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6.xml" ContentType="application/vnd.openxmlformats-officedocument.presentationml.slide+xml"/>
  <Override PartName="/ppt/slides/slide4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7.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611" r:id="rId2"/>
    <p:sldId id="541" r:id="rId3"/>
    <p:sldId id="764" r:id="rId4"/>
    <p:sldId id="777" r:id="rId5"/>
    <p:sldId id="556" r:id="rId6"/>
    <p:sldId id="499" r:id="rId7"/>
    <p:sldId id="711" r:id="rId8"/>
    <p:sldId id="514" r:id="rId9"/>
    <p:sldId id="588" r:id="rId10"/>
    <p:sldId id="510" r:id="rId11"/>
    <p:sldId id="524" r:id="rId12"/>
    <p:sldId id="561" r:id="rId13"/>
    <p:sldId id="323" r:id="rId14"/>
    <p:sldId id="765" r:id="rId15"/>
    <p:sldId id="534" r:id="rId16"/>
    <p:sldId id="771" r:id="rId17"/>
    <p:sldId id="533" r:id="rId18"/>
    <p:sldId id="292" r:id="rId19"/>
    <p:sldId id="416" r:id="rId20"/>
    <p:sldId id="460" r:id="rId21"/>
    <p:sldId id="325" r:id="rId22"/>
    <p:sldId id="428" r:id="rId23"/>
    <p:sldId id="289" r:id="rId24"/>
    <p:sldId id="746" r:id="rId25"/>
    <p:sldId id="772" r:id="rId26"/>
    <p:sldId id="776" r:id="rId27"/>
    <p:sldId id="601" r:id="rId28"/>
    <p:sldId id="569" r:id="rId29"/>
    <p:sldId id="509" r:id="rId30"/>
    <p:sldId id="568" r:id="rId31"/>
    <p:sldId id="577" r:id="rId32"/>
    <p:sldId id="572" r:id="rId33"/>
    <p:sldId id="518" r:id="rId34"/>
    <p:sldId id="547" r:id="rId35"/>
    <p:sldId id="288" r:id="rId36"/>
    <p:sldId id="780" r:id="rId37"/>
    <p:sldId id="778" r:id="rId38"/>
    <p:sldId id="779" r:id="rId39"/>
    <p:sldId id="301" r:id="rId40"/>
    <p:sldId id="574" r:id="rId41"/>
    <p:sldId id="564" r:id="rId42"/>
    <p:sldId id="559" r:id="rId43"/>
    <p:sldId id="529" r:id="rId44"/>
    <p:sldId id="53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79"/>
  </p:normalViewPr>
  <p:slideViewPr>
    <p:cSldViewPr snapToGrid="0" snapToObjects="1" showGuides="1">
      <p:cViewPr>
        <p:scale>
          <a:sx n="62" d="100"/>
          <a:sy n="62" d="100"/>
        </p:scale>
        <p:origin x="752" y="85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EE302-1AEA-D048-A797-2F941A054C1A}" type="datetimeFigureOut">
              <a:rPr lang="en-US" smtClean="0"/>
              <a:t>6/6/2019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5310E-604B-B048-8BD8-B47BE2C8C96C}" type="slidenum">
              <a:rPr lang="en-US" smtClean="0"/>
              <a:t>‹#›</a:t>
            </a:fld>
            <a:endParaRPr lang="en-US"/>
          </a:p>
        </p:txBody>
      </p:sp>
    </p:spTree>
    <p:extLst>
      <p:ext uri="{BB962C8B-B14F-4D97-AF65-F5344CB8AC3E}">
        <p14:creationId xmlns:p14="http://schemas.microsoft.com/office/powerpoint/2010/main" val="2244478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b="0" i="0" u="none" strike="noStrike" cap="none" dirty="0">
                <a:solidFill>
                  <a:srgbClr val="000000"/>
                </a:solidFill>
                <a:effectLst/>
                <a:latin typeface="Arial"/>
                <a:ea typeface="Arial"/>
                <a:cs typeface="Arial"/>
                <a:sym typeface="Arial"/>
              </a:rPr>
              <a:t>Good morning and welcome </a:t>
            </a:r>
          </a:p>
          <a:p>
            <a:r>
              <a:rPr lang="en-GB" sz="1100" b="0" i="0" u="none" strike="noStrike" cap="none" dirty="0">
                <a:solidFill>
                  <a:srgbClr val="000000"/>
                </a:solidFill>
                <a:effectLst/>
                <a:latin typeface="Arial"/>
                <a:ea typeface="Arial"/>
                <a:cs typeface="Arial"/>
                <a:sym typeface="Arial"/>
              </a:rPr>
              <a:t>My name is Helena Good I am a design lecturer at Edinburgh College also a Daydream Believer.</a:t>
            </a:r>
          </a:p>
          <a:p>
            <a:endParaRPr lang="en-US" dirty="0"/>
          </a:p>
        </p:txBody>
      </p:sp>
    </p:spTree>
    <p:extLst>
      <p:ext uri="{BB962C8B-B14F-4D97-AF65-F5344CB8AC3E}">
        <p14:creationId xmlns:p14="http://schemas.microsoft.com/office/powerpoint/2010/main" val="58677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Having our teachers on board as partners was essential.</a:t>
            </a:r>
          </a:p>
          <a:p>
            <a:r>
              <a:rPr lang="en-GB" sz="1200" kern="1200" dirty="0">
                <a:solidFill>
                  <a:schemeClr val="tx1"/>
                </a:solidFill>
                <a:effectLst/>
                <a:latin typeface="+mn-lt"/>
                <a:ea typeface="+mn-ea"/>
                <a:cs typeface="+mn-cs"/>
              </a:rPr>
              <a:t>They shared their frustrations and dreams.</a:t>
            </a:r>
          </a:p>
          <a:p>
            <a:r>
              <a:rPr lang="en-GB" sz="1200" kern="1200" dirty="0">
                <a:solidFill>
                  <a:schemeClr val="tx1"/>
                </a:solidFill>
                <a:effectLst/>
                <a:latin typeface="+mn-lt"/>
                <a:ea typeface="+mn-ea"/>
                <a:cs typeface="+mn-cs"/>
              </a:rPr>
              <a:t>Their input cant be over estimated in how much they have shaped and informed the process</a:t>
            </a:r>
          </a:p>
        </p:txBody>
      </p:sp>
      <p:sp>
        <p:nvSpPr>
          <p:cNvPr id="4" name="Slide Number Placeholder 3"/>
          <p:cNvSpPr>
            <a:spLocks noGrp="1"/>
          </p:cNvSpPr>
          <p:nvPr>
            <p:ph type="sldNum" sz="quarter" idx="5"/>
          </p:nvPr>
        </p:nvSpPr>
        <p:spPr/>
        <p:txBody>
          <a:bodyPr/>
          <a:lstStyle/>
          <a:p>
            <a:fld id="{F361E0E4-88CC-8C4F-A17E-0EC2D4C41461}" type="slidenum">
              <a:rPr lang="en-US" smtClean="0"/>
              <a:t>13</a:t>
            </a:fld>
            <a:endParaRPr lang="en-US" dirty="0"/>
          </a:p>
        </p:txBody>
      </p:sp>
    </p:spTree>
    <p:extLst>
      <p:ext uri="{BB962C8B-B14F-4D97-AF65-F5344CB8AC3E}">
        <p14:creationId xmlns:p14="http://schemas.microsoft.com/office/powerpoint/2010/main" val="963130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2662238" y="509588"/>
            <a:ext cx="4532312"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985679" y="3228897"/>
            <a:ext cx="7885430" cy="3058954"/>
          </a:xfrm>
          <a:prstGeom prst="rect">
            <a:avLst/>
          </a:prstGeom>
        </p:spPr>
        <p:txBody>
          <a:bodyPr wrap="square" lIns="94762" tIns="94762" rIns="94762" bIns="94762" anchor="t" anchorCtr="0">
            <a:noAutofit/>
          </a:bodyPr>
          <a:lstStyle/>
          <a:p>
            <a:pPr marL="0" indent="0">
              <a:buNone/>
            </a:pPr>
            <a:r>
              <a:rPr lang="en-GB" dirty="0"/>
              <a:t>Like the super tanker we have become so focused on the end product –  a predetermined course to get us from A to B that we have lost sight of actually happening on the journey. But most of us know its hard to get a tanker to change course least of all turn around..</a:t>
            </a:r>
            <a:endParaRPr dirty="0"/>
          </a:p>
        </p:txBody>
      </p:sp>
    </p:spTree>
    <p:extLst>
      <p:ext uri="{BB962C8B-B14F-4D97-AF65-F5344CB8AC3E}">
        <p14:creationId xmlns:p14="http://schemas.microsoft.com/office/powerpoint/2010/main" val="96563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66</a:t>
            </a:r>
          </a:p>
        </p:txBody>
      </p:sp>
    </p:spTree>
    <p:extLst>
      <p:ext uri="{BB962C8B-B14F-4D97-AF65-F5344CB8AC3E}">
        <p14:creationId xmlns:p14="http://schemas.microsoft.com/office/powerpoint/2010/main" val="603002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b92c7328d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b92c7328d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dirty="0"/>
              <a:t>We looked at all of these skills and thought about how we could </a:t>
            </a:r>
            <a:r>
              <a:rPr lang="en-GB" dirty="0" err="1"/>
              <a:t>distill</a:t>
            </a:r>
            <a:r>
              <a:rPr lang="en-GB" dirty="0"/>
              <a:t> them down to our top 3</a:t>
            </a:r>
            <a:endParaRPr dirty="0"/>
          </a:p>
        </p:txBody>
      </p:sp>
    </p:spTree>
    <p:extLst>
      <p:ext uri="{BB962C8B-B14F-4D97-AF65-F5344CB8AC3E}">
        <p14:creationId xmlns:p14="http://schemas.microsoft.com/office/powerpoint/2010/main" val="2604215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all have amazing imaginations we just don’t all see it as a skill. </a:t>
            </a:r>
          </a:p>
          <a:p>
            <a:r>
              <a:rPr lang="en-US" dirty="0"/>
              <a:t>Our young people in particular need to be supported to develop and value their imagination which in turn will enhance their critical thinking, problem seeking skills </a:t>
            </a:r>
            <a:r>
              <a:rPr lang="en-US" dirty="0" err="1"/>
              <a:t>therby</a:t>
            </a:r>
            <a:r>
              <a:rPr lang="en-US" dirty="0"/>
              <a:t> ensuring they are part of our future workforce. </a:t>
            </a:r>
          </a:p>
        </p:txBody>
      </p:sp>
    </p:spTree>
    <p:extLst>
      <p:ext uri="{BB962C8B-B14F-4D97-AF65-F5344CB8AC3E}">
        <p14:creationId xmlns:p14="http://schemas.microsoft.com/office/powerpoint/2010/main" val="4293693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2662238" y="509588"/>
            <a:ext cx="4532312"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985679" y="3228897"/>
            <a:ext cx="7885430" cy="3058954"/>
          </a:xfrm>
          <a:prstGeom prst="rect">
            <a:avLst/>
          </a:prstGeom>
        </p:spPr>
        <p:txBody>
          <a:bodyPr wrap="square" lIns="94762" tIns="94762" rIns="94762" bIns="94762" anchor="t" anchorCtr="0">
            <a:noAutofit/>
          </a:bodyPr>
          <a:lstStyle/>
          <a:p>
            <a:pPr marL="0" indent="0">
              <a:buNone/>
            </a:pPr>
            <a:endParaRPr dirty="0"/>
          </a:p>
        </p:txBody>
      </p:sp>
    </p:spTree>
    <p:extLst>
      <p:ext uri="{BB962C8B-B14F-4D97-AF65-F5344CB8AC3E}">
        <p14:creationId xmlns:p14="http://schemas.microsoft.com/office/powerpoint/2010/main" val="2381815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a:t>
            </a:r>
            <a:r>
              <a:rPr lang="en-US" dirty="0" err="1"/>
              <a:t>thats</a:t>
            </a:r>
            <a:r>
              <a:rPr lang="en-US" dirty="0"/>
              <a:t> what we did for 6 months in between our </a:t>
            </a:r>
            <a:r>
              <a:rPr lang="en-US" dirty="0" err="1"/>
              <a:t>dayjobs</a:t>
            </a:r>
            <a:r>
              <a:rPr lang="en-US" dirty="0"/>
              <a:t>!</a:t>
            </a:r>
          </a:p>
        </p:txBody>
      </p:sp>
    </p:spTree>
    <p:extLst>
      <p:ext uri="{BB962C8B-B14F-4D97-AF65-F5344CB8AC3E}">
        <p14:creationId xmlns:p14="http://schemas.microsoft.com/office/powerpoint/2010/main" val="1283553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wasn’t about creating courses – we all knew that resources would shape our courses our curriculum.</a:t>
            </a:r>
          </a:p>
          <a:p>
            <a:r>
              <a:rPr lang="en-GB" dirty="0"/>
              <a:t>Get things to change at the coal face and everything else will follow.</a:t>
            </a:r>
          </a:p>
        </p:txBody>
      </p:sp>
    </p:spTree>
    <p:extLst>
      <p:ext uri="{BB962C8B-B14F-4D97-AF65-F5344CB8AC3E}">
        <p14:creationId xmlns:p14="http://schemas.microsoft.com/office/powerpoint/2010/main" val="361383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2662238" y="509588"/>
            <a:ext cx="4532312"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985679" y="3228897"/>
            <a:ext cx="7885430" cy="3058954"/>
          </a:xfrm>
          <a:prstGeom prst="rect">
            <a:avLst/>
          </a:prstGeom>
        </p:spPr>
        <p:txBody>
          <a:bodyPr wrap="square" lIns="94762" tIns="94762" rIns="94762" bIns="94762" anchor="t" anchorCtr="0">
            <a:noAutofit/>
          </a:bodyPr>
          <a:lstStyle/>
          <a:p>
            <a:pPr marL="0" indent="0">
              <a:buNone/>
            </a:pPr>
            <a:endParaRPr dirty="0"/>
          </a:p>
        </p:txBody>
      </p:sp>
    </p:spTree>
    <p:extLst>
      <p:ext uri="{BB962C8B-B14F-4D97-AF65-F5344CB8AC3E}">
        <p14:creationId xmlns:p14="http://schemas.microsoft.com/office/powerpoint/2010/main" val="1892683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Putting context</a:t>
            </a:r>
            <a:r>
              <a:rPr lang="en-GB" baseline="0" dirty="0"/>
              <a:t> to the skills. This is me this is my job.. Film content. Pupils will see how partners use the process and skills in their job.</a:t>
            </a:r>
          </a:p>
          <a:p>
            <a:endParaRPr lang="en-GB" dirty="0"/>
          </a:p>
        </p:txBody>
      </p:sp>
    </p:spTree>
    <p:extLst>
      <p:ext uri="{BB962C8B-B14F-4D97-AF65-F5344CB8AC3E}">
        <p14:creationId xmlns:p14="http://schemas.microsoft.com/office/powerpoint/2010/main" val="3333725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Task </a:t>
            </a:r>
          </a:p>
        </p:txBody>
      </p:sp>
    </p:spTree>
    <p:extLst>
      <p:ext uri="{BB962C8B-B14F-4D97-AF65-F5344CB8AC3E}">
        <p14:creationId xmlns:p14="http://schemas.microsoft.com/office/powerpoint/2010/main" val="2005810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Skyscanner process</a:t>
            </a:r>
          </a:p>
        </p:txBody>
      </p:sp>
    </p:spTree>
    <p:extLst>
      <p:ext uri="{BB962C8B-B14F-4D97-AF65-F5344CB8AC3E}">
        <p14:creationId xmlns:p14="http://schemas.microsoft.com/office/powerpoint/2010/main" val="1353621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23813" y="744538"/>
            <a:ext cx="6615112"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666274" y="4715153"/>
            <a:ext cx="533019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GB" sz="1100" b="0" i="0" u="none" strike="noStrike" cap="none" dirty="0">
                <a:solidFill>
                  <a:schemeClr val="dk1"/>
                </a:solidFill>
                <a:latin typeface="Arial"/>
                <a:ea typeface="Arial"/>
                <a:cs typeface="Arial"/>
                <a:sym typeface="Arial"/>
              </a:rPr>
              <a:t>66% of parents fear their child will not find a job – baker Dearing Trust 2015 </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3688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b="0" i="0" u="none" strike="noStrike" cap="none" dirty="0">
                <a:solidFill>
                  <a:srgbClr val="000000"/>
                </a:solidFill>
                <a:effectLst/>
                <a:latin typeface="Arial"/>
                <a:ea typeface="Arial"/>
                <a:cs typeface="Arial"/>
                <a:sym typeface="Arial"/>
              </a:rPr>
              <a:t>Today we are inviting you to pull your chair up to the table and help us shape, inform and share the Daydream Believers experience. Over the course of the day you will hear from some of the partners involved in the project as well as getting a first look at some of the resources they have created. We were also keen to give you an opportunity to try out some of the tools our partners shared with the pupils during the pilot. </a:t>
            </a:r>
          </a:p>
          <a:p>
            <a:r>
              <a:rPr lang="en-GB" sz="1100" b="0" i="0" u="none" strike="noStrike" cap="none" dirty="0">
                <a:solidFill>
                  <a:srgbClr val="000000"/>
                </a:solidFill>
                <a:effectLst/>
                <a:latin typeface="Arial"/>
                <a:ea typeface="Arial"/>
                <a:cs typeface="Arial"/>
                <a:sym typeface="Arial"/>
              </a:rPr>
              <a:t> </a:t>
            </a:r>
          </a:p>
          <a:p>
            <a:r>
              <a:rPr lang="en-GB" sz="1100" b="0" i="0" u="none" strike="noStrike" cap="none" dirty="0">
                <a:solidFill>
                  <a:srgbClr val="000000"/>
                </a:solidFill>
                <a:effectLst/>
                <a:latin typeface="Arial"/>
                <a:ea typeface="Arial"/>
                <a:cs typeface="Arial"/>
                <a:sym typeface="Arial"/>
              </a:rPr>
              <a:t>Many of the challenges our employers shared with us involved brainstorming and </a:t>
            </a:r>
            <a:r>
              <a:rPr lang="en-GB" sz="1100" b="0" i="0" u="none" strike="noStrike" cap="none" dirty="0" err="1">
                <a:solidFill>
                  <a:srgbClr val="000000"/>
                </a:solidFill>
                <a:effectLst/>
                <a:latin typeface="Arial"/>
                <a:ea typeface="Arial"/>
                <a:cs typeface="Arial"/>
                <a:sym typeface="Arial"/>
              </a:rPr>
              <a:t>mindmaps</a:t>
            </a:r>
            <a:r>
              <a:rPr lang="en-GB" sz="1100" b="0" i="0" u="none" strike="noStrike" cap="none" dirty="0">
                <a:solidFill>
                  <a:srgbClr val="000000"/>
                </a:solidFill>
                <a:effectLst/>
                <a:latin typeface="Arial"/>
                <a:ea typeface="Arial"/>
                <a:cs typeface="Arial"/>
                <a:sym typeface="Arial"/>
              </a:rPr>
              <a:t>. So we thought this would be a good place for us all to start. </a:t>
            </a:r>
          </a:p>
          <a:p>
            <a:r>
              <a:rPr lang="en-GB" sz="1100" b="0" i="0" u="none" strike="noStrike" cap="none" dirty="0">
                <a:solidFill>
                  <a:srgbClr val="000000"/>
                </a:solidFill>
                <a:effectLst/>
                <a:latin typeface="Arial"/>
                <a:ea typeface="Arial"/>
                <a:cs typeface="Arial"/>
                <a:sym typeface="Arial"/>
              </a:rPr>
              <a:t> </a:t>
            </a:r>
          </a:p>
          <a:p>
            <a:r>
              <a:rPr lang="en-GB" sz="1100" b="0" i="0" u="none" strike="noStrike" cap="none" dirty="0">
                <a:solidFill>
                  <a:srgbClr val="000000"/>
                </a:solidFill>
                <a:effectLst/>
                <a:latin typeface="Arial"/>
                <a:ea typeface="Arial"/>
                <a:cs typeface="Arial"/>
                <a:sym typeface="Arial"/>
              </a:rPr>
              <a:t>So if you would like to open your sketch book on the first page and do rather like one of our pupils has drawn here – write the words Daydream Believers in the middle of the page, rather like one of our pupils has drawn here –</a:t>
            </a:r>
            <a:r>
              <a:rPr lang="en-GB" dirty="0">
                <a:effectLst/>
              </a:rPr>
              <a:t> </a:t>
            </a:r>
          </a:p>
          <a:p>
            <a:endParaRPr lang="en-GB" dirty="0">
              <a:effectLst/>
            </a:endParaRPr>
          </a:p>
          <a:p>
            <a:endParaRPr lang="en-GB" dirty="0">
              <a:effectLst/>
            </a:endParaRPr>
          </a:p>
          <a:p>
            <a:r>
              <a:rPr lang="en-GB" sz="1100" b="0" i="0" u="none" strike="noStrike" cap="none" dirty="0">
                <a:solidFill>
                  <a:srgbClr val="000000"/>
                </a:solidFill>
                <a:effectLst/>
                <a:latin typeface="Arial"/>
                <a:ea typeface="Arial"/>
                <a:cs typeface="Arial"/>
                <a:sym typeface="Arial"/>
              </a:rPr>
              <a:t>Now </a:t>
            </a:r>
            <a:r>
              <a:rPr lang="en-GB" sz="1100" b="0" i="0" u="none" strike="noStrike" cap="none" dirty="0" err="1">
                <a:solidFill>
                  <a:srgbClr val="000000"/>
                </a:solidFill>
                <a:effectLst/>
                <a:latin typeface="Arial"/>
                <a:ea typeface="Arial"/>
                <a:cs typeface="Arial"/>
                <a:sym typeface="Arial"/>
              </a:rPr>
              <a:t>whats</a:t>
            </a:r>
            <a:r>
              <a:rPr lang="en-GB" sz="1100" b="0" i="0" u="none" strike="noStrike" cap="none" dirty="0">
                <a:solidFill>
                  <a:srgbClr val="000000"/>
                </a:solidFill>
                <a:effectLst/>
                <a:latin typeface="Arial"/>
                <a:ea typeface="Arial"/>
                <a:cs typeface="Arial"/>
                <a:sym typeface="Arial"/>
              </a:rPr>
              <a:t> going to be interesting here is that some of you will be excited about this while others will inwardly groan! The very look of a sketch book and a blank sheet of paper might resurrect fears of art classes and still </a:t>
            </a:r>
            <a:r>
              <a:rPr lang="en-GB" sz="1100" b="0" i="0" u="none" strike="noStrike" cap="none" dirty="0" err="1">
                <a:solidFill>
                  <a:srgbClr val="000000"/>
                </a:solidFill>
                <a:effectLst/>
                <a:latin typeface="Arial"/>
                <a:ea typeface="Arial"/>
                <a:cs typeface="Arial"/>
                <a:sym typeface="Arial"/>
              </a:rPr>
              <a:t>lifes</a:t>
            </a:r>
            <a:r>
              <a:rPr lang="en-GB" sz="1100" b="0" i="0" u="none" strike="noStrike" cap="none" dirty="0">
                <a:solidFill>
                  <a:srgbClr val="000000"/>
                </a:solidFill>
                <a:effectLst/>
                <a:latin typeface="Arial"/>
                <a:ea typeface="Arial"/>
                <a:cs typeface="Arial"/>
                <a:sym typeface="Arial"/>
              </a:rPr>
              <a:t>, bowls of fruit, sliced up peppers and self </a:t>
            </a:r>
            <a:r>
              <a:rPr lang="en-GB" sz="1100" b="0" i="0" u="none" strike="noStrike" cap="none" dirty="0" err="1">
                <a:solidFill>
                  <a:srgbClr val="000000"/>
                </a:solidFill>
                <a:effectLst/>
                <a:latin typeface="Arial"/>
                <a:ea typeface="Arial"/>
                <a:cs typeface="Arial"/>
                <a:sym typeface="Arial"/>
              </a:rPr>
              <a:t>protraits</a:t>
            </a:r>
            <a:r>
              <a:rPr lang="en-GB" sz="1100" b="0" i="0" u="none" strike="noStrike" cap="none" dirty="0">
                <a:solidFill>
                  <a:srgbClr val="000000"/>
                </a:solidFill>
                <a:effectLst/>
                <a:latin typeface="Arial"/>
                <a:ea typeface="Arial"/>
                <a:cs typeface="Arial"/>
                <a:sym typeface="Arial"/>
              </a:rPr>
              <a:t>.  </a:t>
            </a:r>
          </a:p>
          <a:p>
            <a:r>
              <a:rPr lang="en-GB" sz="1100" b="0" i="0" u="none" strike="noStrike" cap="none" dirty="0">
                <a:solidFill>
                  <a:srgbClr val="000000"/>
                </a:solidFill>
                <a:effectLst/>
                <a:latin typeface="Arial"/>
                <a:ea typeface="Arial"/>
                <a:cs typeface="Arial"/>
                <a:sym typeface="Arial"/>
              </a:rPr>
              <a:t> </a:t>
            </a:r>
          </a:p>
          <a:p>
            <a:r>
              <a:rPr lang="en-GB" sz="1100" b="0" i="0" u="none" strike="noStrike" cap="none" dirty="0">
                <a:solidFill>
                  <a:srgbClr val="000000"/>
                </a:solidFill>
                <a:effectLst/>
                <a:latin typeface="Arial"/>
                <a:ea typeface="Arial"/>
                <a:cs typeface="Arial"/>
                <a:sym typeface="Arial"/>
              </a:rPr>
              <a:t>We might be uncomfortable because it feels unknown – did we write it properly, should I draw a circle around it all of these are questions our pupils faced. Being told there was no right way to do it, that we didn’t care if they didn’t spell things correctly, what we were interested in was their thinking seemed to reassure most of the pupils which I hope will do the same for you today. </a:t>
            </a:r>
          </a:p>
          <a:p>
            <a:r>
              <a:rPr lang="en-GB" sz="1100" b="0" i="0" u="none" strike="noStrike" cap="none" dirty="0">
                <a:solidFill>
                  <a:srgbClr val="000000"/>
                </a:solidFill>
                <a:effectLst/>
                <a:latin typeface="Arial"/>
                <a:ea typeface="Arial"/>
                <a:cs typeface="Arial"/>
                <a:sym typeface="Arial"/>
              </a:rPr>
              <a:t> </a:t>
            </a:r>
          </a:p>
          <a:p>
            <a:r>
              <a:rPr lang="en-GB" sz="1100" b="0" i="0" u="none" strike="noStrike" cap="none" dirty="0">
                <a:solidFill>
                  <a:srgbClr val="000000"/>
                </a:solidFill>
                <a:effectLst/>
                <a:latin typeface="Arial"/>
                <a:ea typeface="Arial"/>
                <a:cs typeface="Arial"/>
                <a:sym typeface="Arial"/>
              </a:rPr>
              <a:t>We would like you to use this sheet to jot down anything that comes to your mind as we move through this morning.. that can be inspiring revelations or what times lunch?</a:t>
            </a:r>
          </a:p>
          <a:p>
            <a:endParaRPr lang="en-US" dirty="0"/>
          </a:p>
        </p:txBody>
      </p:sp>
    </p:spTree>
    <p:extLst>
      <p:ext uri="{BB962C8B-B14F-4D97-AF65-F5344CB8AC3E}">
        <p14:creationId xmlns:p14="http://schemas.microsoft.com/office/powerpoint/2010/main" val="885665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a:t>
            </a:r>
            <a:r>
              <a:rPr lang="en-GB" baseline="0" dirty="0"/>
              <a:t> is all about the process – creating ideas without fear of failure. </a:t>
            </a:r>
            <a:endParaRPr lang="en-GB" dirty="0"/>
          </a:p>
        </p:txBody>
      </p:sp>
    </p:spTree>
    <p:extLst>
      <p:ext uri="{BB962C8B-B14F-4D97-AF65-F5344CB8AC3E}">
        <p14:creationId xmlns:p14="http://schemas.microsoft.com/office/powerpoint/2010/main" val="3103676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dirty="0">
                <a:solidFill>
                  <a:srgbClr val="333333"/>
                </a:solidFill>
                <a:latin typeface="Nunito Sans" pitchFamily="2" charset="77"/>
              </a:rPr>
              <a:t>We must provide them with a structure that encourages them to ask their own creative questions in order to create their own creative problem.</a:t>
            </a:r>
            <a:r>
              <a:rPr lang="en-GB" sz="1100" dirty="0">
                <a:latin typeface="Nunito Sans" pitchFamily="2" charset="77"/>
              </a:rPr>
              <a:t> taught how to formulate creative questions, </a:t>
            </a:r>
            <a:endParaRPr lang="en-US" dirty="0"/>
          </a:p>
        </p:txBody>
      </p:sp>
    </p:spTree>
    <p:extLst>
      <p:ext uri="{BB962C8B-B14F-4D97-AF65-F5344CB8AC3E}">
        <p14:creationId xmlns:p14="http://schemas.microsoft.com/office/powerpoint/2010/main" val="3284747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1401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And if education is everyone’s business, it is also our shared responsibility</a:t>
            </a:r>
          </a:p>
          <a:p>
            <a:r>
              <a:rPr lang="en-GB" dirty="0"/>
              <a:t>Sense of urgency </a:t>
            </a:r>
            <a:endParaRPr lang="en-US" dirty="0"/>
          </a:p>
        </p:txBody>
      </p:sp>
    </p:spTree>
    <p:extLst>
      <p:ext uri="{BB962C8B-B14F-4D97-AF65-F5344CB8AC3E}">
        <p14:creationId xmlns:p14="http://schemas.microsoft.com/office/powerpoint/2010/main" val="3615580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b92c7328d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b92c7328d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50000"/>
              </a:lnSpc>
              <a:buClr>
                <a:schemeClr val="dk1"/>
              </a:buClr>
              <a:buSzPts val="1100"/>
            </a:pPr>
            <a:r>
              <a:rPr lang="en-GB" sz="1100" dirty="0">
                <a:solidFill>
                  <a:schemeClr val="dk1"/>
                </a:solidFill>
                <a:latin typeface="Roboto"/>
                <a:ea typeface="Roboto"/>
                <a:cs typeface="Roboto Light"/>
                <a:sym typeface="Roboto"/>
              </a:rPr>
              <a:t>.</a:t>
            </a:r>
          </a:p>
          <a:p>
            <a:pPr marL="0" lvl="0" indent="0" rtl="0">
              <a:spcBef>
                <a:spcPts val="0"/>
              </a:spcBef>
              <a:spcAft>
                <a:spcPts val="0"/>
              </a:spcAft>
              <a:buNone/>
            </a:pPr>
            <a:endParaRPr dirty="0"/>
          </a:p>
        </p:txBody>
      </p:sp>
    </p:spTree>
    <p:extLst>
      <p:ext uri="{BB962C8B-B14F-4D97-AF65-F5344CB8AC3E}">
        <p14:creationId xmlns:p14="http://schemas.microsoft.com/office/powerpoint/2010/main" val="3909290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Watch The Creative Brain!</a:t>
            </a:r>
          </a:p>
        </p:txBody>
      </p:sp>
    </p:spTree>
    <p:extLst>
      <p:ext uri="{BB962C8B-B14F-4D97-AF65-F5344CB8AC3E}">
        <p14:creationId xmlns:p14="http://schemas.microsoft.com/office/powerpoint/2010/main" val="3117704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e9daa7845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e9daa7845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dirty="0"/>
              <a:t>Agenda for today </a:t>
            </a:r>
            <a:endParaRPr dirty="0"/>
          </a:p>
        </p:txBody>
      </p:sp>
    </p:spTree>
    <p:extLst>
      <p:ext uri="{BB962C8B-B14F-4D97-AF65-F5344CB8AC3E}">
        <p14:creationId xmlns:p14="http://schemas.microsoft.com/office/powerpoint/2010/main" val="398373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Having our teachers on board as partners was essential.</a:t>
            </a:r>
          </a:p>
          <a:p>
            <a:r>
              <a:rPr lang="en-GB" sz="1200" kern="1200" dirty="0">
                <a:solidFill>
                  <a:schemeClr val="tx1"/>
                </a:solidFill>
                <a:effectLst/>
                <a:latin typeface="+mn-lt"/>
                <a:ea typeface="+mn-ea"/>
                <a:cs typeface="+mn-cs"/>
              </a:rPr>
              <a:t>They shared their frustrations and dreams.</a:t>
            </a:r>
          </a:p>
          <a:p>
            <a:r>
              <a:rPr lang="en-GB" sz="1200" kern="1200" dirty="0">
                <a:solidFill>
                  <a:schemeClr val="tx1"/>
                </a:solidFill>
                <a:effectLst/>
                <a:latin typeface="+mn-lt"/>
                <a:ea typeface="+mn-ea"/>
                <a:cs typeface="+mn-cs"/>
              </a:rPr>
              <a:t>Their input cant be over estimated in how much they have shaped and informed the process</a:t>
            </a:r>
          </a:p>
        </p:txBody>
      </p:sp>
      <p:sp>
        <p:nvSpPr>
          <p:cNvPr id="4" name="Slide Number Placeholder 3"/>
          <p:cNvSpPr>
            <a:spLocks noGrp="1"/>
          </p:cNvSpPr>
          <p:nvPr>
            <p:ph type="sldNum" sz="quarter" idx="5"/>
          </p:nvPr>
        </p:nvSpPr>
        <p:spPr/>
        <p:txBody>
          <a:bodyPr/>
          <a:lstStyle/>
          <a:p>
            <a:fld id="{F361E0E4-88CC-8C4F-A17E-0EC2D4C41461}" type="slidenum">
              <a:rPr lang="en-US" smtClean="0"/>
              <a:t>3</a:t>
            </a:fld>
            <a:endParaRPr lang="en-US" dirty="0"/>
          </a:p>
        </p:txBody>
      </p:sp>
    </p:spTree>
    <p:extLst>
      <p:ext uri="{BB962C8B-B14F-4D97-AF65-F5344CB8AC3E}">
        <p14:creationId xmlns:p14="http://schemas.microsoft.com/office/powerpoint/2010/main" val="2527187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Having our teachers on board as partners was essential.</a:t>
            </a:r>
          </a:p>
          <a:p>
            <a:r>
              <a:rPr lang="en-GB" sz="1200" kern="1200" dirty="0">
                <a:solidFill>
                  <a:schemeClr val="tx1"/>
                </a:solidFill>
                <a:effectLst/>
                <a:latin typeface="+mn-lt"/>
                <a:ea typeface="+mn-ea"/>
                <a:cs typeface="+mn-cs"/>
              </a:rPr>
              <a:t>They shared their frustrations and dreams.</a:t>
            </a:r>
          </a:p>
          <a:p>
            <a:r>
              <a:rPr lang="en-GB" sz="1200" kern="1200" dirty="0">
                <a:solidFill>
                  <a:schemeClr val="tx1"/>
                </a:solidFill>
                <a:effectLst/>
                <a:latin typeface="+mn-lt"/>
                <a:ea typeface="+mn-ea"/>
                <a:cs typeface="+mn-cs"/>
              </a:rPr>
              <a:t>Their input cant be over estimated in how much they have shaped and informed the process</a:t>
            </a:r>
          </a:p>
        </p:txBody>
      </p:sp>
      <p:sp>
        <p:nvSpPr>
          <p:cNvPr id="4" name="Slide Number Placeholder 3"/>
          <p:cNvSpPr>
            <a:spLocks noGrp="1"/>
          </p:cNvSpPr>
          <p:nvPr>
            <p:ph type="sldNum" sz="quarter" idx="5"/>
          </p:nvPr>
        </p:nvSpPr>
        <p:spPr/>
        <p:txBody>
          <a:bodyPr/>
          <a:lstStyle/>
          <a:p>
            <a:fld id="{F361E0E4-88CC-8C4F-A17E-0EC2D4C41461}" type="slidenum">
              <a:rPr lang="en-US" smtClean="0"/>
              <a:t>4</a:t>
            </a:fld>
            <a:endParaRPr lang="en-US" dirty="0"/>
          </a:p>
        </p:txBody>
      </p:sp>
    </p:spTree>
    <p:extLst>
      <p:ext uri="{BB962C8B-B14F-4D97-AF65-F5344CB8AC3E}">
        <p14:creationId xmlns:p14="http://schemas.microsoft.com/office/powerpoint/2010/main" val="1671578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b="0" i="0" u="none" strike="noStrike" cap="none" dirty="0">
                <a:solidFill>
                  <a:srgbClr val="000000"/>
                </a:solidFill>
                <a:effectLst/>
                <a:latin typeface="Arial"/>
                <a:ea typeface="Arial"/>
                <a:cs typeface="Arial"/>
                <a:sym typeface="Arial"/>
              </a:rPr>
              <a:t>Ladies and gentlemen throughout this morning it will be my great honour to introduce you to some of our daydream Believers – people who have been working together to bring about real change to help our young people dream and achieve their life goals. and to reimagine what our education system could be.</a:t>
            </a:r>
          </a:p>
          <a:p>
            <a:r>
              <a:rPr lang="en-GB" sz="1100" b="0" i="0" u="none" strike="noStrike" cap="none" dirty="0">
                <a:solidFill>
                  <a:srgbClr val="000000"/>
                </a:solidFill>
                <a:effectLst/>
                <a:latin typeface="Arial"/>
                <a:ea typeface="Arial"/>
                <a:cs typeface="Arial"/>
                <a:sym typeface="Arial"/>
              </a:rPr>
              <a:t> </a:t>
            </a:r>
          </a:p>
          <a:p>
            <a:r>
              <a:rPr lang="en-GB" sz="1100" b="0" i="0" u="none" strike="noStrike" cap="none" dirty="0">
                <a:solidFill>
                  <a:srgbClr val="000000"/>
                </a:solidFill>
                <a:effectLst/>
                <a:latin typeface="Arial"/>
                <a:ea typeface="Arial"/>
                <a:cs typeface="Arial"/>
                <a:sym typeface="Arial"/>
              </a:rPr>
              <a:t>In January 2018 we asked employees from Skyscanner, Whitespace and Amazerealise to join us alongside teachers from secondary schools across Edinburgh Lothian - Tynecastle, Balerno, Liberton, Royal High, Ross High and Drummond Community High School. We were later joined by lecturers from Glasgow School of Art Edinburgh College of Art ,Duncan of Jordanston and </a:t>
            </a:r>
          </a:p>
          <a:p>
            <a:r>
              <a:rPr lang="en-GB" sz="1100" b="0" i="0" u="none" strike="noStrike" cap="none" dirty="0">
                <a:solidFill>
                  <a:srgbClr val="000000"/>
                </a:solidFill>
                <a:effectLst/>
                <a:latin typeface="Arial"/>
                <a:ea typeface="Arial"/>
                <a:cs typeface="Arial"/>
                <a:sym typeface="Arial"/>
              </a:rPr>
              <a:t> </a:t>
            </a:r>
          </a:p>
          <a:p>
            <a:r>
              <a:rPr lang="en-GB" sz="1100" b="0" i="0" u="none" strike="noStrike" cap="none" dirty="0">
                <a:solidFill>
                  <a:srgbClr val="000000"/>
                </a:solidFill>
                <a:effectLst/>
                <a:latin typeface="Arial"/>
                <a:ea typeface="Arial"/>
                <a:cs typeface="Arial"/>
                <a:sym typeface="Arial"/>
              </a:rPr>
              <a:t>we all pulled their chairs up to the table. </a:t>
            </a:r>
          </a:p>
          <a:p>
            <a:r>
              <a:rPr lang="en-GB" sz="1100" b="0" i="0" u="none" strike="noStrike" cap="none" dirty="0">
                <a:solidFill>
                  <a:srgbClr val="000000"/>
                </a:solidFill>
                <a:effectLst/>
                <a:latin typeface="Arial"/>
                <a:ea typeface="Arial"/>
                <a:cs typeface="Arial"/>
                <a:sym typeface="Arial"/>
              </a:rPr>
              <a:t> </a:t>
            </a:r>
          </a:p>
          <a:p>
            <a:r>
              <a:rPr lang="en-GB" sz="1100" b="0" i="0" u="none" strike="noStrike" cap="none" dirty="0">
                <a:solidFill>
                  <a:srgbClr val="000000"/>
                </a:solidFill>
                <a:effectLst/>
                <a:latin typeface="Arial"/>
                <a:ea typeface="Arial"/>
                <a:cs typeface="Arial"/>
                <a:sym typeface="Arial"/>
              </a:rPr>
              <a:t>No one came with an ego .. we all realised that for this to work it had to be bigger than any single organisation but at the same time allow space for our partners to make it their own. </a:t>
            </a:r>
          </a:p>
          <a:p>
            <a:r>
              <a:rPr lang="en-GB" sz="1100" b="0" i="0" u="none" strike="noStrike" cap="none" dirty="0">
                <a:solidFill>
                  <a:srgbClr val="000000"/>
                </a:solidFill>
                <a:effectLst/>
                <a:latin typeface="Arial"/>
                <a:ea typeface="Arial"/>
                <a:cs typeface="Arial"/>
                <a:sym typeface="Arial"/>
              </a:rPr>
              <a:t> </a:t>
            </a:r>
          </a:p>
          <a:p>
            <a:r>
              <a:rPr lang="en-GB" sz="1100" b="0" i="0" u="none" strike="noStrike" cap="none" dirty="0">
                <a:solidFill>
                  <a:srgbClr val="000000"/>
                </a:solidFill>
                <a:effectLst/>
                <a:latin typeface="Arial"/>
                <a:ea typeface="Arial"/>
                <a:cs typeface="Arial"/>
                <a:sym typeface="Arial"/>
              </a:rPr>
              <a:t>An easy way to identify the Daydreamers  will by our lanyards. Not everyone could make it today but the ones that are here have come bearing gifts. Now I didn’t tell them I was going to do this but could all of the Daydream Believers stand up and share your gifts with our guests. </a:t>
            </a:r>
          </a:p>
        </p:txBody>
      </p:sp>
    </p:spTree>
    <p:extLst>
      <p:ext uri="{BB962C8B-B14F-4D97-AF65-F5344CB8AC3E}">
        <p14:creationId xmlns:p14="http://schemas.microsoft.com/office/powerpoint/2010/main" val="2908206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Art folio </a:t>
            </a:r>
          </a:p>
        </p:txBody>
      </p:sp>
    </p:spTree>
    <p:extLst>
      <p:ext uri="{BB962C8B-B14F-4D97-AF65-F5344CB8AC3E}">
        <p14:creationId xmlns:p14="http://schemas.microsoft.com/office/powerpoint/2010/main" val="34277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Understand the process  and the product will come.</a:t>
            </a:r>
          </a:p>
          <a:p>
            <a:r>
              <a:rPr lang="en-US" dirty="0"/>
              <a:t>Understand the journey and you will arrive at your destination</a:t>
            </a:r>
          </a:p>
        </p:txBody>
      </p:sp>
    </p:spTree>
    <p:extLst>
      <p:ext uri="{BB962C8B-B14F-4D97-AF65-F5344CB8AC3E}">
        <p14:creationId xmlns:p14="http://schemas.microsoft.com/office/powerpoint/2010/main" val="1005733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23813" y="744538"/>
            <a:ext cx="6615112"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666274" y="4715153"/>
            <a:ext cx="533019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GB" sz="1100" b="0" i="0" u="none" strike="noStrike" cap="none" dirty="0">
                <a:solidFill>
                  <a:schemeClr val="dk1"/>
                </a:solidFill>
                <a:latin typeface="Arial"/>
                <a:ea typeface="Arial"/>
                <a:cs typeface="Arial"/>
                <a:sym typeface="Arial"/>
              </a:rPr>
              <a:t>An essential part of the whole process was putting context to the resources. We like the pupils need to know the point of it all.</a:t>
            </a:r>
          </a:p>
          <a:p>
            <a:pPr marL="0" marR="0" lvl="0" indent="0" algn="l" rtl="0">
              <a:spcBef>
                <a:spcPts val="0"/>
              </a:spcBef>
              <a:spcAft>
                <a:spcPts val="0"/>
              </a:spcAft>
              <a:buClr>
                <a:schemeClr val="dk1"/>
              </a:buClr>
              <a:buSzPts val="1100"/>
              <a:buFont typeface="Arial"/>
              <a:buNone/>
            </a:pPr>
            <a:r>
              <a:rPr lang="en-GB" sz="1100" b="0" i="0" u="none" strike="noStrike" cap="none" dirty="0">
                <a:solidFill>
                  <a:schemeClr val="dk1"/>
                </a:solidFill>
                <a:latin typeface="Arial"/>
                <a:ea typeface="Arial"/>
                <a:cs typeface="Arial"/>
                <a:sym typeface="Arial"/>
              </a:rPr>
              <a:t>In creating a simple and effective way for employers to share their real world experiences we believe that ..</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1550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all know that something needs to change.</a:t>
            </a:r>
          </a:p>
          <a:p>
            <a:r>
              <a:rPr lang="en-US" dirty="0"/>
              <a:t>We have all been to those meetings that talk about change, promises are made and goals are set.</a:t>
            </a:r>
          </a:p>
          <a:p>
            <a:r>
              <a:rPr lang="en-US" dirty="0"/>
              <a:t>Then our workload increases and we become frustrated and want to leave.</a:t>
            </a:r>
          </a:p>
        </p:txBody>
      </p:sp>
    </p:spTree>
    <p:extLst>
      <p:ext uri="{BB962C8B-B14F-4D97-AF65-F5344CB8AC3E}">
        <p14:creationId xmlns:p14="http://schemas.microsoft.com/office/powerpoint/2010/main" val="159750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00A7-0541-5344-A531-29CCAB64C0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86877A-E771-BA4F-B0F8-96C08F95B3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93062D-5D00-7049-913C-DA1517660951}"/>
              </a:ext>
            </a:extLst>
          </p:cNvPr>
          <p:cNvSpPr>
            <a:spLocks noGrp="1"/>
          </p:cNvSpPr>
          <p:nvPr>
            <p:ph type="dt" sz="half" idx="10"/>
          </p:nvPr>
        </p:nvSpPr>
        <p:spPr/>
        <p:txBody>
          <a:bodyPr/>
          <a:lstStyle/>
          <a:p>
            <a:fld id="{4C98525F-3EF4-3B4D-AC52-FB43CA896650}" type="datetimeFigureOut">
              <a:rPr lang="en-US" smtClean="0"/>
              <a:t>6/6/2019</a:t>
            </a:fld>
            <a:endParaRPr lang="en-US"/>
          </a:p>
        </p:txBody>
      </p:sp>
      <p:sp>
        <p:nvSpPr>
          <p:cNvPr id="5" name="Footer Placeholder 4">
            <a:extLst>
              <a:ext uri="{FF2B5EF4-FFF2-40B4-BE49-F238E27FC236}">
                <a16:creationId xmlns:a16="http://schemas.microsoft.com/office/drawing/2014/main" id="{05A2B409-8089-A544-A3A6-DA686A8D1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C0B17-8C5C-5149-836F-D0E3066A8B36}"/>
              </a:ext>
            </a:extLst>
          </p:cNvPr>
          <p:cNvSpPr>
            <a:spLocks noGrp="1"/>
          </p:cNvSpPr>
          <p:nvPr>
            <p:ph type="sldNum" sz="quarter" idx="12"/>
          </p:nvPr>
        </p:nvSpPr>
        <p:spPr/>
        <p:txBody>
          <a:bodyPr/>
          <a:lstStyle/>
          <a:p>
            <a:fld id="{DAB566FC-DB8F-1242-9DA1-6EACB200B6FF}" type="slidenum">
              <a:rPr lang="en-US" smtClean="0"/>
              <a:t>‹#›</a:t>
            </a:fld>
            <a:endParaRPr lang="en-US"/>
          </a:p>
        </p:txBody>
      </p:sp>
    </p:spTree>
    <p:extLst>
      <p:ext uri="{BB962C8B-B14F-4D97-AF65-F5344CB8AC3E}">
        <p14:creationId xmlns:p14="http://schemas.microsoft.com/office/powerpoint/2010/main" val="172944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70AB-E131-0E4E-9215-59ACE83875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D4C66B-BFC2-6F47-82C9-DA374E25DD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0A3B1-C86F-A147-89AC-A9299EFCA592}"/>
              </a:ext>
            </a:extLst>
          </p:cNvPr>
          <p:cNvSpPr>
            <a:spLocks noGrp="1"/>
          </p:cNvSpPr>
          <p:nvPr>
            <p:ph type="dt" sz="half" idx="10"/>
          </p:nvPr>
        </p:nvSpPr>
        <p:spPr/>
        <p:txBody>
          <a:bodyPr/>
          <a:lstStyle/>
          <a:p>
            <a:fld id="{4C98525F-3EF4-3B4D-AC52-FB43CA896650}" type="datetimeFigureOut">
              <a:rPr lang="en-US" smtClean="0"/>
              <a:t>6/6/2019</a:t>
            </a:fld>
            <a:endParaRPr lang="en-US"/>
          </a:p>
        </p:txBody>
      </p:sp>
      <p:sp>
        <p:nvSpPr>
          <p:cNvPr id="5" name="Footer Placeholder 4">
            <a:extLst>
              <a:ext uri="{FF2B5EF4-FFF2-40B4-BE49-F238E27FC236}">
                <a16:creationId xmlns:a16="http://schemas.microsoft.com/office/drawing/2014/main" id="{77983670-00A0-9A42-B745-AC7E25F46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37347-CC04-B34E-87DA-936175CA9AE9}"/>
              </a:ext>
            </a:extLst>
          </p:cNvPr>
          <p:cNvSpPr>
            <a:spLocks noGrp="1"/>
          </p:cNvSpPr>
          <p:nvPr>
            <p:ph type="sldNum" sz="quarter" idx="12"/>
          </p:nvPr>
        </p:nvSpPr>
        <p:spPr/>
        <p:txBody>
          <a:bodyPr/>
          <a:lstStyle/>
          <a:p>
            <a:fld id="{DAB566FC-DB8F-1242-9DA1-6EACB200B6FF}" type="slidenum">
              <a:rPr lang="en-US" smtClean="0"/>
              <a:t>‹#›</a:t>
            </a:fld>
            <a:endParaRPr lang="en-US"/>
          </a:p>
        </p:txBody>
      </p:sp>
    </p:spTree>
    <p:extLst>
      <p:ext uri="{BB962C8B-B14F-4D97-AF65-F5344CB8AC3E}">
        <p14:creationId xmlns:p14="http://schemas.microsoft.com/office/powerpoint/2010/main" val="292029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6CEA11-0203-B045-A024-CE94D946DD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00F9DA-6A8E-D249-A992-77739936E7C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52B60-1969-4148-B7D5-C6D7826BC604}"/>
              </a:ext>
            </a:extLst>
          </p:cNvPr>
          <p:cNvSpPr>
            <a:spLocks noGrp="1"/>
          </p:cNvSpPr>
          <p:nvPr>
            <p:ph type="dt" sz="half" idx="10"/>
          </p:nvPr>
        </p:nvSpPr>
        <p:spPr/>
        <p:txBody>
          <a:bodyPr/>
          <a:lstStyle/>
          <a:p>
            <a:fld id="{4C98525F-3EF4-3B4D-AC52-FB43CA896650}" type="datetimeFigureOut">
              <a:rPr lang="en-US" smtClean="0"/>
              <a:t>6/6/2019</a:t>
            </a:fld>
            <a:endParaRPr lang="en-US"/>
          </a:p>
        </p:txBody>
      </p:sp>
      <p:sp>
        <p:nvSpPr>
          <p:cNvPr id="5" name="Footer Placeholder 4">
            <a:extLst>
              <a:ext uri="{FF2B5EF4-FFF2-40B4-BE49-F238E27FC236}">
                <a16:creationId xmlns:a16="http://schemas.microsoft.com/office/drawing/2014/main" id="{C7A3C3E8-4A11-5945-8511-9BEF38A41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9FA62-FA3D-7247-B86A-3309168D39D1}"/>
              </a:ext>
            </a:extLst>
          </p:cNvPr>
          <p:cNvSpPr>
            <a:spLocks noGrp="1"/>
          </p:cNvSpPr>
          <p:nvPr>
            <p:ph type="sldNum" sz="quarter" idx="12"/>
          </p:nvPr>
        </p:nvSpPr>
        <p:spPr/>
        <p:txBody>
          <a:bodyPr/>
          <a:lstStyle/>
          <a:p>
            <a:fld id="{DAB566FC-DB8F-1242-9DA1-6EACB200B6FF}" type="slidenum">
              <a:rPr lang="en-US" smtClean="0"/>
              <a:t>‹#›</a:t>
            </a:fld>
            <a:endParaRPr lang="en-US"/>
          </a:p>
        </p:txBody>
      </p:sp>
    </p:spTree>
    <p:extLst>
      <p:ext uri="{BB962C8B-B14F-4D97-AF65-F5344CB8AC3E}">
        <p14:creationId xmlns:p14="http://schemas.microsoft.com/office/powerpoint/2010/main" val="1536263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3" y="593369"/>
            <a:ext cx="11360799" cy="763601"/>
          </a:xfrm>
          <a:prstGeom prst="rect">
            <a:avLst/>
          </a:prstGeom>
        </p:spPr>
        <p:txBody>
          <a:bodyPr wrap="square" lIns="95073" tIns="95073" rIns="95073" bIns="95073"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3" y="1536633"/>
            <a:ext cx="11360799" cy="4555200"/>
          </a:xfrm>
          <a:prstGeom prst="rect">
            <a:avLst/>
          </a:prstGeom>
        </p:spPr>
        <p:txBody>
          <a:bodyPr wrap="square" lIns="95073" tIns="95073" rIns="95073" bIns="95073" anchor="t" anchorCtr="0"/>
          <a:lstStyle>
            <a:lvl1pPr marL="570514" lvl="0" indent="-427885">
              <a:spcBef>
                <a:spcPts val="0"/>
              </a:spcBef>
              <a:spcAft>
                <a:spcPts val="0"/>
              </a:spcAft>
              <a:buSzPts val="1800"/>
              <a:buChar char="●"/>
              <a:defRPr/>
            </a:lvl1pPr>
            <a:lvl2pPr marL="1141027" lvl="1" indent="-396190">
              <a:spcBef>
                <a:spcPts val="1996"/>
              </a:spcBef>
              <a:spcAft>
                <a:spcPts val="0"/>
              </a:spcAft>
              <a:buSzPts val="1400"/>
              <a:buChar char="○"/>
              <a:defRPr/>
            </a:lvl2pPr>
            <a:lvl3pPr marL="1711541" lvl="2" indent="-396190">
              <a:spcBef>
                <a:spcPts val="1996"/>
              </a:spcBef>
              <a:spcAft>
                <a:spcPts val="0"/>
              </a:spcAft>
              <a:buSzPts val="1400"/>
              <a:buChar char="■"/>
              <a:defRPr/>
            </a:lvl3pPr>
            <a:lvl4pPr marL="2282058" lvl="3" indent="-396190">
              <a:spcBef>
                <a:spcPts val="1996"/>
              </a:spcBef>
              <a:spcAft>
                <a:spcPts val="0"/>
              </a:spcAft>
              <a:buSzPts val="1400"/>
              <a:buChar char="●"/>
              <a:defRPr/>
            </a:lvl4pPr>
            <a:lvl5pPr marL="2852571" lvl="4" indent="-396190">
              <a:spcBef>
                <a:spcPts val="1996"/>
              </a:spcBef>
              <a:spcAft>
                <a:spcPts val="0"/>
              </a:spcAft>
              <a:buSzPts val="1400"/>
              <a:buChar char="○"/>
              <a:defRPr/>
            </a:lvl5pPr>
            <a:lvl6pPr marL="3423085" lvl="5" indent="-396190">
              <a:spcBef>
                <a:spcPts val="1996"/>
              </a:spcBef>
              <a:spcAft>
                <a:spcPts val="0"/>
              </a:spcAft>
              <a:buSzPts val="1400"/>
              <a:buChar char="■"/>
              <a:defRPr/>
            </a:lvl6pPr>
            <a:lvl7pPr marL="3993599" lvl="6" indent="-396190">
              <a:spcBef>
                <a:spcPts val="1996"/>
              </a:spcBef>
              <a:spcAft>
                <a:spcPts val="0"/>
              </a:spcAft>
              <a:buSzPts val="1400"/>
              <a:buChar char="●"/>
              <a:defRPr/>
            </a:lvl7pPr>
            <a:lvl8pPr marL="4564113" lvl="7" indent="-396190">
              <a:spcBef>
                <a:spcPts val="1996"/>
              </a:spcBef>
              <a:spcAft>
                <a:spcPts val="0"/>
              </a:spcAft>
              <a:buSzPts val="1400"/>
              <a:buChar char="○"/>
              <a:defRPr/>
            </a:lvl8pPr>
            <a:lvl9pPr marL="5134626" lvl="8" indent="-396190">
              <a:spcBef>
                <a:spcPts val="1996"/>
              </a:spcBef>
              <a:spcAft>
                <a:spcPts val="1996"/>
              </a:spcAft>
              <a:buSzPts val="1400"/>
              <a:buChar char="■"/>
              <a:defRPr/>
            </a:lvl9pPr>
          </a:lstStyle>
          <a:p>
            <a:endParaRPr/>
          </a:p>
        </p:txBody>
      </p:sp>
      <p:sp>
        <p:nvSpPr>
          <p:cNvPr id="19" name="Shape 19"/>
          <p:cNvSpPr txBox="1">
            <a:spLocks noGrp="1"/>
          </p:cNvSpPr>
          <p:nvPr>
            <p:ph type="sldNum" idx="12"/>
          </p:nvPr>
        </p:nvSpPr>
        <p:spPr>
          <a:xfrm>
            <a:off x="11296611" y="6217622"/>
            <a:ext cx="731600" cy="524801"/>
          </a:xfrm>
          <a:prstGeom prst="rect">
            <a:avLst/>
          </a:prstGeom>
        </p:spPr>
        <p:txBody>
          <a:bodyPr wrap="square" lIns="95073" tIns="95073" rIns="95073" bIns="95073" anchor="ctr" anchorCtr="0">
            <a:noAutofit/>
          </a:body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572905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ckBlank">
  <p:cSld name="BlackBlank">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689957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hiteBlank">
  <p:cSld name="WhiteBlank">
    <p:spTree>
      <p:nvGrpSpPr>
        <p:cNvPr id="1" name="Shape 58"/>
        <p:cNvGrpSpPr/>
        <p:nvPr/>
      </p:nvGrpSpPr>
      <p:grpSpPr>
        <a:xfrm>
          <a:off x="0" y="0"/>
          <a:ext cx="0" cy="0"/>
          <a:chOff x="0" y="0"/>
          <a:chExt cx="0" cy="0"/>
        </a:xfrm>
      </p:grpSpPr>
    </p:spTree>
    <p:extLst>
      <p:ext uri="{BB962C8B-B14F-4D97-AF65-F5344CB8AC3E}">
        <p14:creationId xmlns:p14="http://schemas.microsoft.com/office/powerpoint/2010/main" val="3836473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3" y="593369"/>
            <a:ext cx="11360799" cy="763601"/>
          </a:xfrm>
          <a:prstGeom prst="rect">
            <a:avLst/>
          </a:prstGeom>
        </p:spPr>
        <p:txBody>
          <a:bodyPr wrap="square" lIns="95073" tIns="95073" rIns="95073" bIns="95073"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wrap="square" lIns="95073" tIns="95073" rIns="95073" bIns="95073" anchor="t" anchorCtr="0"/>
          <a:lstStyle>
            <a:lvl1pPr marL="570514" lvl="0" indent="-396190">
              <a:spcBef>
                <a:spcPts val="0"/>
              </a:spcBef>
              <a:spcAft>
                <a:spcPts val="0"/>
              </a:spcAft>
              <a:buSzPts val="1400"/>
              <a:buChar char="●"/>
              <a:defRPr sz="1680"/>
            </a:lvl1pPr>
            <a:lvl2pPr marL="1141027" lvl="1" indent="-380341">
              <a:spcBef>
                <a:spcPts val="1996"/>
              </a:spcBef>
              <a:spcAft>
                <a:spcPts val="0"/>
              </a:spcAft>
              <a:buSzPts val="1200"/>
              <a:buChar char="○"/>
              <a:defRPr sz="1560"/>
            </a:lvl2pPr>
            <a:lvl3pPr marL="1711541" lvl="2" indent="-380341">
              <a:spcBef>
                <a:spcPts val="1996"/>
              </a:spcBef>
              <a:spcAft>
                <a:spcPts val="0"/>
              </a:spcAft>
              <a:buSzPts val="1200"/>
              <a:buChar char="■"/>
              <a:defRPr sz="1560"/>
            </a:lvl3pPr>
            <a:lvl4pPr marL="2282058" lvl="3" indent="-380341">
              <a:spcBef>
                <a:spcPts val="1996"/>
              </a:spcBef>
              <a:spcAft>
                <a:spcPts val="0"/>
              </a:spcAft>
              <a:buSzPts val="1200"/>
              <a:buChar char="●"/>
              <a:defRPr sz="1560"/>
            </a:lvl4pPr>
            <a:lvl5pPr marL="2852571" lvl="4" indent="-380341">
              <a:spcBef>
                <a:spcPts val="1996"/>
              </a:spcBef>
              <a:spcAft>
                <a:spcPts val="0"/>
              </a:spcAft>
              <a:buSzPts val="1200"/>
              <a:buChar char="○"/>
              <a:defRPr sz="1560"/>
            </a:lvl5pPr>
            <a:lvl6pPr marL="3423085" lvl="5" indent="-380341">
              <a:spcBef>
                <a:spcPts val="1996"/>
              </a:spcBef>
              <a:spcAft>
                <a:spcPts val="0"/>
              </a:spcAft>
              <a:buSzPts val="1200"/>
              <a:buChar char="■"/>
              <a:defRPr sz="1560"/>
            </a:lvl6pPr>
            <a:lvl7pPr marL="3993599" lvl="6" indent="-380341">
              <a:spcBef>
                <a:spcPts val="1996"/>
              </a:spcBef>
              <a:spcAft>
                <a:spcPts val="0"/>
              </a:spcAft>
              <a:buSzPts val="1200"/>
              <a:buChar char="●"/>
              <a:defRPr sz="1560"/>
            </a:lvl7pPr>
            <a:lvl8pPr marL="4564113" lvl="7" indent="-380341">
              <a:spcBef>
                <a:spcPts val="1996"/>
              </a:spcBef>
              <a:spcAft>
                <a:spcPts val="0"/>
              </a:spcAft>
              <a:buSzPts val="1200"/>
              <a:buChar char="○"/>
              <a:defRPr sz="1560"/>
            </a:lvl8pPr>
            <a:lvl9pPr marL="5134626" lvl="8" indent="-380341">
              <a:spcBef>
                <a:spcPts val="1996"/>
              </a:spcBef>
              <a:spcAft>
                <a:spcPts val="1996"/>
              </a:spcAft>
              <a:buSzPts val="1200"/>
              <a:buChar char="■"/>
              <a:defRPr sz="156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wrap="square" lIns="95073" tIns="95073" rIns="95073" bIns="95073" anchor="t" anchorCtr="0"/>
          <a:lstStyle>
            <a:lvl1pPr marL="570514" lvl="0" indent="-396190">
              <a:spcBef>
                <a:spcPts val="0"/>
              </a:spcBef>
              <a:spcAft>
                <a:spcPts val="0"/>
              </a:spcAft>
              <a:buSzPts val="1400"/>
              <a:buChar char="●"/>
              <a:defRPr sz="1680"/>
            </a:lvl1pPr>
            <a:lvl2pPr marL="1141027" lvl="1" indent="-380341">
              <a:spcBef>
                <a:spcPts val="1996"/>
              </a:spcBef>
              <a:spcAft>
                <a:spcPts val="0"/>
              </a:spcAft>
              <a:buSzPts val="1200"/>
              <a:buChar char="○"/>
              <a:defRPr sz="1560"/>
            </a:lvl2pPr>
            <a:lvl3pPr marL="1711541" lvl="2" indent="-380341">
              <a:spcBef>
                <a:spcPts val="1996"/>
              </a:spcBef>
              <a:spcAft>
                <a:spcPts val="0"/>
              </a:spcAft>
              <a:buSzPts val="1200"/>
              <a:buChar char="■"/>
              <a:defRPr sz="1560"/>
            </a:lvl3pPr>
            <a:lvl4pPr marL="2282058" lvl="3" indent="-380341">
              <a:spcBef>
                <a:spcPts val="1996"/>
              </a:spcBef>
              <a:spcAft>
                <a:spcPts val="0"/>
              </a:spcAft>
              <a:buSzPts val="1200"/>
              <a:buChar char="●"/>
              <a:defRPr sz="1560"/>
            </a:lvl4pPr>
            <a:lvl5pPr marL="2852571" lvl="4" indent="-380341">
              <a:spcBef>
                <a:spcPts val="1996"/>
              </a:spcBef>
              <a:spcAft>
                <a:spcPts val="0"/>
              </a:spcAft>
              <a:buSzPts val="1200"/>
              <a:buChar char="○"/>
              <a:defRPr sz="1560"/>
            </a:lvl5pPr>
            <a:lvl6pPr marL="3423085" lvl="5" indent="-380341">
              <a:spcBef>
                <a:spcPts val="1996"/>
              </a:spcBef>
              <a:spcAft>
                <a:spcPts val="0"/>
              </a:spcAft>
              <a:buSzPts val="1200"/>
              <a:buChar char="■"/>
              <a:defRPr sz="1560"/>
            </a:lvl6pPr>
            <a:lvl7pPr marL="3993599" lvl="6" indent="-380341">
              <a:spcBef>
                <a:spcPts val="1996"/>
              </a:spcBef>
              <a:spcAft>
                <a:spcPts val="0"/>
              </a:spcAft>
              <a:buSzPts val="1200"/>
              <a:buChar char="●"/>
              <a:defRPr sz="1560"/>
            </a:lvl7pPr>
            <a:lvl8pPr marL="4564113" lvl="7" indent="-380341">
              <a:spcBef>
                <a:spcPts val="1996"/>
              </a:spcBef>
              <a:spcAft>
                <a:spcPts val="0"/>
              </a:spcAft>
              <a:buSzPts val="1200"/>
              <a:buChar char="○"/>
              <a:defRPr sz="1560"/>
            </a:lvl8pPr>
            <a:lvl9pPr marL="5134626" lvl="8" indent="-380341">
              <a:spcBef>
                <a:spcPts val="1996"/>
              </a:spcBef>
              <a:spcAft>
                <a:spcPts val="1996"/>
              </a:spcAft>
              <a:buSzPts val="1200"/>
              <a:buChar char="■"/>
              <a:defRPr sz="1560"/>
            </a:lvl9pPr>
          </a:lstStyle>
          <a:p>
            <a:endParaRPr/>
          </a:p>
        </p:txBody>
      </p:sp>
      <p:sp>
        <p:nvSpPr>
          <p:cNvPr id="24" name="Shape 24"/>
          <p:cNvSpPr txBox="1">
            <a:spLocks noGrp="1"/>
          </p:cNvSpPr>
          <p:nvPr>
            <p:ph type="sldNum" idx="12"/>
          </p:nvPr>
        </p:nvSpPr>
        <p:spPr>
          <a:xfrm>
            <a:off x="11296611" y="6217622"/>
            <a:ext cx="731600" cy="524801"/>
          </a:xfrm>
          <a:prstGeom prst="rect">
            <a:avLst/>
          </a:prstGeom>
        </p:spPr>
        <p:txBody>
          <a:bodyPr wrap="square" lIns="95073" tIns="95073" rIns="95073" bIns="95073" anchor="ctr" anchorCtr="0">
            <a:noAutofit/>
          </a:body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477015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0B0E8-6676-CA4D-8634-E7B6A814C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0FD0C8-6586-2F4D-8638-F135BB676B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9CCDF-EF82-A64E-A0C5-2F6114E3F82E}"/>
              </a:ext>
            </a:extLst>
          </p:cNvPr>
          <p:cNvSpPr>
            <a:spLocks noGrp="1"/>
          </p:cNvSpPr>
          <p:nvPr>
            <p:ph type="dt" sz="half" idx="10"/>
          </p:nvPr>
        </p:nvSpPr>
        <p:spPr/>
        <p:txBody>
          <a:bodyPr/>
          <a:lstStyle/>
          <a:p>
            <a:fld id="{4C98525F-3EF4-3B4D-AC52-FB43CA896650}" type="datetimeFigureOut">
              <a:rPr lang="en-US" smtClean="0"/>
              <a:t>6/6/2019</a:t>
            </a:fld>
            <a:endParaRPr lang="en-US"/>
          </a:p>
        </p:txBody>
      </p:sp>
      <p:sp>
        <p:nvSpPr>
          <p:cNvPr id="5" name="Footer Placeholder 4">
            <a:extLst>
              <a:ext uri="{FF2B5EF4-FFF2-40B4-BE49-F238E27FC236}">
                <a16:creationId xmlns:a16="http://schemas.microsoft.com/office/drawing/2014/main" id="{F05502DB-BD2F-ED4E-9E38-A9E5C5464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94DC-DCC6-BC4D-A6DE-66D896CA4FFF}"/>
              </a:ext>
            </a:extLst>
          </p:cNvPr>
          <p:cNvSpPr>
            <a:spLocks noGrp="1"/>
          </p:cNvSpPr>
          <p:nvPr>
            <p:ph type="sldNum" sz="quarter" idx="12"/>
          </p:nvPr>
        </p:nvSpPr>
        <p:spPr/>
        <p:txBody>
          <a:bodyPr/>
          <a:lstStyle/>
          <a:p>
            <a:fld id="{DAB566FC-DB8F-1242-9DA1-6EACB200B6FF}" type="slidenum">
              <a:rPr lang="en-US" smtClean="0"/>
              <a:t>‹#›</a:t>
            </a:fld>
            <a:endParaRPr lang="en-US"/>
          </a:p>
        </p:txBody>
      </p:sp>
    </p:spTree>
    <p:extLst>
      <p:ext uri="{BB962C8B-B14F-4D97-AF65-F5344CB8AC3E}">
        <p14:creationId xmlns:p14="http://schemas.microsoft.com/office/powerpoint/2010/main" val="4170659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F577E-248F-ED4A-9350-4EECFF20C9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6544A-60A3-A143-AFC4-3846C8569A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35166B-8D7D-B243-9CC2-2EF7427337BC}"/>
              </a:ext>
            </a:extLst>
          </p:cNvPr>
          <p:cNvSpPr>
            <a:spLocks noGrp="1"/>
          </p:cNvSpPr>
          <p:nvPr>
            <p:ph type="dt" sz="half" idx="10"/>
          </p:nvPr>
        </p:nvSpPr>
        <p:spPr/>
        <p:txBody>
          <a:bodyPr/>
          <a:lstStyle/>
          <a:p>
            <a:fld id="{4C98525F-3EF4-3B4D-AC52-FB43CA896650}" type="datetimeFigureOut">
              <a:rPr lang="en-US" smtClean="0"/>
              <a:t>6/6/2019</a:t>
            </a:fld>
            <a:endParaRPr lang="en-US"/>
          </a:p>
        </p:txBody>
      </p:sp>
      <p:sp>
        <p:nvSpPr>
          <p:cNvPr id="5" name="Footer Placeholder 4">
            <a:extLst>
              <a:ext uri="{FF2B5EF4-FFF2-40B4-BE49-F238E27FC236}">
                <a16:creationId xmlns:a16="http://schemas.microsoft.com/office/drawing/2014/main" id="{D1472EDF-DCE3-EF43-A3DC-4732397D6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09C2F-DF8C-D141-B40F-3A1D919351B3}"/>
              </a:ext>
            </a:extLst>
          </p:cNvPr>
          <p:cNvSpPr>
            <a:spLocks noGrp="1"/>
          </p:cNvSpPr>
          <p:nvPr>
            <p:ph type="sldNum" sz="quarter" idx="12"/>
          </p:nvPr>
        </p:nvSpPr>
        <p:spPr/>
        <p:txBody>
          <a:bodyPr/>
          <a:lstStyle/>
          <a:p>
            <a:fld id="{DAB566FC-DB8F-1242-9DA1-6EACB200B6FF}" type="slidenum">
              <a:rPr lang="en-US" smtClean="0"/>
              <a:t>‹#›</a:t>
            </a:fld>
            <a:endParaRPr lang="en-US"/>
          </a:p>
        </p:txBody>
      </p:sp>
    </p:spTree>
    <p:extLst>
      <p:ext uri="{BB962C8B-B14F-4D97-AF65-F5344CB8AC3E}">
        <p14:creationId xmlns:p14="http://schemas.microsoft.com/office/powerpoint/2010/main" val="2693623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F5E2-A386-0C41-B7E6-7783F5AC8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BCC4D9-1DCD-F44E-BC79-4F1776642E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F85E19-FF0F-D54B-B33F-1024821546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62756-E0F7-3349-8916-2DE99AC09591}"/>
              </a:ext>
            </a:extLst>
          </p:cNvPr>
          <p:cNvSpPr>
            <a:spLocks noGrp="1"/>
          </p:cNvSpPr>
          <p:nvPr>
            <p:ph type="dt" sz="half" idx="10"/>
          </p:nvPr>
        </p:nvSpPr>
        <p:spPr/>
        <p:txBody>
          <a:bodyPr/>
          <a:lstStyle/>
          <a:p>
            <a:fld id="{4C98525F-3EF4-3B4D-AC52-FB43CA896650}" type="datetimeFigureOut">
              <a:rPr lang="en-US" smtClean="0"/>
              <a:t>6/6/2019</a:t>
            </a:fld>
            <a:endParaRPr lang="en-US"/>
          </a:p>
        </p:txBody>
      </p:sp>
      <p:sp>
        <p:nvSpPr>
          <p:cNvPr id="6" name="Footer Placeholder 5">
            <a:extLst>
              <a:ext uri="{FF2B5EF4-FFF2-40B4-BE49-F238E27FC236}">
                <a16:creationId xmlns:a16="http://schemas.microsoft.com/office/drawing/2014/main" id="{C4582323-DAB2-6247-A218-56ED49497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5650F-52D6-8047-97E5-819869E1BFA7}"/>
              </a:ext>
            </a:extLst>
          </p:cNvPr>
          <p:cNvSpPr>
            <a:spLocks noGrp="1"/>
          </p:cNvSpPr>
          <p:nvPr>
            <p:ph type="sldNum" sz="quarter" idx="12"/>
          </p:nvPr>
        </p:nvSpPr>
        <p:spPr/>
        <p:txBody>
          <a:bodyPr/>
          <a:lstStyle/>
          <a:p>
            <a:fld id="{DAB566FC-DB8F-1242-9DA1-6EACB200B6FF}" type="slidenum">
              <a:rPr lang="en-US" smtClean="0"/>
              <a:t>‹#›</a:t>
            </a:fld>
            <a:endParaRPr lang="en-US"/>
          </a:p>
        </p:txBody>
      </p:sp>
    </p:spTree>
    <p:extLst>
      <p:ext uri="{BB962C8B-B14F-4D97-AF65-F5344CB8AC3E}">
        <p14:creationId xmlns:p14="http://schemas.microsoft.com/office/powerpoint/2010/main" val="1851621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5C29-A18D-314A-95EF-0A51F0A87F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BAB849-AC54-254D-B45B-5BC0CFA9A0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32DC97-ACDF-A644-BCBD-45F0A434ED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B4C5D-72D2-D949-94EE-1FB01E623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CB674D-C482-EF4F-BFDD-FDE91E6CE53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07874-BF8C-1740-AE91-E0A0692DC8FD}"/>
              </a:ext>
            </a:extLst>
          </p:cNvPr>
          <p:cNvSpPr>
            <a:spLocks noGrp="1"/>
          </p:cNvSpPr>
          <p:nvPr>
            <p:ph type="dt" sz="half" idx="10"/>
          </p:nvPr>
        </p:nvSpPr>
        <p:spPr/>
        <p:txBody>
          <a:bodyPr/>
          <a:lstStyle/>
          <a:p>
            <a:fld id="{4C98525F-3EF4-3B4D-AC52-FB43CA896650}" type="datetimeFigureOut">
              <a:rPr lang="en-US" smtClean="0"/>
              <a:t>6/6/2019</a:t>
            </a:fld>
            <a:endParaRPr lang="en-US"/>
          </a:p>
        </p:txBody>
      </p:sp>
      <p:sp>
        <p:nvSpPr>
          <p:cNvPr id="8" name="Footer Placeholder 7">
            <a:extLst>
              <a:ext uri="{FF2B5EF4-FFF2-40B4-BE49-F238E27FC236}">
                <a16:creationId xmlns:a16="http://schemas.microsoft.com/office/drawing/2014/main" id="{A00324A0-5506-7845-B956-CAC3E99467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4D3A59-9CF1-BA41-8552-188CAF2931B6}"/>
              </a:ext>
            </a:extLst>
          </p:cNvPr>
          <p:cNvSpPr>
            <a:spLocks noGrp="1"/>
          </p:cNvSpPr>
          <p:nvPr>
            <p:ph type="sldNum" sz="quarter" idx="12"/>
          </p:nvPr>
        </p:nvSpPr>
        <p:spPr/>
        <p:txBody>
          <a:bodyPr/>
          <a:lstStyle/>
          <a:p>
            <a:fld id="{DAB566FC-DB8F-1242-9DA1-6EACB200B6FF}" type="slidenum">
              <a:rPr lang="en-US" smtClean="0"/>
              <a:t>‹#›</a:t>
            </a:fld>
            <a:endParaRPr lang="en-US"/>
          </a:p>
        </p:txBody>
      </p:sp>
    </p:spTree>
    <p:extLst>
      <p:ext uri="{BB962C8B-B14F-4D97-AF65-F5344CB8AC3E}">
        <p14:creationId xmlns:p14="http://schemas.microsoft.com/office/powerpoint/2010/main" val="379377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7763-F335-7942-8A7E-286DCD8DF7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58D8DE-357D-554D-8E07-23117B6471B3}"/>
              </a:ext>
            </a:extLst>
          </p:cNvPr>
          <p:cNvSpPr>
            <a:spLocks noGrp="1"/>
          </p:cNvSpPr>
          <p:nvPr>
            <p:ph type="dt" sz="half" idx="10"/>
          </p:nvPr>
        </p:nvSpPr>
        <p:spPr/>
        <p:txBody>
          <a:bodyPr/>
          <a:lstStyle/>
          <a:p>
            <a:fld id="{4C98525F-3EF4-3B4D-AC52-FB43CA896650}" type="datetimeFigureOut">
              <a:rPr lang="en-US" smtClean="0"/>
              <a:t>6/6/2019</a:t>
            </a:fld>
            <a:endParaRPr lang="en-US"/>
          </a:p>
        </p:txBody>
      </p:sp>
      <p:sp>
        <p:nvSpPr>
          <p:cNvPr id="4" name="Footer Placeholder 3">
            <a:extLst>
              <a:ext uri="{FF2B5EF4-FFF2-40B4-BE49-F238E27FC236}">
                <a16:creationId xmlns:a16="http://schemas.microsoft.com/office/drawing/2014/main" id="{23CAA7E0-297A-3245-8401-C1D36DAC74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123E54-DEB6-584E-8B70-DB440FF69501}"/>
              </a:ext>
            </a:extLst>
          </p:cNvPr>
          <p:cNvSpPr>
            <a:spLocks noGrp="1"/>
          </p:cNvSpPr>
          <p:nvPr>
            <p:ph type="sldNum" sz="quarter" idx="12"/>
          </p:nvPr>
        </p:nvSpPr>
        <p:spPr/>
        <p:txBody>
          <a:bodyPr/>
          <a:lstStyle/>
          <a:p>
            <a:fld id="{DAB566FC-DB8F-1242-9DA1-6EACB200B6FF}" type="slidenum">
              <a:rPr lang="en-US" smtClean="0"/>
              <a:t>‹#›</a:t>
            </a:fld>
            <a:endParaRPr lang="en-US"/>
          </a:p>
        </p:txBody>
      </p:sp>
    </p:spTree>
    <p:extLst>
      <p:ext uri="{BB962C8B-B14F-4D97-AF65-F5344CB8AC3E}">
        <p14:creationId xmlns:p14="http://schemas.microsoft.com/office/powerpoint/2010/main" val="397294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7394D7-5D43-4545-95CF-DE0B3425D549}"/>
              </a:ext>
            </a:extLst>
          </p:cNvPr>
          <p:cNvSpPr>
            <a:spLocks noGrp="1"/>
          </p:cNvSpPr>
          <p:nvPr>
            <p:ph type="dt" sz="half" idx="10"/>
          </p:nvPr>
        </p:nvSpPr>
        <p:spPr/>
        <p:txBody>
          <a:bodyPr/>
          <a:lstStyle/>
          <a:p>
            <a:fld id="{4C98525F-3EF4-3B4D-AC52-FB43CA896650}" type="datetimeFigureOut">
              <a:rPr lang="en-US" smtClean="0"/>
              <a:t>6/6/2019</a:t>
            </a:fld>
            <a:endParaRPr lang="en-US"/>
          </a:p>
        </p:txBody>
      </p:sp>
      <p:sp>
        <p:nvSpPr>
          <p:cNvPr id="3" name="Footer Placeholder 2">
            <a:extLst>
              <a:ext uri="{FF2B5EF4-FFF2-40B4-BE49-F238E27FC236}">
                <a16:creationId xmlns:a16="http://schemas.microsoft.com/office/drawing/2014/main" id="{BE69C24A-13DC-AE40-9F2A-D45067D7A0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A2B5E9-DBBE-394A-A668-989DCE097636}"/>
              </a:ext>
            </a:extLst>
          </p:cNvPr>
          <p:cNvSpPr>
            <a:spLocks noGrp="1"/>
          </p:cNvSpPr>
          <p:nvPr>
            <p:ph type="sldNum" sz="quarter" idx="12"/>
          </p:nvPr>
        </p:nvSpPr>
        <p:spPr/>
        <p:txBody>
          <a:bodyPr/>
          <a:lstStyle/>
          <a:p>
            <a:fld id="{DAB566FC-DB8F-1242-9DA1-6EACB200B6FF}" type="slidenum">
              <a:rPr lang="en-US" smtClean="0"/>
              <a:t>‹#›</a:t>
            </a:fld>
            <a:endParaRPr lang="en-US"/>
          </a:p>
        </p:txBody>
      </p:sp>
    </p:spTree>
    <p:extLst>
      <p:ext uri="{BB962C8B-B14F-4D97-AF65-F5344CB8AC3E}">
        <p14:creationId xmlns:p14="http://schemas.microsoft.com/office/powerpoint/2010/main" val="348343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4C6C-5773-9048-9C04-2426654839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32DD58-53A4-994B-B408-3A18524B23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D76275-54D6-2C40-B8F4-8E751B01A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EEFD15-DD80-894B-B502-8D133716044D}"/>
              </a:ext>
            </a:extLst>
          </p:cNvPr>
          <p:cNvSpPr>
            <a:spLocks noGrp="1"/>
          </p:cNvSpPr>
          <p:nvPr>
            <p:ph type="dt" sz="half" idx="10"/>
          </p:nvPr>
        </p:nvSpPr>
        <p:spPr/>
        <p:txBody>
          <a:bodyPr/>
          <a:lstStyle/>
          <a:p>
            <a:fld id="{4C98525F-3EF4-3B4D-AC52-FB43CA896650}" type="datetimeFigureOut">
              <a:rPr lang="en-US" smtClean="0"/>
              <a:t>6/6/2019</a:t>
            </a:fld>
            <a:endParaRPr lang="en-US"/>
          </a:p>
        </p:txBody>
      </p:sp>
      <p:sp>
        <p:nvSpPr>
          <p:cNvPr id="6" name="Footer Placeholder 5">
            <a:extLst>
              <a:ext uri="{FF2B5EF4-FFF2-40B4-BE49-F238E27FC236}">
                <a16:creationId xmlns:a16="http://schemas.microsoft.com/office/drawing/2014/main" id="{BA3F732A-B7B8-B143-B148-E9989BBB9F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29949F-F9C8-FB40-8C60-AFAABC6D1B2B}"/>
              </a:ext>
            </a:extLst>
          </p:cNvPr>
          <p:cNvSpPr>
            <a:spLocks noGrp="1"/>
          </p:cNvSpPr>
          <p:nvPr>
            <p:ph type="sldNum" sz="quarter" idx="12"/>
          </p:nvPr>
        </p:nvSpPr>
        <p:spPr/>
        <p:txBody>
          <a:bodyPr/>
          <a:lstStyle/>
          <a:p>
            <a:fld id="{DAB566FC-DB8F-1242-9DA1-6EACB200B6FF}" type="slidenum">
              <a:rPr lang="en-US" smtClean="0"/>
              <a:t>‹#›</a:t>
            </a:fld>
            <a:endParaRPr lang="en-US"/>
          </a:p>
        </p:txBody>
      </p:sp>
    </p:spTree>
    <p:extLst>
      <p:ext uri="{BB962C8B-B14F-4D97-AF65-F5344CB8AC3E}">
        <p14:creationId xmlns:p14="http://schemas.microsoft.com/office/powerpoint/2010/main" val="1113355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1FCAF-362E-5142-99A7-539E9BCF2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87DDF3-7091-5D46-A158-CF9A644930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F7B9FF-53AF-804B-956B-8FB47AD98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C8FD3B-4667-7B4E-9568-E150791080D9}"/>
              </a:ext>
            </a:extLst>
          </p:cNvPr>
          <p:cNvSpPr>
            <a:spLocks noGrp="1"/>
          </p:cNvSpPr>
          <p:nvPr>
            <p:ph type="dt" sz="half" idx="10"/>
          </p:nvPr>
        </p:nvSpPr>
        <p:spPr/>
        <p:txBody>
          <a:bodyPr/>
          <a:lstStyle/>
          <a:p>
            <a:fld id="{4C98525F-3EF4-3B4D-AC52-FB43CA896650}" type="datetimeFigureOut">
              <a:rPr lang="en-US" smtClean="0"/>
              <a:t>6/6/2019</a:t>
            </a:fld>
            <a:endParaRPr lang="en-US"/>
          </a:p>
        </p:txBody>
      </p:sp>
      <p:sp>
        <p:nvSpPr>
          <p:cNvPr id="6" name="Footer Placeholder 5">
            <a:extLst>
              <a:ext uri="{FF2B5EF4-FFF2-40B4-BE49-F238E27FC236}">
                <a16:creationId xmlns:a16="http://schemas.microsoft.com/office/drawing/2014/main" id="{3B3A3D01-C1DE-B54B-941A-CF016ADE5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ED5C0-66E4-FD48-9A7A-16762BA15B55}"/>
              </a:ext>
            </a:extLst>
          </p:cNvPr>
          <p:cNvSpPr>
            <a:spLocks noGrp="1"/>
          </p:cNvSpPr>
          <p:nvPr>
            <p:ph type="sldNum" sz="quarter" idx="12"/>
          </p:nvPr>
        </p:nvSpPr>
        <p:spPr/>
        <p:txBody>
          <a:bodyPr/>
          <a:lstStyle/>
          <a:p>
            <a:fld id="{DAB566FC-DB8F-1242-9DA1-6EACB200B6FF}" type="slidenum">
              <a:rPr lang="en-US" smtClean="0"/>
              <a:t>‹#›</a:t>
            </a:fld>
            <a:endParaRPr lang="en-US"/>
          </a:p>
        </p:txBody>
      </p:sp>
    </p:spTree>
    <p:extLst>
      <p:ext uri="{BB962C8B-B14F-4D97-AF65-F5344CB8AC3E}">
        <p14:creationId xmlns:p14="http://schemas.microsoft.com/office/powerpoint/2010/main" val="1472520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73F667-AC96-B346-81EE-E6ED71FBFD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0E3609-A383-7246-88D1-B3FDF4992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DDF3D-24F1-C243-8144-0B18E779FB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8525F-3EF4-3B4D-AC52-FB43CA896650}" type="datetimeFigureOut">
              <a:rPr lang="en-US" smtClean="0"/>
              <a:t>6/6/2019</a:t>
            </a:fld>
            <a:endParaRPr lang="en-US"/>
          </a:p>
        </p:txBody>
      </p:sp>
      <p:sp>
        <p:nvSpPr>
          <p:cNvPr id="5" name="Footer Placeholder 4">
            <a:extLst>
              <a:ext uri="{FF2B5EF4-FFF2-40B4-BE49-F238E27FC236}">
                <a16:creationId xmlns:a16="http://schemas.microsoft.com/office/drawing/2014/main" id="{C159AAA0-17A7-F349-8B59-FF2702ED1A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19EF82-1071-354D-9AB2-B584F8F169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566FC-DB8F-1242-9DA1-6EACB200B6FF}" type="slidenum">
              <a:rPr lang="en-US" smtClean="0"/>
              <a:t>‹#›</a:t>
            </a:fld>
            <a:endParaRPr lang="en-US"/>
          </a:p>
        </p:txBody>
      </p:sp>
    </p:spTree>
    <p:extLst>
      <p:ext uri="{BB962C8B-B14F-4D97-AF65-F5344CB8AC3E}">
        <p14:creationId xmlns:p14="http://schemas.microsoft.com/office/powerpoint/2010/main" val="2163028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959F1E-A237-594F-BCBC-2D0DD5F581AA}"/>
              </a:ext>
            </a:extLst>
          </p:cNvPr>
          <p:cNvPicPr>
            <a:picLocks noChangeAspect="1"/>
          </p:cNvPicPr>
          <p:nvPr/>
        </p:nvPicPr>
        <p:blipFill>
          <a:blip r:embed="rId3">
            <a:alphaModFix amt="85000"/>
          </a:blip>
          <a:stretch>
            <a:fillRect/>
          </a:stretch>
        </p:blipFill>
        <p:spPr>
          <a:xfrm>
            <a:off x="0" y="0"/>
            <a:ext cx="13187781" cy="7418127"/>
          </a:xfrm>
          <a:prstGeom prst="rect">
            <a:avLst/>
          </a:prstGeom>
        </p:spPr>
      </p:pic>
      <p:pic>
        <p:nvPicPr>
          <p:cNvPr id="4" name="Content Placeholder 3">
            <a:extLst>
              <a:ext uri="{FF2B5EF4-FFF2-40B4-BE49-F238E27FC236}">
                <a16:creationId xmlns:a16="http://schemas.microsoft.com/office/drawing/2014/main" id="{5A5C2517-6EBA-444B-AE26-D2C8B1D8DED4}"/>
              </a:ext>
            </a:extLst>
          </p:cNvPr>
          <p:cNvPicPr>
            <a:picLocks noGrp="1" noChangeAspect="1"/>
          </p:cNvPicPr>
          <p:nvPr>
            <p:ph idx="1"/>
          </p:nvPr>
        </p:nvPicPr>
        <p:blipFill>
          <a:blip r:embed="rId4"/>
          <a:stretch>
            <a:fillRect/>
          </a:stretch>
        </p:blipFill>
        <p:spPr>
          <a:xfrm flipH="1">
            <a:off x="-1" y="-1"/>
            <a:ext cx="60959" cy="60959"/>
          </a:xfrm>
        </p:spPr>
      </p:pic>
      <p:pic>
        <p:nvPicPr>
          <p:cNvPr id="8" name="Picture 7">
            <a:extLst>
              <a:ext uri="{FF2B5EF4-FFF2-40B4-BE49-F238E27FC236}">
                <a16:creationId xmlns:a16="http://schemas.microsoft.com/office/drawing/2014/main" id="{FD23E569-C0E1-114A-9E5D-34CE85B10951}"/>
              </a:ext>
            </a:extLst>
          </p:cNvPr>
          <p:cNvPicPr>
            <a:picLocks noChangeAspect="1"/>
          </p:cNvPicPr>
          <p:nvPr/>
        </p:nvPicPr>
        <p:blipFill>
          <a:blip r:embed="rId5"/>
          <a:stretch>
            <a:fillRect/>
          </a:stretch>
        </p:blipFill>
        <p:spPr>
          <a:xfrm>
            <a:off x="3428655" y="513459"/>
            <a:ext cx="4814384" cy="4802349"/>
          </a:xfrm>
          <a:prstGeom prst="rect">
            <a:avLst/>
          </a:prstGeom>
        </p:spPr>
      </p:pic>
      <p:sp>
        <p:nvSpPr>
          <p:cNvPr id="3" name="TextBox 2">
            <a:extLst>
              <a:ext uri="{FF2B5EF4-FFF2-40B4-BE49-F238E27FC236}">
                <a16:creationId xmlns:a16="http://schemas.microsoft.com/office/drawing/2014/main" id="{3E07D700-C80D-4F46-84A7-EB5ECA901671}"/>
              </a:ext>
            </a:extLst>
          </p:cNvPr>
          <p:cNvSpPr txBox="1"/>
          <p:nvPr/>
        </p:nvSpPr>
        <p:spPr>
          <a:xfrm>
            <a:off x="2224965" y="5280095"/>
            <a:ext cx="7562303" cy="1200329"/>
          </a:xfrm>
          <a:prstGeom prst="rect">
            <a:avLst/>
          </a:prstGeom>
          <a:noFill/>
        </p:spPr>
        <p:txBody>
          <a:bodyPr wrap="square" rtlCol="0">
            <a:spAutoFit/>
          </a:bodyPr>
          <a:lstStyle/>
          <a:p>
            <a:pPr algn="ctr"/>
            <a:r>
              <a:rPr lang="en-US" sz="2400" b="1" dirty="0">
                <a:latin typeface="+mj-lt"/>
              </a:rPr>
              <a:t>Helena Good</a:t>
            </a:r>
          </a:p>
          <a:p>
            <a:pPr algn="ctr"/>
            <a:r>
              <a:rPr lang="en-US" sz="2400" b="1" dirty="0">
                <a:latin typeface="+mj-lt"/>
              </a:rPr>
              <a:t>Graphic Design Lecturer at Edinburgh College</a:t>
            </a:r>
          </a:p>
          <a:p>
            <a:pPr algn="ctr"/>
            <a:endParaRPr lang="en-US" sz="2400" b="1" dirty="0">
              <a:latin typeface="+mj-lt"/>
            </a:endParaRPr>
          </a:p>
        </p:txBody>
      </p:sp>
    </p:spTree>
    <p:extLst>
      <p:ext uri="{BB962C8B-B14F-4D97-AF65-F5344CB8AC3E}">
        <p14:creationId xmlns:p14="http://schemas.microsoft.com/office/powerpoint/2010/main" val="594760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DB9E1-0220-A54D-BFC3-C28BA9D36DEE}"/>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4012E020-2D23-EC48-A9C8-254814CBC63C}"/>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EB7CA38C-615D-4E49-9AF9-5DB4D2EE2A88}"/>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BB33322-E0AD-034E-8178-A5E8F51B3782}"/>
              </a:ext>
            </a:extLst>
          </p:cNvPr>
          <p:cNvSpPr/>
          <p:nvPr/>
        </p:nvSpPr>
        <p:spPr>
          <a:xfrm>
            <a:off x="2583051" y="3037668"/>
            <a:ext cx="7038700" cy="1158459"/>
          </a:xfrm>
          <a:prstGeom prst="rect">
            <a:avLst/>
          </a:prstGeom>
        </p:spPr>
        <p:txBody>
          <a:bodyPr wrap="square">
            <a:spAutoFit/>
          </a:bodyPr>
          <a:lstStyle/>
          <a:p>
            <a:pPr lvl="0">
              <a:lnSpc>
                <a:spcPct val="115000"/>
              </a:lnSpc>
            </a:pPr>
            <a:r>
              <a:rPr lang="en-GB" sz="6400" b="1" dirty="0">
                <a:solidFill>
                  <a:schemeClr val="bg1"/>
                </a:solidFill>
                <a:ea typeface="Lato"/>
                <a:cs typeface="Helvetica" panose="020B0604020202020204" pitchFamily="34" charset="0"/>
                <a:sym typeface="Montserrat Light"/>
              </a:rPr>
              <a:t>Process</a:t>
            </a:r>
            <a:r>
              <a:rPr lang="en-GB" sz="6400" dirty="0">
                <a:solidFill>
                  <a:schemeClr val="bg1"/>
                </a:solidFill>
                <a:ea typeface="Lato"/>
                <a:cs typeface="Helvetica" panose="020B0604020202020204" pitchFamily="34" charset="0"/>
                <a:sym typeface="Montserrat Light"/>
              </a:rPr>
              <a:t> / product</a:t>
            </a:r>
            <a:endParaRPr lang="en-GB" sz="6400" dirty="0">
              <a:solidFill>
                <a:schemeClr val="bg1"/>
              </a:solidFill>
              <a:ea typeface="Lato" panose="020F0502020204030203" pitchFamily="34" charset="0"/>
              <a:cs typeface="Lato" panose="020F0502020204030203" pitchFamily="34" charset="0"/>
              <a:sym typeface="Montserrat Light"/>
            </a:endParaRPr>
          </a:p>
        </p:txBody>
      </p:sp>
    </p:spTree>
    <p:extLst>
      <p:ext uri="{BB962C8B-B14F-4D97-AF65-F5344CB8AC3E}">
        <p14:creationId xmlns:p14="http://schemas.microsoft.com/office/powerpoint/2010/main" val="2079580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47"/>
        <p:cNvGrpSpPr/>
        <p:nvPr/>
      </p:nvGrpSpPr>
      <p:grpSpPr>
        <a:xfrm>
          <a:off x="0" y="0"/>
          <a:ext cx="0" cy="0"/>
          <a:chOff x="0" y="0"/>
          <a:chExt cx="0" cy="0"/>
        </a:xfrm>
      </p:grpSpPr>
      <p:sp>
        <p:nvSpPr>
          <p:cNvPr id="4" name="Rectangle 3"/>
          <p:cNvSpPr/>
          <p:nvPr/>
        </p:nvSpPr>
        <p:spPr>
          <a:xfrm>
            <a:off x="1380042" y="2624326"/>
            <a:ext cx="9450873" cy="1616598"/>
          </a:xfrm>
          <a:prstGeom prst="rect">
            <a:avLst/>
          </a:prstGeom>
        </p:spPr>
        <p:txBody>
          <a:bodyPr wrap="square" lIns="114107" tIns="57053" rIns="114107" bIns="57053">
            <a:spAutoFit/>
          </a:bodyPr>
          <a:lstStyle/>
          <a:p>
            <a:pPr>
              <a:lnSpc>
                <a:spcPct val="150000"/>
              </a:lnSpc>
            </a:pPr>
            <a:r>
              <a:rPr lang="en-GB" sz="4400" dirty="0">
                <a:cs typeface="Helvetica" panose="020B0604020202020204" pitchFamily="34" charset="0"/>
              </a:rPr>
              <a:t>“I want to stop saying in the </a:t>
            </a:r>
            <a:r>
              <a:rPr lang="en-GB" sz="4400" b="1" dirty="0">
                <a:cs typeface="Helvetica" panose="020B0604020202020204" pitchFamily="34" charset="0"/>
              </a:rPr>
              <a:t>real world.”</a:t>
            </a:r>
            <a:endParaRPr lang="en-GB" sz="4400" dirty="0">
              <a:cs typeface="Helvetica" panose="020B0604020202020204" pitchFamily="34" charset="0"/>
            </a:endParaRPr>
          </a:p>
          <a:p>
            <a:pPr algn="ctr">
              <a:lnSpc>
                <a:spcPct val="150000"/>
              </a:lnSpc>
            </a:pPr>
            <a:r>
              <a:rPr lang="en-GB" sz="2133" dirty="0">
                <a:cs typeface="Helvetica" panose="020B0604020202020204" pitchFamily="34" charset="0"/>
              </a:rPr>
              <a:t>CDT teacher </a:t>
            </a:r>
          </a:p>
        </p:txBody>
      </p:sp>
    </p:spTree>
    <p:extLst>
      <p:ext uri="{BB962C8B-B14F-4D97-AF65-F5344CB8AC3E}">
        <p14:creationId xmlns:p14="http://schemas.microsoft.com/office/powerpoint/2010/main" val="2178758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E8724B-F659-FD44-ACBE-6268E90BB527}"/>
              </a:ext>
            </a:extLst>
          </p:cNvPr>
          <p:cNvSpPr txBox="1"/>
          <p:nvPr/>
        </p:nvSpPr>
        <p:spPr>
          <a:xfrm>
            <a:off x="1918013" y="1806495"/>
            <a:ext cx="8296507" cy="3231654"/>
          </a:xfrm>
          <a:prstGeom prst="rect">
            <a:avLst/>
          </a:prstGeom>
          <a:noFill/>
        </p:spPr>
        <p:txBody>
          <a:bodyPr wrap="square" rtlCol="0">
            <a:spAutoFit/>
          </a:bodyPr>
          <a:lstStyle/>
          <a:p>
            <a:r>
              <a:rPr lang="en-GB" sz="4400" b="1" dirty="0"/>
              <a:t>81% </a:t>
            </a:r>
            <a:r>
              <a:rPr lang="en-GB" sz="4400" dirty="0"/>
              <a:t>of teachers said that have considered leaving teaching in the last year because of the pressures of workload.</a:t>
            </a:r>
            <a:br>
              <a:rPr lang="en-GB" sz="4400" dirty="0">
                <a:solidFill>
                  <a:schemeClr val="bg1"/>
                </a:solidFill>
              </a:rPr>
            </a:br>
            <a:r>
              <a:rPr lang="en-GB" sz="2800" dirty="0">
                <a:solidFill>
                  <a:schemeClr val="bg1"/>
                </a:solidFill>
              </a:rPr>
              <a:t>National Education Union survey 2018</a:t>
            </a:r>
            <a:endParaRPr lang="en-US" sz="2800" dirty="0"/>
          </a:p>
        </p:txBody>
      </p:sp>
    </p:spTree>
    <p:extLst>
      <p:ext uri="{BB962C8B-B14F-4D97-AF65-F5344CB8AC3E}">
        <p14:creationId xmlns:p14="http://schemas.microsoft.com/office/powerpoint/2010/main" val="813138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D351A-E3DB-3240-A093-40091D7457B2}"/>
              </a:ext>
            </a:extLst>
          </p:cNvPr>
          <p:cNvSpPr>
            <a:spLocks noGrp="1"/>
          </p:cNvSpPr>
          <p:nvPr>
            <p:ph type="ctrTitle"/>
          </p:nvPr>
        </p:nvSpPr>
        <p:spPr>
          <a:xfrm>
            <a:off x="1529257" y="2396360"/>
            <a:ext cx="9159765" cy="1876097"/>
          </a:xfrm>
        </p:spPr>
        <p:txBody>
          <a:bodyPr>
            <a:normAutofit/>
          </a:bodyPr>
          <a:lstStyle/>
          <a:p>
            <a:pPr>
              <a:lnSpc>
                <a:spcPct val="100000"/>
              </a:lnSpc>
            </a:pPr>
            <a:r>
              <a:rPr lang="en-US" sz="4400" dirty="0">
                <a:latin typeface="+mn-lt"/>
              </a:rPr>
              <a:t>“The goal posts change every 6 months </a:t>
            </a:r>
            <a:br>
              <a:rPr lang="en-US" sz="4400" dirty="0">
                <a:latin typeface="+mn-lt"/>
              </a:rPr>
            </a:br>
            <a:r>
              <a:rPr lang="en-US" sz="4400" dirty="0">
                <a:latin typeface="+mn-lt"/>
              </a:rPr>
              <a:t>but the resources don’t.” </a:t>
            </a:r>
            <a:br>
              <a:rPr lang="en-US" sz="4800" dirty="0">
                <a:latin typeface="+mn-lt"/>
              </a:rPr>
            </a:br>
            <a:r>
              <a:rPr lang="en-US" sz="2700" dirty="0">
                <a:latin typeface="+mn-lt"/>
              </a:rPr>
              <a:t>Art and Design, Secondary School Teacher</a:t>
            </a:r>
          </a:p>
        </p:txBody>
      </p:sp>
    </p:spTree>
    <p:extLst>
      <p:ext uri="{BB962C8B-B14F-4D97-AF65-F5344CB8AC3E}">
        <p14:creationId xmlns:p14="http://schemas.microsoft.com/office/powerpoint/2010/main" val="2536833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TextBox 1"/>
          <p:cNvSpPr txBox="1"/>
          <p:nvPr/>
        </p:nvSpPr>
        <p:spPr>
          <a:xfrm>
            <a:off x="6409509" y="1003228"/>
            <a:ext cx="4248043" cy="757130"/>
          </a:xfrm>
          <a:prstGeom prst="rect">
            <a:avLst/>
          </a:prstGeom>
          <a:noFill/>
        </p:spPr>
        <p:txBody>
          <a:bodyPr wrap="square" rtlCol="0">
            <a:spAutoFit/>
          </a:bodyPr>
          <a:lstStyle/>
          <a:p>
            <a:r>
              <a:rPr lang="en-GB" sz="4320" dirty="0">
                <a:solidFill>
                  <a:schemeClr val="bg1"/>
                </a:solidFill>
                <a:latin typeface="Nunito Sans" pitchFamily="2" charset="77"/>
                <a:cs typeface="Helvetica" panose="020B0604020202020204" pitchFamily="34" charset="0"/>
              </a:rPr>
              <a:t>January 2018</a:t>
            </a:r>
          </a:p>
        </p:txBody>
      </p:sp>
      <p:pic>
        <p:nvPicPr>
          <p:cNvPr id="4" name="Picture 3">
            <a:extLst>
              <a:ext uri="{FF2B5EF4-FFF2-40B4-BE49-F238E27FC236}">
                <a16:creationId xmlns:a16="http://schemas.microsoft.com/office/drawing/2014/main" id="{6734AB4F-6C7B-9145-B5DC-D8DCAADBD44C}"/>
              </a:ext>
            </a:extLst>
          </p:cNvPr>
          <p:cNvPicPr>
            <a:picLocks noChangeAspect="1"/>
          </p:cNvPicPr>
          <p:nvPr/>
        </p:nvPicPr>
        <p:blipFill>
          <a:blip r:embed="rId3"/>
          <a:stretch>
            <a:fillRect/>
          </a:stretch>
        </p:blipFill>
        <p:spPr>
          <a:xfrm>
            <a:off x="-1177870" y="-813408"/>
            <a:ext cx="13535185" cy="8435992"/>
          </a:xfrm>
          <a:prstGeom prst="rect">
            <a:avLst/>
          </a:prstGeom>
        </p:spPr>
      </p:pic>
    </p:spTree>
    <p:extLst>
      <p:ext uri="{BB962C8B-B14F-4D97-AF65-F5344CB8AC3E}">
        <p14:creationId xmlns:p14="http://schemas.microsoft.com/office/powerpoint/2010/main" val="3352851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DCE559-EBAC-A049-8F53-4F1FE4766C8D}"/>
              </a:ext>
            </a:extLst>
          </p:cNvPr>
          <p:cNvSpPr/>
          <p:nvPr/>
        </p:nvSpPr>
        <p:spPr>
          <a:xfrm>
            <a:off x="6096000" y="0"/>
            <a:ext cx="611738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2060"/>
              </a:solidFill>
              <a:latin typeface="Nunito Sans" pitchFamily="2" charset="77"/>
            </a:endParaRPr>
          </a:p>
        </p:txBody>
      </p:sp>
      <p:sp>
        <p:nvSpPr>
          <p:cNvPr id="2" name="TextBox 1">
            <a:extLst>
              <a:ext uri="{FF2B5EF4-FFF2-40B4-BE49-F238E27FC236}">
                <a16:creationId xmlns:a16="http://schemas.microsoft.com/office/drawing/2014/main" id="{927693FD-DA0D-7541-8EA8-0D9423E6F1BA}"/>
              </a:ext>
            </a:extLst>
          </p:cNvPr>
          <p:cNvSpPr txBox="1"/>
          <p:nvPr/>
        </p:nvSpPr>
        <p:spPr>
          <a:xfrm>
            <a:off x="491959" y="1187738"/>
            <a:ext cx="5796547" cy="4901919"/>
          </a:xfrm>
          <a:prstGeom prst="rect">
            <a:avLst/>
          </a:prstGeom>
          <a:noFill/>
        </p:spPr>
        <p:txBody>
          <a:bodyPr wrap="square" rtlCol="0">
            <a:spAutoFit/>
          </a:bodyPr>
          <a:lstStyle/>
          <a:p>
            <a:r>
              <a:rPr lang="en-US" sz="2133" b="1" dirty="0"/>
              <a:t>Growing</a:t>
            </a:r>
          </a:p>
          <a:p>
            <a:endParaRPr lang="en-US" sz="2400" b="1" dirty="0">
              <a:solidFill>
                <a:srgbClr val="002060"/>
              </a:solidFill>
            </a:endParaRPr>
          </a:p>
          <a:p>
            <a:pPr marL="457189" indent="-457189">
              <a:lnSpc>
                <a:spcPct val="150000"/>
              </a:lnSpc>
              <a:buAutoNum type="arabicPeriod"/>
            </a:pPr>
            <a:r>
              <a:rPr lang="en-US" dirty="0"/>
              <a:t>Analytical thinking and innovation</a:t>
            </a:r>
          </a:p>
          <a:p>
            <a:pPr marL="457189" indent="-457189">
              <a:lnSpc>
                <a:spcPct val="150000"/>
              </a:lnSpc>
              <a:buAutoNum type="arabicPeriod"/>
            </a:pPr>
            <a:r>
              <a:rPr lang="en-US" dirty="0"/>
              <a:t>Active learning and learning strategies</a:t>
            </a:r>
          </a:p>
          <a:p>
            <a:pPr marL="457189" indent="-457189">
              <a:lnSpc>
                <a:spcPct val="150000"/>
              </a:lnSpc>
              <a:buAutoNum type="arabicPeriod"/>
            </a:pPr>
            <a:r>
              <a:rPr lang="en-US" b="1" dirty="0"/>
              <a:t>Creativity</a:t>
            </a:r>
            <a:r>
              <a:rPr lang="en-US" dirty="0"/>
              <a:t>, originality and initiative</a:t>
            </a:r>
          </a:p>
          <a:p>
            <a:pPr marL="457189" indent="-457189">
              <a:lnSpc>
                <a:spcPct val="150000"/>
              </a:lnSpc>
              <a:buAutoNum type="arabicPeriod"/>
            </a:pPr>
            <a:r>
              <a:rPr lang="en-US" dirty="0"/>
              <a:t>Technology design and programming</a:t>
            </a:r>
          </a:p>
          <a:p>
            <a:pPr marL="457189" indent="-457189">
              <a:lnSpc>
                <a:spcPct val="150000"/>
              </a:lnSpc>
              <a:buAutoNum type="arabicPeriod"/>
            </a:pPr>
            <a:r>
              <a:rPr lang="en-US" b="1" dirty="0"/>
              <a:t>Critical thinking </a:t>
            </a:r>
            <a:r>
              <a:rPr lang="en-US" dirty="0"/>
              <a:t>and analysis </a:t>
            </a:r>
          </a:p>
          <a:p>
            <a:pPr marL="457189" indent="-457189">
              <a:lnSpc>
                <a:spcPct val="150000"/>
              </a:lnSpc>
              <a:buAutoNum type="arabicPeriod"/>
            </a:pPr>
            <a:r>
              <a:rPr lang="en-US" b="1" dirty="0"/>
              <a:t>Complex problem- solving</a:t>
            </a:r>
          </a:p>
          <a:p>
            <a:pPr marL="457189" indent="-457189">
              <a:lnSpc>
                <a:spcPct val="150000"/>
              </a:lnSpc>
              <a:buAutoNum type="arabicPeriod"/>
            </a:pPr>
            <a:r>
              <a:rPr lang="en-US" dirty="0"/>
              <a:t>Leadership and social influence</a:t>
            </a:r>
          </a:p>
          <a:p>
            <a:pPr marL="457189" indent="-457189">
              <a:lnSpc>
                <a:spcPct val="150000"/>
              </a:lnSpc>
              <a:buAutoNum type="arabicPeriod"/>
            </a:pPr>
            <a:r>
              <a:rPr lang="en-US" dirty="0"/>
              <a:t>Emotional intelligence </a:t>
            </a:r>
          </a:p>
          <a:p>
            <a:pPr marL="457189" indent="-457189">
              <a:lnSpc>
                <a:spcPct val="150000"/>
              </a:lnSpc>
              <a:buAutoNum type="arabicPeriod"/>
            </a:pPr>
            <a:r>
              <a:rPr lang="en-US" dirty="0"/>
              <a:t>Reasoning, problem- solving and ideation</a:t>
            </a:r>
          </a:p>
          <a:p>
            <a:pPr marL="457189" indent="-457189">
              <a:lnSpc>
                <a:spcPct val="150000"/>
              </a:lnSpc>
              <a:buAutoNum type="arabicPeriod"/>
            </a:pPr>
            <a:r>
              <a:rPr lang="en-US" dirty="0"/>
              <a:t>Systems analysis and evaluation  </a:t>
            </a:r>
          </a:p>
        </p:txBody>
      </p:sp>
      <p:sp>
        <p:nvSpPr>
          <p:cNvPr id="5" name="Rectangle 4">
            <a:extLst>
              <a:ext uri="{FF2B5EF4-FFF2-40B4-BE49-F238E27FC236}">
                <a16:creationId xmlns:a16="http://schemas.microsoft.com/office/drawing/2014/main" id="{3CEC1C52-DF91-D047-88FA-5BCC02531DD2}"/>
              </a:ext>
            </a:extLst>
          </p:cNvPr>
          <p:cNvSpPr/>
          <p:nvPr/>
        </p:nvSpPr>
        <p:spPr>
          <a:xfrm>
            <a:off x="6250076" y="930090"/>
            <a:ext cx="5710989" cy="5189113"/>
          </a:xfrm>
          <a:prstGeom prst="rect">
            <a:avLst/>
          </a:prstGeom>
          <a:solidFill>
            <a:schemeClr val="bg1">
              <a:lumMod val="95000"/>
            </a:schemeClr>
          </a:solidFill>
        </p:spPr>
        <p:txBody>
          <a:bodyPr wrap="square">
            <a:spAutoFit/>
          </a:bodyPr>
          <a:lstStyle/>
          <a:p>
            <a:pPr>
              <a:lnSpc>
                <a:spcPct val="150000"/>
              </a:lnSpc>
            </a:pPr>
            <a:r>
              <a:rPr lang="en-US" sz="2133" b="1" dirty="0"/>
              <a:t>Declining</a:t>
            </a:r>
          </a:p>
          <a:p>
            <a:pPr>
              <a:lnSpc>
                <a:spcPct val="150000"/>
              </a:lnSpc>
            </a:pPr>
            <a:endParaRPr lang="en-US" sz="2133" dirty="0">
              <a:solidFill>
                <a:schemeClr val="bg1"/>
              </a:solidFill>
            </a:endParaRPr>
          </a:p>
          <a:p>
            <a:pPr marL="457189" indent="-457189">
              <a:lnSpc>
                <a:spcPct val="150000"/>
              </a:lnSpc>
              <a:buAutoNum type="arabicPeriod"/>
            </a:pPr>
            <a:r>
              <a:rPr lang="en-US" dirty="0"/>
              <a:t>Manual dexterity, endurance and precision</a:t>
            </a:r>
          </a:p>
          <a:p>
            <a:pPr marL="457189" indent="-457189">
              <a:lnSpc>
                <a:spcPct val="150000"/>
              </a:lnSpc>
              <a:buAutoNum type="arabicPeriod"/>
            </a:pPr>
            <a:r>
              <a:rPr lang="en-US" dirty="0"/>
              <a:t>Memory, verbal, auditory and spatial abilities </a:t>
            </a:r>
          </a:p>
          <a:p>
            <a:pPr marL="457189" indent="-457189">
              <a:lnSpc>
                <a:spcPct val="150000"/>
              </a:lnSpc>
              <a:buAutoNum type="arabicPeriod"/>
            </a:pPr>
            <a:r>
              <a:rPr lang="en-US" dirty="0"/>
              <a:t>Management of financial, material resources</a:t>
            </a:r>
          </a:p>
          <a:p>
            <a:pPr marL="457189" indent="-457189">
              <a:lnSpc>
                <a:spcPct val="150000"/>
              </a:lnSpc>
              <a:buAutoNum type="arabicPeriod"/>
            </a:pPr>
            <a:r>
              <a:rPr lang="en-US" dirty="0"/>
              <a:t>Technology installation and maintenance</a:t>
            </a:r>
          </a:p>
          <a:p>
            <a:pPr marL="457189" indent="-457189">
              <a:lnSpc>
                <a:spcPct val="150000"/>
              </a:lnSpc>
              <a:buAutoNum type="arabicPeriod"/>
            </a:pPr>
            <a:r>
              <a:rPr lang="en-US" dirty="0"/>
              <a:t>Reading, writing, maths and active listening</a:t>
            </a:r>
          </a:p>
          <a:p>
            <a:pPr marL="457189" indent="-457189">
              <a:lnSpc>
                <a:spcPct val="150000"/>
              </a:lnSpc>
              <a:buAutoNum type="arabicPeriod"/>
            </a:pPr>
            <a:r>
              <a:rPr lang="en-US" dirty="0"/>
              <a:t>Management of personnel</a:t>
            </a:r>
          </a:p>
          <a:p>
            <a:pPr marL="457189" indent="-457189">
              <a:lnSpc>
                <a:spcPct val="150000"/>
              </a:lnSpc>
              <a:buAutoNum type="arabicPeriod"/>
            </a:pPr>
            <a:r>
              <a:rPr lang="en-US" dirty="0"/>
              <a:t>Quality control and safety awareness</a:t>
            </a:r>
          </a:p>
          <a:p>
            <a:pPr marL="457189" indent="-457189">
              <a:lnSpc>
                <a:spcPct val="150000"/>
              </a:lnSpc>
              <a:buAutoNum type="arabicPeriod"/>
            </a:pPr>
            <a:r>
              <a:rPr lang="en-US" dirty="0"/>
              <a:t>Coordination and time management</a:t>
            </a:r>
          </a:p>
          <a:p>
            <a:pPr marL="457189" indent="-457189">
              <a:lnSpc>
                <a:spcPct val="150000"/>
              </a:lnSpc>
              <a:buAutoNum type="arabicPeriod"/>
            </a:pPr>
            <a:r>
              <a:rPr lang="en-US" dirty="0"/>
              <a:t>Visual, auditory and speech abilities</a:t>
            </a:r>
          </a:p>
          <a:p>
            <a:pPr marL="457189" indent="-457189">
              <a:lnSpc>
                <a:spcPct val="150000"/>
              </a:lnSpc>
              <a:buAutoNum type="arabicPeriod"/>
            </a:pPr>
            <a:r>
              <a:rPr lang="en-US" dirty="0"/>
              <a:t>Technology use, monitoring and control</a:t>
            </a:r>
          </a:p>
        </p:txBody>
      </p:sp>
      <p:sp>
        <p:nvSpPr>
          <p:cNvPr id="6" name="TextBox 5">
            <a:extLst>
              <a:ext uri="{FF2B5EF4-FFF2-40B4-BE49-F238E27FC236}">
                <a16:creationId xmlns:a16="http://schemas.microsoft.com/office/drawing/2014/main" id="{FC6CF42D-3886-B749-8AD9-5B18E164E9D5}"/>
              </a:ext>
            </a:extLst>
          </p:cNvPr>
          <p:cNvSpPr txBox="1"/>
          <p:nvPr/>
        </p:nvSpPr>
        <p:spPr>
          <a:xfrm>
            <a:off x="491960" y="469593"/>
            <a:ext cx="3992217" cy="830997"/>
          </a:xfrm>
          <a:prstGeom prst="rect">
            <a:avLst/>
          </a:prstGeom>
          <a:noFill/>
        </p:spPr>
        <p:txBody>
          <a:bodyPr wrap="square" rtlCol="0">
            <a:spAutoFit/>
          </a:bodyPr>
          <a:lstStyle/>
          <a:p>
            <a:r>
              <a:rPr lang="en-US" sz="2400" b="1" dirty="0"/>
              <a:t>World Economic Forum</a:t>
            </a:r>
          </a:p>
          <a:p>
            <a:r>
              <a:rPr lang="en-US" sz="2400" b="1" dirty="0"/>
              <a:t>2022 Skills Outlook</a:t>
            </a:r>
          </a:p>
        </p:txBody>
      </p:sp>
    </p:spTree>
    <p:extLst>
      <p:ext uri="{BB962C8B-B14F-4D97-AF65-F5344CB8AC3E}">
        <p14:creationId xmlns:p14="http://schemas.microsoft.com/office/powerpoint/2010/main" val="3934187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24" y="-268637"/>
            <a:ext cx="12817651" cy="7206176"/>
          </a:xfrm>
          <a:prstGeom prst="rect">
            <a:avLst/>
          </a:prstGeom>
        </p:spPr>
      </p:pic>
    </p:spTree>
    <p:extLst>
      <p:ext uri="{BB962C8B-B14F-4D97-AF65-F5344CB8AC3E}">
        <p14:creationId xmlns:p14="http://schemas.microsoft.com/office/powerpoint/2010/main" val="965265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31BCE-F412-F240-B4F7-60FE8864C432}"/>
              </a:ext>
            </a:extLst>
          </p:cNvPr>
          <p:cNvPicPr>
            <a:picLocks noChangeAspect="1"/>
          </p:cNvPicPr>
          <p:nvPr/>
        </p:nvPicPr>
        <p:blipFill>
          <a:blip r:embed="rId2"/>
          <a:stretch>
            <a:fillRect/>
          </a:stretch>
        </p:blipFill>
        <p:spPr>
          <a:xfrm>
            <a:off x="5668210" y="-48683"/>
            <a:ext cx="7362645" cy="6858000"/>
          </a:xfrm>
          <a:prstGeom prst="rect">
            <a:avLst/>
          </a:prstGeom>
        </p:spPr>
      </p:pic>
      <p:sp>
        <p:nvSpPr>
          <p:cNvPr id="2" name="Rectangle 1">
            <a:extLst>
              <a:ext uri="{FF2B5EF4-FFF2-40B4-BE49-F238E27FC236}">
                <a16:creationId xmlns:a16="http://schemas.microsoft.com/office/drawing/2014/main" id="{B9ACBF6F-929A-EB43-9CD7-9B517162E525}"/>
              </a:ext>
            </a:extLst>
          </p:cNvPr>
          <p:cNvSpPr/>
          <p:nvPr/>
        </p:nvSpPr>
        <p:spPr>
          <a:xfrm>
            <a:off x="1101558" y="1669986"/>
            <a:ext cx="4566652" cy="3543855"/>
          </a:xfrm>
          <a:prstGeom prst="rect">
            <a:avLst/>
          </a:prstGeom>
        </p:spPr>
        <p:txBody>
          <a:bodyPr wrap="square">
            <a:spAutoFit/>
          </a:bodyPr>
          <a:lstStyle/>
          <a:p>
            <a:pPr>
              <a:lnSpc>
                <a:spcPct val="150000"/>
              </a:lnSpc>
            </a:pPr>
            <a:r>
              <a:rPr lang="en-GB" sz="2133" dirty="0">
                <a:latin typeface="Nunito Sans" pitchFamily="2" charset="77"/>
              </a:rPr>
              <a:t>By 2022, no less than 54% of all employees will require significant re- and upskilling...‘human’ skills such as </a:t>
            </a:r>
            <a:r>
              <a:rPr lang="en-GB" sz="2133" b="1" dirty="0">
                <a:latin typeface="Nunito Sans" pitchFamily="2" charset="77"/>
              </a:rPr>
              <a:t>creativity, </a:t>
            </a:r>
            <a:r>
              <a:rPr lang="en-GB" sz="2133" dirty="0">
                <a:latin typeface="Nunito Sans" pitchFamily="2" charset="77"/>
              </a:rPr>
              <a:t>originality </a:t>
            </a:r>
          </a:p>
          <a:p>
            <a:pPr>
              <a:lnSpc>
                <a:spcPct val="150000"/>
              </a:lnSpc>
            </a:pPr>
            <a:r>
              <a:rPr lang="en-GB" sz="2133" dirty="0">
                <a:latin typeface="Nunito Sans" pitchFamily="2" charset="77"/>
              </a:rPr>
              <a:t>and initiative, critical thinking, persuasion and negotiation will retain or increase their value</a:t>
            </a:r>
            <a:r>
              <a:rPr lang="en-GB" sz="2400" dirty="0">
                <a:latin typeface="Raleway"/>
              </a:rPr>
              <a:t>. </a:t>
            </a:r>
            <a:endParaRPr lang="en-GB" sz="2400" dirty="0"/>
          </a:p>
        </p:txBody>
      </p:sp>
    </p:spTree>
    <p:extLst>
      <p:ext uri="{BB962C8B-B14F-4D97-AF65-F5344CB8AC3E}">
        <p14:creationId xmlns:p14="http://schemas.microsoft.com/office/powerpoint/2010/main" val="2545656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605" y="-1066800"/>
            <a:ext cx="14088533" cy="7924800"/>
          </a:xfrm>
          <a:prstGeom prst="rect">
            <a:avLst/>
          </a:prstGeom>
        </p:spPr>
      </p:pic>
    </p:spTree>
    <p:extLst>
      <p:ext uri="{BB962C8B-B14F-4D97-AF65-F5344CB8AC3E}">
        <p14:creationId xmlns:p14="http://schemas.microsoft.com/office/powerpoint/2010/main" val="1028820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983642" y="593369"/>
            <a:ext cx="10224719" cy="763601"/>
          </a:xfrm>
          <a:prstGeom prst="rect">
            <a:avLst/>
          </a:prstGeom>
        </p:spPr>
        <p:txBody>
          <a:bodyPr vert="horz" wrap="square" lIns="114088" tIns="114088" rIns="114088" bIns="114088" rtlCol="0" anchor="t" anchorCtr="0">
            <a:noAutofit/>
          </a:bodyPr>
          <a:lstStyle/>
          <a:p>
            <a:endParaRPr dirty="0"/>
          </a:p>
        </p:txBody>
      </p:sp>
      <p:pic>
        <p:nvPicPr>
          <p:cNvPr id="2" name="Picture 1"/>
          <p:cNvPicPr>
            <a:picLocks noChangeAspect="1"/>
          </p:cNvPicPr>
          <p:nvPr/>
        </p:nvPicPr>
        <p:blipFill>
          <a:blip r:embed="rId3"/>
          <a:stretch>
            <a:fillRect/>
          </a:stretch>
        </p:blipFill>
        <p:spPr>
          <a:xfrm>
            <a:off x="-330631" y="-2273085"/>
            <a:ext cx="17874712" cy="13052956"/>
          </a:xfrm>
          <a:prstGeom prst="rect">
            <a:avLst/>
          </a:prstGeom>
        </p:spPr>
      </p:pic>
    </p:spTree>
    <p:extLst>
      <p:ext uri="{BB962C8B-B14F-4D97-AF65-F5344CB8AC3E}">
        <p14:creationId xmlns:p14="http://schemas.microsoft.com/office/powerpoint/2010/main" val="55543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D7EB45-4EDD-7D4F-8487-C757D26F4B6D}"/>
              </a:ext>
            </a:extLst>
          </p:cNvPr>
          <p:cNvPicPr>
            <a:picLocks noChangeAspect="1"/>
          </p:cNvPicPr>
          <p:nvPr/>
        </p:nvPicPr>
        <p:blipFill>
          <a:blip r:embed="rId3"/>
          <a:stretch>
            <a:fillRect/>
          </a:stretch>
        </p:blipFill>
        <p:spPr>
          <a:xfrm>
            <a:off x="0" y="-3834218"/>
            <a:ext cx="12192000" cy="18288001"/>
          </a:xfrm>
          <a:prstGeom prst="rect">
            <a:avLst/>
          </a:prstGeom>
        </p:spPr>
      </p:pic>
    </p:spTree>
    <p:extLst>
      <p:ext uri="{BB962C8B-B14F-4D97-AF65-F5344CB8AC3E}">
        <p14:creationId xmlns:p14="http://schemas.microsoft.com/office/powerpoint/2010/main" val="2397002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97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57945"/>
            <a:ext cx="12419307" cy="9314481"/>
          </a:xfrm>
          <a:prstGeom prst="rect">
            <a:avLst/>
          </a:prstGeom>
        </p:spPr>
      </p:pic>
    </p:spTree>
    <p:extLst>
      <p:ext uri="{BB962C8B-B14F-4D97-AF65-F5344CB8AC3E}">
        <p14:creationId xmlns:p14="http://schemas.microsoft.com/office/powerpoint/2010/main" val="3195510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F9D4F-4416-7F45-A9A3-0F2B495ED348}"/>
              </a:ext>
            </a:extLst>
          </p:cNvPr>
          <p:cNvPicPr>
            <a:picLocks noChangeAspect="1"/>
          </p:cNvPicPr>
          <p:nvPr/>
        </p:nvPicPr>
        <p:blipFill>
          <a:blip r:embed="rId3">
            <a:alphaModFix/>
          </a:blip>
          <a:stretch>
            <a:fillRect/>
          </a:stretch>
        </p:blipFill>
        <p:spPr>
          <a:xfrm>
            <a:off x="6096000" y="0"/>
            <a:ext cx="12192000" cy="6858000"/>
          </a:xfrm>
          <a:prstGeom prst="rect">
            <a:avLst/>
          </a:prstGeom>
        </p:spPr>
      </p:pic>
      <p:sp>
        <p:nvSpPr>
          <p:cNvPr id="2" name="Rectangle 1">
            <a:extLst>
              <a:ext uri="{FF2B5EF4-FFF2-40B4-BE49-F238E27FC236}">
                <a16:creationId xmlns:a16="http://schemas.microsoft.com/office/drawing/2014/main" id="{3839F601-F7C0-C441-8212-C29E3C271FAA}"/>
              </a:ext>
            </a:extLst>
          </p:cNvPr>
          <p:cNvSpPr/>
          <p:nvPr/>
        </p:nvSpPr>
        <p:spPr>
          <a:xfrm>
            <a:off x="1260530" y="2139354"/>
            <a:ext cx="4141393" cy="2585323"/>
          </a:xfrm>
          <a:prstGeom prst="rect">
            <a:avLst/>
          </a:prstGeom>
        </p:spPr>
        <p:txBody>
          <a:bodyPr wrap="square">
            <a:spAutoFit/>
          </a:bodyPr>
          <a:lstStyle/>
          <a:p>
            <a:r>
              <a:rPr lang="en-US" sz="5400" dirty="0"/>
              <a:t>Resources</a:t>
            </a:r>
            <a:r>
              <a:rPr lang="en-US" sz="5400" b="1" dirty="0"/>
              <a:t> shape </a:t>
            </a:r>
            <a:r>
              <a:rPr lang="en-US" sz="5400" dirty="0"/>
              <a:t>courses</a:t>
            </a:r>
          </a:p>
        </p:txBody>
      </p:sp>
    </p:spTree>
    <p:extLst>
      <p:ext uri="{BB962C8B-B14F-4D97-AF65-F5344CB8AC3E}">
        <p14:creationId xmlns:p14="http://schemas.microsoft.com/office/powerpoint/2010/main" val="3206853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5" name="Picture 4">
            <a:extLst>
              <a:ext uri="{FF2B5EF4-FFF2-40B4-BE49-F238E27FC236}">
                <a16:creationId xmlns:a16="http://schemas.microsoft.com/office/drawing/2014/main" id="{5D82B48C-0BF9-AD41-A992-A920264E777A}"/>
              </a:ext>
            </a:extLst>
          </p:cNvPr>
          <p:cNvPicPr>
            <a:picLocks noChangeAspect="1"/>
          </p:cNvPicPr>
          <p:nvPr/>
        </p:nvPicPr>
        <p:blipFill>
          <a:blip r:embed="rId3">
            <a:alphaModFix amt="35000"/>
          </a:blip>
          <a:stretch>
            <a:fillRect/>
          </a:stretch>
        </p:blipFill>
        <p:spPr>
          <a:xfrm>
            <a:off x="-355495" y="-202753"/>
            <a:ext cx="12889466" cy="7250324"/>
          </a:xfrm>
          <a:prstGeom prst="rect">
            <a:avLst/>
          </a:prstGeom>
        </p:spPr>
      </p:pic>
      <p:sp>
        <p:nvSpPr>
          <p:cNvPr id="2" name="Text Placeholder 1"/>
          <p:cNvSpPr>
            <a:spLocks noGrp="1"/>
          </p:cNvSpPr>
          <p:nvPr>
            <p:ph type="body" idx="1"/>
          </p:nvPr>
        </p:nvSpPr>
        <p:spPr>
          <a:xfrm>
            <a:off x="2585202" y="3570894"/>
            <a:ext cx="7031771" cy="4622531"/>
          </a:xfrm>
        </p:spPr>
        <p:txBody>
          <a:bodyPr/>
          <a:lstStyle/>
          <a:p>
            <a:pPr marL="142628" indent="0" algn="ctr">
              <a:lnSpc>
                <a:spcPct val="150000"/>
              </a:lnSpc>
              <a:buNone/>
            </a:pPr>
            <a:r>
              <a:rPr lang="en-GB" sz="3200" dirty="0">
                <a:cs typeface="Helvetica"/>
              </a:rPr>
              <a:t>A pilot programme for S2 pupils</a:t>
            </a:r>
          </a:p>
          <a:p>
            <a:pPr marL="142628" indent="0" algn="ctr">
              <a:lnSpc>
                <a:spcPct val="150000"/>
              </a:lnSpc>
              <a:buNone/>
            </a:pPr>
            <a:r>
              <a:rPr lang="en-GB" sz="3200" dirty="0">
                <a:cs typeface="Helvetica"/>
              </a:rPr>
              <a:t>Class of one hour a week in six schools</a:t>
            </a:r>
          </a:p>
        </p:txBody>
      </p:sp>
      <p:pic>
        <p:nvPicPr>
          <p:cNvPr id="4" name="Picture 3" descr="Logo_white_fill-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387" y="1170505"/>
            <a:ext cx="2042695" cy="2360433"/>
          </a:xfrm>
          <a:prstGeom prst="rect">
            <a:avLst/>
          </a:prstGeom>
          <a:noFill/>
        </p:spPr>
      </p:pic>
    </p:spTree>
    <p:extLst>
      <p:ext uri="{BB962C8B-B14F-4D97-AF65-F5344CB8AC3E}">
        <p14:creationId xmlns:p14="http://schemas.microsoft.com/office/powerpoint/2010/main" val="1934319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520390" y="-146360"/>
            <a:ext cx="12712390" cy="7150719"/>
          </a:xfrm>
          <a:prstGeom prst="rect">
            <a:avLst/>
          </a:prstGeom>
        </p:spPr>
      </p:pic>
      <p:sp>
        <p:nvSpPr>
          <p:cNvPr id="4" name="Rectangle 3">
            <a:extLst>
              <a:ext uri="{FF2B5EF4-FFF2-40B4-BE49-F238E27FC236}">
                <a16:creationId xmlns:a16="http://schemas.microsoft.com/office/drawing/2014/main" id="{A3000D5C-C6B9-EE40-9D25-84962AF11595}"/>
              </a:ext>
            </a:extLst>
          </p:cNvPr>
          <p:cNvSpPr/>
          <p:nvPr/>
        </p:nvSpPr>
        <p:spPr>
          <a:xfrm>
            <a:off x="2211632" y="4421477"/>
            <a:ext cx="7815229" cy="1815690"/>
          </a:xfrm>
          <a:prstGeom prst="rect">
            <a:avLst/>
          </a:prstGeom>
        </p:spPr>
        <p:txBody>
          <a:bodyPr wrap="square">
            <a:spAutoFit/>
          </a:bodyPr>
          <a:lstStyle/>
          <a:p>
            <a:r>
              <a:rPr lang="en-US" sz="3733" dirty="0">
                <a:cs typeface="Helvetica" panose="020B0604020202020204" pitchFamily="34" charset="0"/>
              </a:rPr>
              <a:t>Putting </a:t>
            </a:r>
            <a:r>
              <a:rPr lang="en-US" sz="3733" b="1" dirty="0">
                <a:cs typeface="Helvetica" panose="020B0604020202020204" pitchFamily="34" charset="0"/>
              </a:rPr>
              <a:t>context</a:t>
            </a:r>
            <a:r>
              <a:rPr lang="en-US" sz="3733" dirty="0">
                <a:cs typeface="Helvetica" panose="020B0604020202020204" pitchFamily="34" charset="0"/>
              </a:rPr>
              <a:t> to essential skills, giving </a:t>
            </a:r>
            <a:r>
              <a:rPr lang="en-US" sz="3733" b="1" dirty="0">
                <a:cs typeface="Helvetica" panose="020B0604020202020204" pitchFamily="34" charset="0"/>
              </a:rPr>
              <a:t>insights</a:t>
            </a:r>
            <a:r>
              <a:rPr lang="en-US" sz="3733" dirty="0">
                <a:cs typeface="Helvetica" panose="020B0604020202020204" pitchFamily="34" charset="0"/>
              </a:rPr>
              <a:t> into different roles and sharing challenges and resources.</a:t>
            </a:r>
            <a:endParaRPr lang="en-GB" sz="3733" dirty="0">
              <a:cs typeface="Helvetica" panose="020B0604020202020204" pitchFamily="34" charset="0"/>
            </a:endParaRPr>
          </a:p>
        </p:txBody>
      </p:sp>
    </p:spTree>
    <p:extLst>
      <p:ext uri="{BB962C8B-B14F-4D97-AF65-F5344CB8AC3E}">
        <p14:creationId xmlns:p14="http://schemas.microsoft.com/office/powerpoint/2010/main" val="1667842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47A3451.jpg"/>
          <p:cNvPicPr>
            <a:picLocks noGrp="1" noChangeAspect="1"/>
          </p:cNvPicPr>
          <p:nvPr>
            <p:ph idx="1"/>
          </p:nvPr>
        </p:nvPicPr>
        <p:blipFill>
          <a:blip r:embed="rId2">
            <a:extLst>
              <a:ext uri="{28A0092B-C50C-407E-A947-70E740481C1C}">
                <a14:useLocalDpi xmlns:a14="http://schemas.microsoft.com/office/drawing/2010/main" val="0"/>
              </a:ext>
            </a:extLst>
          </a:blip>
          <a:srcRect t="8743" b="8743"/>
          <a:stretch>
            <a:fillRect/>
          </a:stretch>
        </p:blipFill>
        <p:spPr>
          <a:xfrm>
            <a:off x="-928458" y="0"/>
            <a:ext cx="12469964" cy="6858000"/>
          </a:xfrm>
        </p:spPr>
      </p:pic>
      <p:pic>
        <p:nvPicPr>
          <p:cNvPr id="3" name="Picture 2">
            <a:extLst>
              <a:ext uri="{FF2B5EF4-FFF2-40B4-BE49-F238E27FC236}">
                <a16:creationId xmlns:a16="http://schemas.microsoft.com/office/drawing/2014/main" id="{09C64EF4-7380-D04D-867F-42897978E0E3}"/>
              </a:ext>
            </a:extLst>
          </p:cNvPr>
          <p:cNvPicPr>
            <a:picLocks noChangeAspect="1"/>
          </p:cNvPicPr>
          <p:nvPr/>
        </p:nvPicPr>
        <p:blipFill>
          <a:blip r:embed="rId3"/>
          <a:stretch>
            <a:fillRect/>
          </a:stretch>
        </p:blipFill>
        <p:spPr>
          <a:xfrm>
            <a:off x="0" y="-1349644"/>
            <a:ext cx="12192000" cy="9144000"/>
          </a:xfrm>
          <a:prstGeom prst="rect">
            <a:avLst/>
          </a:prstGeom>
        </p:spPr>
      </p:pic>
    </p:spTree>
    <p:extLst>
      <p:ext uri="{BB962C8B-B14F-4D97-AF65-F5344CB8AC3E}">
        <p14:creationId xmlns:p14="http://schemas.microsoft.com/office/powerpoint/2010/main" val="2074228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473" y="-1012871"/>
            <a:ext cx="15388683" cy="8659639"/>
          </a:xfrm>
          <a:prstGeom prst="rect">
            <a:avLst/>
          </a:prstGeom>
        </p:spPr>
      </p:pic>
    </p:spTree>
    <p:extLst>
      <p:ext uri="{BB962C8B-B14F-4D97-AF65-F5344CB8AC3E}">
        <p14:creationId xmlns:p14="http://schemas.microsoft.com/office/powerpoint/2010/main" val="2739668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147"/>
        <p:cNvGrpSpPr/>
        <p:nvPr/>
      </p:nvGrpSpPr>
      <p:grpSpPr>
        <a:xfrm>
          <a:off x="0" y="0"/>
          <a:ext cx="0" cy="0"/>
          <a:chOff x="0" y="0"/>
          <a:chExt cx="0" cy="0"/>
        </a:xfrm>
      </p:grpSpPr>
      <p:sp>
        <p:nvSpPr>
          <p:cNvPr id="4" name="Rectangle 3"/>
          <p:cNvSpPr/>
          <p:nvPr/>
        </p:nvSpPr>
        <p:spPr>
          <a:xfrm>
            <a:off x="2487476" y="2096584"/>
            <a:ext cx="7217048" cy="2220412"/>
          </a:xfrm>
          <a:prstGeom prst="rect">
            <a:avLst/>
          </a:prstGeom>
        </p:spPr>
        <p:txBody>
          <a:bodyPr wrap="square" lIns="114107" tIns="57053" rIns="114107" bIns="57053">
            <a:spAutoFit/>
          </a:bodyPr>
          <a:lstStyle/>
          <a:p>
            <a:r>
              <a:rPr lang="en-GB" sz="4560" dirty="0">
                <a:latin typeface="Nunito Sans" pitchFamily="2" charset="77"/>
                <a:cs typeface="Helvetica" panose="020B0604020202020204" pitchFamily="34" charset="0"/>
              </a:rPr>
              <a:t>“I want to come and work here but my dad says I will </a:t>
            </a:r>
            <a:r>
              <a:rPr lang="en-GB" sz="4560" b="1" dirty="0">
                <a:latin typeface="Nunito Sans" pitchFamily="2" charset="77"/>
                <a:cs typeface="Helvetica" panose="020B0604020202020204" pitchFamily="34" charset="0"/>
              </a:rPr>
              <a:t>end up </a:t>
            </a:r>
            <a:r>
              <a:rPr lang="en-GB" sz="4560" dirty="0">
                <a:latin typeface="Nunito Sans" pitchFamily="2" charset="77"/>
                <a:cs typeface="Helvetica" panose="020B0604020202020204" pitchFamily="34" charset="0"/>
              </a:rPr>
              <a:t>in Tesco.” </a:t>
            </a:r>
            <a:r>
              <a:rPr lang="en-GB" sz="1920" dirty="0">
                <a:latin typeface="Nunito Sans" pitchFamily="2" charset="77"/>
                <a:cs typeface="Helvetica" panose="020B0604020202020204" pitchFamily="34" charset="0"/>
              </a:rPr>
              <a:t>S2 Pupil</a:t>
            </a:r>
          </a:p>
        </p:txBody>
      </p:sp>
    </p:spTree>
    <p:extLst>
      <p:ext uri="{BB962C8B-B14F-4D97-AF65-F5344CB8AC3E}">
        <p14:creationId xmlns:p14="http://schemas.microsoft.com/office/powerpoint/2010/main" val="1213667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C9457D13-9ADC-4C6E-885D-E978E47851C2}"/>
              </a:ext>
            </a:extLst>
          </p:cNvPr>
          <p:cNvSpPr>
            <a:spLocks noGrp="1"/>
          </p:cNvSpPr>
          <p:nvPr>
            <p:ph type="subTitle" idx="1"/>
          </p:nvPr>
        </p:nvSpPr>
        <p:spPr>
          <a:xfrm>
            <a:off x="1524000" y="3602037"/>
            <a:ext cx="9144000" cy="1655763"/>
          </a:xfrm>
        </p:spPr>
        <p:txBody>
          <a:bodyPr/>
          <a:lstStyle/>
          <a:p>
            <a:endParaRPr lang="en-GB" dirty="0"/>
          </a:p>
        </p:txBody>
      </p:sp>
      <p:pic>
        <p:nvPicPr>
          <p:cNvPr id="1028" name="Picture 4" descr="f96e2b3e-4250-4474-a00d-f543c844f1d5@eurprd04">
            <a:extLst>
              <a:ext uri="{FF2B5EF4-FFF2-40B4-BE49-F238E27FC236}">
                <a16:creationId xmlns:a16="http://schemas.microsoft.com/office/drawing/2014/main" id="{585A22B0-B614-4BF2-8E6C-19FEDEF3E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4687"/>
            <a:ext cx="12192000" cy="933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166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34EA39-DD3F-4749-B5E9-4DED7449F9C1}"/>
              </a:ext>
            </a:extLst>
          </p:cNvPr>
          <p:cNvPicPr>
            <a:picLocks noChangeAspect="1"/>
          </p:cNvPicPr>
          <p:nvPr/>
        </p:nvPicPr>
        <p:blipFill>
          <a:blip r:embed="rId3"/>
          <a:stretch>
            <a:fillRect/>
          </a:stretch>
        </p:blipFill>
        <p:spPr>
          <a:xfrm>
            <a:off x="0" y="-4319101"/>
            <a:ext cx="12192000" cy="16256000"/>
          </a:xfrm>
          <a:prstGeom prst="rect">
            <a:avLst/>
          </a:prstGeom>
        </p:spPr>
      </p:pic>
    </p:spTree>
    <p:extLst>
      <p:ext uri="{BB962C8B-B14F-4D97-AF65-F5344CB8AC3E}">
        <p14:creationId xmlns:p14="http://schemas.microsoft.com/office/powerpoint/2010/main" val="1069284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7F50-C9D4-CC4A-81E3-604D890239C1}"/>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D90CAB1F-D4CC-9642-83C9-A529C572BD97}"/>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3C823031-988E-6245-9F19-52DCF7D0B7A8}"/>
              </a:ext>
            </a:extLst>
          </p:cNvPr>
          <p:cNvPicPr>
            <a:picLocks noChangeAspect="1"/>
          </p:cNvPicPr>
          <p:nvPr/>
        </p:nvPicPr>
        <p:blipFill>
          <a:blip r:embed="rId2"/>
          <a:stretch>
            <a:fillRect/>
          </a:stretch>
        </p:blipFill>
        <p:spPr>
          <a:xfrm rot="5400000">
            <a:off x="-2045776" y="839063"/>
            <a:ext cx="16366216" cy="12274663"/>
          </a:xfrm>
          <a:prstGeom prst="rect">
            <a:avLst/>
          </a:prstGeom>
        </p:spPr>
      </p:pic>
    </p:spTree>
    <p:extLst>
      <p:ext uri="{BB962C8B-B14F-4D97-AF65-F5344CB8AC3E}">
        <p14:creationId xmlns:p14="http://schemas.microsoft.com/office/powerpoint/2010/main" val="945521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468BA-6E8C-F449-84CB-4CC09AF66610}"/>
              </a:ext>
            </a:extLst>
          </p:cNvPr>
          <p:cNvPicPr>
            <a:picLocks noChangeAspect="1"/>
          </p:cNvPicPr>
          <p:nvPr/>
        </p:nvPicPr>
        <p:blipFill>
          <a:blip r:embed="rId3"/>
          <a:stretch>
            <a:fillRect/>
          </a:stretch>
        </p:blipFill>
        <p:spPr>
          <a:xfrm>
            <a:off x="-324305" y="-1524006"/>
            <a:ext cx="12813669" cy="9610252"/>
          </a:xfrm>
          <a:prstGeom prst="rect">
            <a:avLst/>
          </a:prstGeom>
        </p:spPr>
      </p:pic>
      <p:sp>
        <p:nvSpPr>
          <p:cNvPr id="2" name="Title 1">
            <a:extLst>
              <a:ext uri="{FF2B5EF4-FFF2-40B4-BE49-F238E27FC236}">
                <a16:creationId xmlns:a16="http://schemas.microsoft.com/office/drawing/2014/main" id="{842D351A-E3DB-3240-A093-40091D7457B2}"/>
              </a:ext>
            </a:extLst>
          </p:cNvPr>
          <p:cNvSpPr>
            <a:spLocks noGrp="1"/>
          </p:cNvSpPr>
          <p:nvPr>
            <p:ph type="ctrTitle"/>
          </p:nvPr>
        </p:nvSpPr>
        <p:spPr>
          <a:xfrm>
            <a:off x="1614616" y="3229225"/>
            <a:ext cx="8842547" cy="1126604"/>
          </a:xfrm>
        </p:spPr>
        <p:txBody>
          <a:bodyPr>
            <a:noAutofit/>
          </a:bodyPr>
          <a:lstStyle/>
          <a:p>
            <a:r>
              <a:rPr lang="en-US" sz="6400" b="1" dirty="0">
                <a:latin typeface="+mn-lt"/>
              </a:rPr>
              <a:t>Tell me a story</a:t>
            </a:r>
            <a:br>
              <a:rPr lang="en-US" sz="6400" b="1" dirty="0">
                <a:latin typeface="+mn-lt"/>
              </a:rPr>
            </a:br>
            <a:r>
              <a:rPr lang="en-US" sz="6400" b="1" dirty="0">
                <a:latin typeface="+mn-lt"/>
              </a:rPr>
              <a:t>make me care</a:t>
            </a:r>
          </a:p>
        </p:txBody>
      </p:sp>
      <p:sp>
        <p:nvSpPr>
          <p:cNvPr id="3" name="TextBox 2">
            <a:extLst>
              <a:ext uri="{FF2B5EF4-FFF2-40B4-BE49-F238E27FC236}">
                <a16:creationId xmlns:a16="http://schemas.microsoft.com/office/drawing/2014/main" id="{AE7446B8-0FFE-E540-A843-BB2BFAFD577C}"/>
              </a:ext>
            </a:extLst>
          </p:cNvPr>
          <p:cNvSpPr txBox="1"/>
          <p:nvPr/>
        </p:nvSpPr>
        <p:spPr>
          <a:xfrm>
            <a:off x="15849600" y="2471353"/>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3347325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516062-17FB-924A-9676-30B6C794F145}"/>
              </a:ext>
            </a:extLst>
          </p:cNvPr>
          <p:cNvPicPr>
            <a:picLocks noChangeAspect="1"/>
          </p:cNvPicPr>
          <p:nvPr/>
        </p:nvPicPr>
        <p:blipFill>
          <a:blip r:embed="rId2"/>
          <a:stretch>
            <a:fillRect/>
          </a:stretch>
        </p:blipFill>
        <p:spPr>
          <a:xfrm>
            <a:off x="0" y="-634139"/>
            <a:ext cx="12192000" cy="9144000"/>
          </a:xfrm>
          <a:prstGeom prst="rect">
            <a:avLst/>
          </a:prstGeom>
        </p:spPr>
      </p:pic>
    </p:spTree>
    <p:extLst>
      <p:ext uri="{BB962C8B-B14F-4D97-AF65-F5344CB8AC3E}">
        <p14:creationId xmlns:p14="http://schemas.microsoft.com/office/powerpoint/2010/main" val="2686571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C72CD-3F0E-E243-B8B0-309AFA06BDB6}"/>
              </a:ext>
            </a:extLst>
          </p:cNvPr>
          <p:cNvPicPr>
            <a:picLocks noChangeAspect="1"/>
          </p:cNvPicPr>
          <p:nvPr/>
        </p:nvPicPr>
        <p:blipFill>
          <a:blip r:embed="rId2"/>
          <a:stretch>
            <a:fillRect/>
          </a:stretch>
        </p:blipFill>
        <p:spPr>
          <a:xfrm>
            <a:off x="-310836" y="-1110717"/>
            <a:ext cx="12813669" cy="9610252"/>
          </a:xfrm>
          <a:prstGeom prst="rect">
            <a:avLst/>
          </a:prstGeom>
        </p:spPr>
      </p:pic>
    </p:spTree>
    <p:extLst>
      <p:ext uri="{BB962C8B-B14F-4D97-AF65-F5344CB8AC3E}">
        <p14:creationId xmlns:p14="http://schemas.microsoft.com/office/powerpoint/2010/main" val="2555426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E6C7C-0BC4-5048-90EE-AFB363DC57B0}"/>
              </a:ext>
            </a:extLst>
          </p:cNvPr>
          <p:cNvPicPr>
            <a:picLocks noChangeAspect="1"/>
          </p:cNvPicPr>
          <p:nvPr/>
        </p:nvPicPr>
        <p:blipFill>
          <a:blip r:embed="rId2"/>
          <a:stretch>
            <a:fillRect/>
          </a:stretch>
        </p:blipFill>
        <p:spPr>
          <a:xfrm>
            <a:off x="-1" y="-1287379"/>
            <a:ext cx="12384505" cy="9288379"/>
          </a:xfrm>
          <a:prstGeom prst="rect">
            <a:avLst/>
          </a:prstGeom>
        </p:spPr>
      </p:pic>
    </p:spTree>
    <p:extLst>
      <p:ext uri="{BB962C8B-B14F-4D97-AF65-F5344CB8AC3E}">
        <p14:creationId xmlns:p14="http://schemas.microsoft.com/office/powerpoint/2010/main" val="1985568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109" y="-2794337"/>
            <a:ext cx="17015149" cy="11373764"/>
          </a:xfrm>
          <a:prstGeom prst="rect">
            <a:avLst/>
          </a:prstGeom>
        </p:spPr>
      </p:pic>
    </p:spTree>
    <p:extLst>
      <p:ext uri="{BB962C8B-B14F-4D97-AF65-F5344CB8AC3E}">
        <p14:creationId xmlns:p14="http://schemas.microsoft.com/office/powerpoint/2010/main" val="1541423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8E6CA-D712-4540-925B-2BCB0AD0A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7E9F29E-1A85-664F-AB11-1B8DC00203B5}"/>
              </a:ext>
            </a:extLst>
          </p:cNvPr>
          <p:cNvSpPr/>
          <p:nvPr/>
        </p:nvSpPr>
        <p:spPr>
          <a:xfrm>
            <a:off x="2128763" y="3872346"/>
            <a:ext cx="5225141" cy="1200329"/>
          </a:xfrm>
          <a:prstGeom prst="rect">
            <a:avLst/>
          </a:prstGeom>
        </p:spPr>
        <p:txBody>
          <a:bodyPr wrap="square">
            <a:spAutoFit/>
          </a:bodyPr>
          <a:lstStyle/>
          <a:p>
            <a:r>
              <a:rPr lang="en-GB" sz="7200" dirty="0">
                <a:solidFill>
                  <a:schemeClr val="bg1"/>
                </a:solidFill>
              </a:rPr>
              <a:t>Possibilities</a:t>
            </a:r>
            <a:endParaRPr lang="en-US" sz="7200" dirty="0">
              <a:solidFill>
                <a:schemeClr val="bg1"/>
              </a:solidFill>
            </a:endParaRPr>
          </a:p>
        </p:txBody>
      </p:sp>
    </p:spTree>
    <p:extLst>
      <p:ext uri="{BB962C8B-B14F-4D97-AF65-F5344CB8AC3E}">
        <p14:creationId xmlns:p14="http://schemas.microsoft.com/office/powerpoint/2010/main" val="1618548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87837"/>
            <a:ext cx="14837044" cy="8345837"/>
          </a:xfrm>
          <a:prstGeom prst="rect">
            <a:avLst/>
          </a:prstGeom>
        </p:spPr>
      </p:pic>
      <p:sp>
        <p:nvSpPr>
          <p:cNvPr id="3" name="Rectangle 2">
            <a:extLst>
              <a:ext uri="{FF2B5EF4-FFF2-40B4-BE49-F238E27FC236}">
                <a16:creationId xmlns:a16="http://schemas.microsoft.com/office/drawing/2014/main" id="{BB06CDFE-0484-C14A-8169-4D0CBB882527}"/>
              </a:ext>
            </a:extLst>
          </p:cNvPr>
          <p:cNvSpPr/>
          <p:nvPr/>
        </p:nvSpPr>
        <p:spPr>
          <a:xfrm>
            <a:off x="4297216" y="2685082"/>
            <a:ext cx="3541354" cy="1446550"/>
          </a:xfrm>
          <a:prstGeom prst="rect">
            <a:avLst/>
          </a:prstGeom>
        </p:spPr>
        <p:txBody>
          <a:bodyPr wrap="none">
            <a:spAutoFit/>
          </a:bodyPr>
          <a:lstStyle/>
          <a:p>
            <a:r>
              <a:rPr lang="en-US" sz="8800" dirty="0">
                <a:solidFill>
                  <a:schemeClr val="bg1"/>
                </a:solidFill>
                <a:latin typeface="Nunito Sans" pitchFamily="2" charset="77"/>
              </a:rPr>
              <a:t>inspire</a:t>
            </a:r>
            <a:endParaRPr lang="en-US" sz="8800" b="1" dirty="0">
              <a:latin typeface="Nunito Sans" pitchFamily="2" charset="77"/>
            </a:endParaRPr>
          </a:p>
        </p:txBody>
      </p:sp>
    </p:spTree>
    <p:extLst>
      <p:ext uri="{BB962C8B-B14F-4D97-AF65-F5344CB8AC3E}">
        <p14:creationId xmlns:p14="http://schemas.microsoft.com/office/powerpoint/2010/main" val="304794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AD77F-A58B-414C-870A-6A1EF338D7CE}"/>
              </a:ext>
            </a:extLst>
          </p:cNvPr>
          <p:cNvPicPr>
            <a:picLocks noChangeAspect="1"/>
          </p:cNvPicPr>
          <p:nvPr/>
        </p:nvPicPr>
        <p:blipFill>
          <a:blip r:embed="rId2"/>
          <a:stretch>
            <a:fillRect/>
          </a:stretch>
        </p:blipFill>
        <p:spPr>
          <a:xfrm>
            <a:off x="0" y="15047"/>
            <a:ext cx="12192000" cy="6827905"/>
          </a:xfrm>
          <a:prstGeom prst="rect">
            <a:avLst/>
          </a:prstGeom>
        </p:spPr>
      </p:pic>
    </p:spTree>
    <p:extLst>
      <p:ext uri="{BB962C8B-B14F-4D97-AF65-F5344CB8AC3E}">
        <p14:creationId xmlns:p14="http://schemas.microsoft.com/office/powerpoint/2010/main" val="2737580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E425CC-BC24-A74F-B5BC-3A1C39633062}"/>
              </a:ext>
            </a:extLst>
          </p:cNvPr>
          <p:cNvPicPr>
            <a:picLocks noChangeAspect="1"/>
          </p:cNvPicPr>
          <p:nvPr/>
        </p:nvPicPr>
        <p:blipFill>
          <a:blip r:embed="rId2"/>
          <a:stretch>
            <a:fillRect/>
          </a:stretch>
        </p:blipFill>
        <p:spPr>
          <a:xfrm>
            <a:off x="189453" y="0"/>
            <a:ext cx="11813093" cy="6858000"/>
          </a:xfrm>
          <a:prstGeom prst="rect">
            <a:avLst/>
          </a:prstGeom>
        </p:spPr>
      </p:pic>
    </p:spTree>
    <p:extLst>
      <p:ext uri="{BB962C8B-B14F-4D97-AF65-F5344CB8AC3E}">
        <p14:creationId xmlns:p14="http://schemas.microsoft.com/office/powerpoint/2010/main" val="3074086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AF70B9-50D7-0D49-8F1D-649842C0BD47}"/>
              </a:ext>
            </a:extLst>
          </p:cNvPr>
          <p:cNvPicPr>
            <a:picLocks noChangeAspect="1"/>
          </p:cNvPicPr>
          <p:nvPr/>
        </p:nvPicPr>
        <p:blipFill>
          <a:blip r:embed="rId2"/>
          <a:stretch>
            <a:fillRect/>
          </a:stretch>
        </p:blipFill>
        <p:spPr>
          <a:xfrm>
            <a:off x="120149" y="0"/>
            <a:ext cx="11951701" cy="6858000"/>
          </a:xfrm>
          <a:prstGeom prst="rect">
            <a:avLst/>
          </a:prstGeom>
        </p:spPr>
      </p:pic>
    </p:spTree>
    <p:extLst>
      <p:ext uri="{BB962C8B-B14F-4D97-AF65-F5344CB8AC3E}">
        <p14:creationId xmlns:p14="http://schemas.microsoft.com/office/powerpoint/2010/main" val="2722200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5E7A86-D8C9-5149-B482-A5D5C27035C6}"/>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3969B49-95B2-8C49-94DB-1EB74BBEB9E2}"/>
              </a:ext>
            </a:extLst>
          </p:cNvPr>
          <p:cNvSpPr txBox="1"/>
          <p:nvPr/>
        </p:nvSpPr>
        <p:spPr>
          <a:xfrm>
            <a:off x="5648767" y="2893782"/>
            <a:ext cx="5000787" cy="1323439"/>
          </a:xfrm>
          <a:prstGeom prst="rect">
            <a:avLst/>
          </a:prstGeom>
          <a:noFill/>
        </p:spPr>
        <p:txBody>
          <a:bodyPr wrap="square" rtlCol="0">
            <a:spAutoFit/>
          </a:bodyPr>
          <a:lstStyle/>
          <a:p>
            <a:r>
              <a:rPr lang="en-US" sz="8000" dirty="0">
                <a:solidFill>
                  <a:schemeClr val="bg1"/>
                </a:solidFill>
              </a:rPr>
              <a:t>Dat</a:t>
            </a:r>
            <a:r>
              <a:rPr lang="en-US" sz="8000" b="1" dirty="0">
                <a:solidFill>
                  <a:schemeClr val="bg1"/>
                </a:solidFill>
              </a:rPr>
              <a:t>ah!</a:t>
            </a:r>
            <a:endParaRPr lang="en-US" sz="8000" b="1" dirty="0"/>
          </a:p>
        </p:txBody>
      </p:sp>
    </p:spTree>
    <p:extLst>
      <p:ext uri="{BB962C8B-B14F-4D97-AF65-F5344CB8AC3E}">
        <p14:creationId xmlns:p14="http://schemas.microsoft.com/office/powerpoint/2010/main" val="43985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468BA-6E8C-F449-84CB-4CC09AF66610}"/>
              </a:ext>
            </a:extLst>
          </p:cNvPr>
          <p:cNvPicPr>
            <a:picLocks noChangeAspect="1"/>
          </p:cNvPicPr>
          <p:nvPr/>
        </p:nvPicPr>
        <p:blipFill>
          <a:blip r:embed="rId3"/>
          <a:stretch>
            <a:fillRect/>
          </a:stretch>
        </p:blipFill>
        <p:spPr>
          <a:xfrm>
            <a:off x="-324305" y="-1524006"/>
            <a:ext cx="12813669" cy="9610252"/>
          </a:xfrm>
          <a:prstGeom prst="rect">
            <a:avLst/>
          </a:prstGeom>
        </p:spPr>
      </p:pic>
      <p:sp>
        <p:nvSpPr>
          <p:cNvPr id="2" name="Title 1">
            <a:extLst>
              <a:ext uri="{FF2B5EF4-FFF2-40B4-BE49-F238E27FC236}">
                <a16:creationId xmlns:a16="http://schemas.microsoft.com/office/drawing/2014/main" id="{842D351A-E3DB-3240-A093-40091D7457B2}"/>
              </a:ext>
            </a:extLst>
          </p:cNvPr>
          <p:cNvSpPr>
            <a:spLocks noGrp="1"/>
          </p:cNvSpPr>
          <p:nvPr>
            <p:ph type="ctrTitle"/>
          </p:nvPr>
        </p:nvSpPr>
        <p:spPr>
          <a:xfrm>
            <a:off x="1668404" y="2758580"/>
            <a:ext cx="8842547" cy="1126604"/>
          </a:xfrm>
        </p:spPr>
        <p:txBody>
          <a:bodyPr>
            <a:noAutofit/>
          </a:bodyPr>
          <a:lstStyle/>
          <a:p>
            <a:r>
              <a:rPr lang="en-US" sz="6400" b="1" dirty="0">
                <a:latin typeface="+mn-lt"/>
              </a:rPr>
              <a:t>What’s your why? </a:t>
            </a:r>
          </a:p>
        </p:txBody>
      </p:sp>
      <p:sp>
        <p:nvSpPr>
          <p:cNvPr id="3" name="TextBox 2">
            <a:extLst>
              <a:ext uri="{FF2B5EF4-FFF2-40B4-BE49-F238E27FC236}">
                <a16:creationId xmlns:a16="http://schemas.microsoft.com/office/drawing/2014/main" id="{AE7446B8-0FFE-E540-A843-BB2BFAFD577C}"/>
              </a:ext>
            </a:extLst>
          </p:cNvPr>
          <p:cNvSpPr txBox="1"/>
          <p:nvPr/>
        </p:nvSpPr>
        <p:spPr>
          <a:xfrm>
            <a:off x="15849600" y="2471353"/>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3602054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A012F1-B650-8240-8511-D4631DA5E124}"/>
              </a:ext>
            </a:extLst>
          </p:cNvPr>
          <p:cNvPicPr>
            <a:picLocks noChangeAspect="1"/>
          </p:cNvPicPr>
          <p:nvPr/>
        </p:nvPicPr>
        <p:blipFill>
          <a:blip r:embed="rId2"/>
          <a:stretch>
            <a:fillRect/>
          </a:stretch>
        </p:blipFill>
        <p:spPr>
          <a:xfrm>
            <a:off x="0" y="0"/>
            <a:ext cx="12192000" cy="9144000"/>
          </a:xfrm>
          <a:prstGeom prst="rect">
            <a:avLst/>
          </a:prstGeom>
        </p:spPr>
      </p:pic>
    </p:spTree>
    <p:extLst>
      <p:ext uri="{BB962C8B-B14F-4D97-AF65-F5344CB8AC3E}">
        <p14:creationId xmlns:p14="http://schemas.microsoft.com/office/powerpoint/2010/main" val="4155827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F74203-C6D7-DC4E-ADD4-6105796D5521}"/>
              </a:ext>
            </a:extLst>
          </p:cNvPr>
          <p:cNvPicPr>
            <a:picLocks noChangeAspect="1"/>
          </p:cNvPicPr>
          <p:nvPr/>
        </p:nvPicPr>
        <p:blipFill>
          <a:blip r:embed="rId3">
            <a:alphaModFix amt="35000"/>
          </a:blip>
          <a:stretch>
            <a:fillRect/>
          </a:stretch>
        </p:blipFill>
        <p:spPr>
          <a:xfrm>
            <a:off x="0" y="-212035"/>
            <a:ext cx="12568951" cy="7070035"/>
          </a:xfrm>
          <a:prstGeom prst="rect">
            <a:avLst/>
          </a:prstGeom>
        </p:spPr>
      </p:pic>
      <p:sp>
        <p:nvSpPr>
          <p:cNvPr id="3" name="Text Placeholder 2">
            <a:extLst>
              <a:ext uri="{FF2B5EF4-FFF2-40B4-BE49-F238E27FC236}">
                <a16:creationId xmlns:a16="http://schemas.microsoft.com/office/drawing/2014/main" id="{10D8A914-048A-1D43-A615-E18A5788FE99}"/>
              </a:ext>
            </a:extLst>
          </p:cNvPr>
          <p:cNvSpPr>
            <a:spLocks noGrp="1"/>
          </p:cNvSpPr>
          <p:nvPr>
            <p:ph type="body" idx="1"/>
          </p:nvPr>
        </p:nvSpPr>
        <p:spPr>
          <a:xfrm>
            <a:off x="2171515" y="1277007"/>
            <a:ext cx="7886889" cy="4133008"/>
          </a:xfrm>
        </p:spPr>
        <p:txBody>
          <a:bodyPr>
            <a:noAutofit/>
          </a:bodyPr>
          <a:lstStyle/>
          <a:p>
            <a:pPr marL="142628" indent="0">
              <a:lnSpc>
                <a:spcPct val="150000"/>
              </a:lnSpc>
              <a:buNone/>
            </a:pPr>
            <a:r>
              <a:rPr lang="en-GB" sz="2400" dirty="0"/>
              <a:t>We are all part of a learning ecosystem </a:t>
            </a:r>
          </a:p>
          <a:p>
            <a:pPr marL="142628" indent="0">
              <a:lnSpc>
                <a:spcPct val="150000"/>
              </a:lnSpc>
              <a:buNone/>
            </a:pPr>
            <a:r>
              <a:rPr lang="en-GB" sz="2400" dirty="0"/>
              <a:t>and we must all play our part in shaping it – </a:t>
            </a:r>
          </a:p>
          <a:p>
            <a:pPr marL="142628" indent="0">
              <a:lnSpc>
                <a:spcPct val="150000"/>
              </a:lnSpc>
              <a:buNone/>
            </a:pPr>
            <a:r>
              <a:rPr lang="en-GB" sz="2400" dirty="0"/>
              <a:t>from building a new common sense of what education is for, </a:t>
            </a:r>
          </a:p>
          <a:p>
            <a:pPr marL="142628" indent="0">
              <a:lnSpc>
                <a:spcPct val="150000"/>
              </a:lnSpc>
              <a:buNone/>
            </a:pPr>
            <a:r>
              <a:rPr lang="en-GB" sz="2400" dirty="0"/>
              <a:t>to connecting our communities to schools. </a:t>
            </a:r>
          </a:p>
          <a:p>
            <a:pPr marL="142628" indent="0">
              <a:lnSpc>
                <a:spcPct val="150000"/>
              </a:lnSpc>
              <a:buNone/>
            </a:pPr>
            <a:r>
              <a:rPr lang="en-GB" sz="2400" dirty="0"/>
              <a:t>This is a liberating vision of change. </a:t>
            </a:r>
          </a:p>
          <a:p>
            <a:pPr marL="142628" indent="0">
              <a:lnSpc>
                <a:spcPct val="150000"/>
              </a:lnSpc>
              <a:buNone/>
            </a:pPr>
            <a:r>
              <a:rPr lang="en-GB" sz="2400" dirty="0"/>
              <a:t>We don’t have to wait for permission. </a:t>
            </a:r>
          </a:p>
          <a:p>
            <a:pPr marL="142628" indent="0">
              <a:lnSpc>
                <a:spcPct val="150000"/>
              </a:lnSpc>
              <a:buNone/>
            </a:pPr>
            <a:r>
              <a:rPr lang="en-GB" sz="2400" b="1" dirty="0"/>
              <a:t>We can start reimagining education together, right now. </a:t>
            </a:r>
          </a:p>
          <a:p>
            <a:pPr marL="142628" indent="0">
              <a:buNone/>
            </a:pPr>
            <a:endParaRPr lang="en-GB" sz="3200" dirty="0">
              <a:solidFill>
                <a:schemeClr val="bg1"/>
              </a:solidFill>
            </a:endParaRPr>
          </a:p>
          <a:p>
            <a:pPr marL="142628" indent="0">
              <a:buNone/>
            </a:pPr>
            <a:r>
              <a:rPr lang="en-GB" sz="2400" dirty="0">
                <a:solidFill>
                  <a:schemeClr val="bg1"/>
                </a:solidFill>
              </a:rPr>
              <a:t>Big Change. April 2019</a:t>
            </a:r>
            <a:br>
              <a:rPr lang="en-GB" sz="3200" dirty="0"/>
            </a:br>
            <a:endParaRPr lang="en-US" sz="3200" dirty="0"/>
          </a:p>
        </p:txBody>
      </p:sp>
    </p:spTree>
    <p:extLst>
      <p:ext uri="{BB962C8B-B14F-4D97-AF65-F5344CB8AC3E}">
        <p14:creationId xmlns:p14="http://schemas.microsoft.com/office/powerpoint/2010/main" val="2440092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2" name="Google Shape;252;p48"/>
          <p:cNvSpPr/>
          <p:nvPr/>
        </p:nvSpPr>
        <p:spPr>
          <a:xfrm>
            <a:off x="6093600" y="0"/>
            <a:ext cx="6098400" cy="6858000"/>
          </a:xfrm>
          <a:prstGeom prst="rect">
            <a:avLst/>
          </a:prstGeom>
          <a:solidFill>
            <a:srgbClr val="F5F5F5"/>
          </a:solidFill>
          <a:ln>
            <a:noFill/>
          </a:ln>
        </p:spPr>
        <p:txBody>
          <a:bodyPr spcFirstLastPara="1" wrap="square" lIns="121900" tIns="121900" rIns="121900" bIns="121900" anchor="ctr" anchorCtr="0">
            <a:noAutofit/>
          </a:bodyPr>
          <a:lstStyle/>
          <a:p>
            <a:endParaRPr sz="2400" dirty="0"/>
          </a:p>
        </p:txBody>
      </p:sp>
      <p:pic>
        <p:nvPicPr>
          <p:cNvPr id="6" name="Picture 5">
            <a:extLst>
              <a:ext uri="{FF2B5EF4-FFF2-40B4-BE49-F238E27FC236}">
                <a16:creationId xmlns:a16="http://schemas.microsoft.com/office/drawing/2014/main" id="{EB125779-B71F-134D-8CF7-501D2EAEA131}"/>
              </a:ext>
            </a:extLst>
          </p:cNvPr>
          <p:cNvPicPr>
            <a:picLocks noChangeAspect="1"/>
          </p:cNvPicPr>
          <p:nvPr/>
        </p:nvPicPr>
        <p:blipFill>
          <a:blip r:embed="rId3"/>
          <a:stretch>
            <a:fillRect/>
          </a:stretch>
        </p:blipFill>
        <p:spPr>
          <a:xfrm>
            <a:off x="6096000" y="-1625600"/>
            <a:ext cx="6111328" cy="9167551"/>
          </a:xfrm>
          <a:prstGeom prst="rect">
            <a:avLst/>
          </a:prstGeom>
        </p:spPr>
      </p:pic>
      <p:sp>
        <p:nvSpPr>
          <p:cNvPr id="7" name="Rectangle 6">
            <a:extLst>
              <a:ext uri="{FF2B5EF4-FFF2-40B4-BE49-F238E27FC236}">
                <a16:creationId xmlns:a16="http://schemas.microsoft.com/office/drawing/2014/main" id="{46870B68-9E47-4947-A7F5-2EB2CF0E08BA}"/>
              </a:ext>
            </a:extLst>
          </p:cNvPr>
          <p:cNvSpPr/>
          <p:nvPr/>
        </p:nvSpPr>
        <p:spPr>
          <a:xfrm>
            <a:off x="-165315" y="-454617"/>
            <a:ext cx="6267376" cy="73126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Google Shape;249;p48">
            <a:extLst>
              <a:ext uri="{FF2B5EF4-FFF2-40B4-BE49-F238E27FC236}">
                <a16:creationId xmlns:a16="http://schemas.microsoft.com/office/drawing/2014/main" id="{2B12864A-881D-FC4E-B93F-CA26F701D762}"/>
              </a:ext>
            </a:extLst>
          </p:cNvPr>
          <p:cNvSpPr txBox="1"/>
          <p:nvPr/>
        </p:nvSpPr>
        <p:spPr>
          <a:xfrm>
            <a:off x="1069372" y="1835112"/>
            <a:ext cx="3983891" cy="2993561"/>
          </a:xfrm>
          <a:prstGeom prst="rect">
            <a:avLst/>
          </a:prstGeom>
          <a:noFill/>
          <a:ln>
            <a:noFill/>
          </a:ln>
        </p:spPr>
        <p:txBody>
          <a:bodyPr spcFirstLastPara="1" wrap="square" lIns="121900" tIns="121900" rIns="121900" bIns="121900" anchor="t" anchorCtr="0">
            <a:noAutofit/>
          </a:bodyPr>
          <a:lstStyle/>
          <a:p>
            <a:pPr>
              <a:lnSpc>
                <a:spcPct val="150000"/>
              </a:lnSpc>
              <a:buClr>
                <a:schemeClr val="dk1"/>
              </a:buClr>
              <a:buSzPts val="1100"/>
            </a:pPr>
            <a:r>
              <a:rPr lang="en-GB" sz="2400" dirty="0">
                <a:ea typeface="Roboto Light"/>
                <a:cs typeface="Roboto Light"/>
                <a:sym typeface="Roboto Light"/>
              </a:rPr>
              <a:t>“If you can dream it, </a:t>
            </a:r>
          </a:p>
          <a:p>
            <a:pPr>
              <a:lnSpc>
                <a:spcPct val="150000"/>
              </a:lnSpc>
              <a:buClr>
                <a:schemeClr val="dk1"/>
              </a:buClr>
              <a:buSzPts val="1100"/>
            </a:pPr>
            <a:r>
              <a:rPr lang="en-GB" sz="2400" dirty="0">
                <a:ea typeface="Roboto Light"/>
                <a:cs typeface="Roboto Light"/>
                <a:sym typeface="Roboto Light"/>
              </a:rPr>
              <a:t>you can do it. Always remember this whole thing was started with a dream </a:t>
            </a:r>
          </a:p>
          <a:p>
            <a:pPr>
              <a:lnSpc>
                <a:spcPct val="150000"/>
              </a:lnSpc>
              <a:buClr>
                <a:schemeClr val="dk1"/>
              </a:buClr>
              <a:buSzPts val="1100"/>
            </a:pPr>
            <a:r>
              <a:rPr lang="en-GB" sz="2400" dirty="0">
                <a:ea typeface="Roboto Light"/>
                <a:cs typeface="Roboto Light"/>
                <a:sym typeface="Roboto Light"/>
              </a:rPr>
              <a:t>and a mouse.”</a:t>
            </a:r>
            <a:r>
              <a:rPr lang="en-GB" sz="2400" b="1" dirty="0">
                <a:ea typeface="Roboto Light"/>
                <a:cs typeface="Roboto Light"/>
                <a:sym typeface="Roboto Light"/>
              </a:rPr>
              <a:t> </a:t>
            </a:r>
          </a:p>
          <a:p>
            <a:pPr>
              <a:lnSpc>
                <a:spcPct val="150000"/>
              </a:lnSpc>
              <a:buClr>
                <a:schemeClr val="dk1"/>
              </a:buClr>
              <a:buSzPts val="1100"/>
            </a:pPr>
            <a:endParaRPr lang="en-GB" sz="2400" b="1" dirty="0">
              <a:solidFill>
                <a:schemeClr val="bg1"/>
              </a:solidFill>
              <a:ea typeface="Roboto Light"/>
              <a:cs typeface="Roboto Light"/>
              <a:sym typeface="Roboto Light"/>
            </a:endParaRPr>
          </a:p>
          <a:p>
            <a:pPr>
              <a:lnSpc>
                <a:spcPct val="150000"/>
              </a:lnSpc>
              <a:buClr>
                <a:schemeClr val="dk1"/>
              </a:buClr>
              <a:buSzPts val="1100"/>
            </a:pPr>
            <a:r>
              <a:rPr lang="en-GB" sz="2400" dirty="0">
                <a:ea typeface="Roboto Light"/>
                <a:cs typeface="Roboto Light"/>
                <a:sym typeface="Roboto Light"/>
              </a:rPr>
              <a:t>Walt Disney</a:t>
            </a:r>
            <a:endParaRPr lang="en-GB" sz="2400" dirty="0">
              <a:ea typeface="Roboto"/>
              <a:cs typeface="Roboto Light"/>
              <a:sym typeface="Roboto"/>
            </a:endParaRPr>
          </a:p>
          <a:p>
            <a:pPr>
              <a:lnSpc>
                <a:spcPct val="150000"/>
              </a:lnSpc>
              <a:buClr>
                <a:schemeClr val="dk1"/>
              </a:buClr>
              <a:buSzPts val="1100"/>
            </a:pPr>
            <a:endParaRPr lang="en-GB" sz="2400" dirty="0">
              <a:solidFill>
                <a:schemeClr val="dk1"/>
              </a:solidFill>
              <a:latin typeface="Nunito Sans" pitchFamily="2" charset="77"/>
              <a:ea typeface="Roboto"/>
              <a:cs typeface="Roboto Light"/>
              <a:sym typeface="Roboto"/>
            </a:endParaRPr>
          </a:p>
          <a:p>
            <a:pPr>
              <a:lnSpc>
                <a:spcPct val="150000"/>
              </a:lnSpc>
              <a:buClr>
                <a:schemeClr val="dk1"/>
              </a:buClr>
              <a:buSzPts val="1100"/>
            </a:pPr>
            <a:endParaRPr lang="en-GB" sz="1067" dirty="0">
              <a:solidFill>
                <a:schemeClr val="dk1"/>
              </a:solidFill>
              <a:latin typeface="Roboto"/>
              <a:ea typeface="Roboto"/>
              <a:cs typeface="Roboto Light"/>
              <a:sym typeface="Roboto"/>
            </a:endParaRPr>
          </a:p>
          <a:p>
            <a:pPr>
              <a:lnSpc>
                <a:spcPct val="150000"/>
              </a:lnSpc>
            </a:pPr>
            <a:endParaRPr sz="1067" dirty="0">
              <a:solidFill>
                <a:schemeClr val="dk1"/>
              </a:solidFill>
              <a:latin typeface="Roboto Light"/>
              <a:ea typeface="Roboto Light"/>
              <a:cs typeface="Roboto Light"/>
              <a:sym typeface="Roboto Light"/>
            </a:endParaRPr>
          </a:p>
        </p:txBody>
      </p:sp>
      <p:sp>
        <p:nvSpPr>
          <p:cNvPr id="9" name="Google Shape;250;p48">
            <a:extLst>
              <a:ext uri="{FF2B5EF4-FFF2-40B4-BE49-F238E27FC236}">
                <a16:creationId xmlns:a16="http://schemas.microsoft.com/office/drawing/2014/main" id="{FC491D7B-E968-C44A-8923-FA564F8111AD}"/>
              </a:ext>
            </a:extLst>
          </p:cNvPr>
          <p:cNvSpPr txBox="1"/>
          <p:nvPr/>
        </p:nvSpPr>
        <p:spPr>
          <a:xfrm>
            <a:off x="1069372" y="727367"/>
            <a:ext cx="4564000" cy="1150400"/>
          </a:xfrm>
          <a:prstGeom prst="rect">
            <a:avLst/>
          </a:prstGeom>
          <a:noFill/>
          <a:ln>
            <a:noFill/>
          </a:ln>
        </p:spPr>
        <p:txBody>
          <a:bodyPr spcFirstLastPara="1" wrap="square" lIns="121900" tIns="121900" rIns="121900" bIns="121900" anchor="t" anchorCtr="0">
            <a:noAutofit/>
          </a:bodyPr>
          <a:lstStyle/>
          <a:p>
            <a:pPr>
              <a:lnSpc>
                <a:spcPct val="115000"/>
              </a:lnSpc>
            </a:pPr>
            <a:r>
              <a:rPr lang="en-GB" sz="2667" b="1" dirty="0">
                <a:ea typeface="Montserrat Light"/>
                <a:cs typeface="Montserrat Light"/>
                <a:sym typeface="Montserrat Light"/>
              </a:rPr>
              <a:t>Daydream Believers</a:t>
            </a:r>
            <a:endParaRPr sz="2667" b="1" dirty="0">
              <a:ea typeface="Montserrat Light"/>
              <a:cs typeface="Montserrat Light"/>
              <a:sym typeface="Montserrat Light"/>
            </a:endParaRPr>
          </a:p>
        </p:txBody>
      </p:sp>
    </p:spTree>
    <p:extLst>
      <p:ext uri="{BB962C8B-B14F-4D97-AF65-F5344CB8AC3E}">
        <p14:creationId xmlns:p14="http://schemas.microsoft.com/office/powerpoint/2010/main" val="790345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AD56C-0A63-EA43-918D-5E149DADFFF9}"/>
              </a:ext>
            </a:extLst>
          </p:cNvPr>
          <p:cNvPicPr>
            <a:picLocks noChangeAspect="1"/>
          </p:cNvPicPr>
          <p:nvPr/>
        </p:nvPicPr>
        <p:blipFill>
          <a:blip r:embed="rId3"/>
          <a:stretch>
            <a:fillRect/>
          </a:stretch>
        </p:blipFill>
        <p:spPr>
          <a:xfrm>
            <a:off x="690880" y="1625177"/>
            <a:ext cx="6413595" cy="3607647"/>
          </a:xfrm>
          <a:prstGeom prst="rect">
            <a:avLst/>
          </a:prstGeom>
        </p:spPr>
      </p:pic>
      <p:pic>
        <p:nvPicPr>
          <p:cNvPr id="5" name="Picture 4" descr="A close up of a flag&#10;&#10;Description automatically generated">
            <a:extLst>
              <a:ext uri="{FF2B5EF4-FFF2-40B4-BE49-F238E27FC236}">
                <a16:creationId xmlns:a16="http://schemas.microsoft.com/office/drawing/2014/main" id="{140186C6-E597-CC4F-A38D-24BE619DA439}"/>
              </a:ext>
            </a:extLst>
          </p:cNvPr>
          <p:cNvPicPr>
            <a:picLocks noChangeAspect="1"/>
          </p:cNvPicPr>
          <p:nvPr/>
        </p:nvPicPr>
        <p:blipFill>
          <a:blip r:embed="rId4"/>
          <a:stretch>
            <a:fillRect/>
          </a:stretch>
        </p:blipFill>
        <p:spPr>
          <a:xfrm>
            <a:off x="7807960" y="1930400"/>
            <a:ext cx="2997200" cy="2997200"/>
          </a:xfrm>
          <a:prstGeom prst="rect">
            <a:avLst/>
          </a:prstGeom>
        </p:spPr>
      </p:pic>
    </p:spTree>
    <p:extLst>
      <p:ext uri="{BB962C8B-B14F-4D97-AF65-F5344CB8AC3E}">
        <p14:creationId xmlns:p14="http://schemas.microsoft.com/office/powerpoint/2010/main" val="1736355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6" name="Picture 5">
            <a:extLst>
              <a:ext uri="{FF2B5EF4-FFF2-40B4-BE49-F238E27FC236}">
                <a16:creationId xmlns:a16="http://schemas.microsoft.com/office/drawing/2014/main" id="{BB25E8FC-FF51-3948-9CCD-2D978868B9BC}"/>
              </a:ext>
            </a:extLst>
          </p:cNvPr>
          <p:cNvPicPr>
            <a:picLocks noChangeAspect="1"/>
          </p:cNvPicPr>
          <p:nvPr/>
        </p:nvPicPr>
        <p:blipFill>
          <a:blip r:embed="rId3"/>
          <a:stretch>
            <a:fillRect/>
          </a:stretch>
        </p:blipFill>
        <p:spPr>
          <a:xfrm>
            <a:off x="0" y="-1741958"/>
            <a:ext cx="12192000" cy="15246159"/>
          </a:xfrm>
          <a:prstGeom prst="rect">
            <a:avLst/>
          </a:prstGeom>
        </p:spPr>
      </p:pic>
      <p:sp>
        <p:nvSpPr>
          <p:cNvPr id="2" name="Rectangle 1">
            <a:extLst>
              <a:ext uri="{FF2B5EF4-FFF2-40B4-BE49-F238E27FC236}">
                <a16:creationId xmlns:a16="http://schemas.microsoft.com/office/drawing/2014/main" id="{42BC7264-6A46-824E-862F-B2CB5CD7B177}"/>
              </a:ext>
            </a:extLst>
          </p:cNvPr>
          <p:cNvSpPr/>
          <p:nvPr/>
        </p:nvSpPr>
        <p:spPr>
          <a:xfrm>
            <a:off x="2371164" y="1833592"/>
            <a:ext cx="7449671" cy="1754326"/>
          </a:xfrm>
          <a:prstGeom prst="rect">
            <a:avLst/>
          </a:prstGeom>
        </p:spPr>
        <p:txBody>
          <a:bodyPr wrap="square">
            <a:spAutoFit/>
          </a:bodyPr>
          <a:lstStyle/>
          <a:p>
            <a:pPr algn="ctr"/>
            <a:r>
              <a:rPr lang="en-US" sz="3600" dirty="0">
                <a:solidFill>
                  <a:schemeClr val="bg1"/>
                </a:solidFill>
              </a:rPr>
              <a:t>Daydreambelievers.co.uk</a:t>
            </a:r>
          </a:p>
          <a:p>
            <a:pPr algn="ctr"/>
            <a:r>
              <a:rPr lang="en-US" sz="3600" dirty="0">
                <a:solidFill>
                  <a:schemeClr val="bg1"/>
                </a:solidFill>
              </a:rPr>
              <a:t>@</a:t>
            </a:r>
            <a:r>
              <a:rPr lang="en-US" sz="3600" dirty="0" err="1">
                <a:solidFill>
                  <a:schemeClr val="bg1"/>
                </a:solidFill>
              </a:rPr>
              <a:t>be_daydream</a:t>
            </a:r>
            <a:endParaRPr lang="en-US" sz="3600" dirty="0">
              <a:solidFill>
                <a:schemeClr val="bg1"/>
              </a:solidFill>
            </a:endParaRPr>
          </a:p>
          <a:p>
            <a:pPr algn="ctr"/>
            <a:r>
              <a:rPr lang="en-US" sz="3600" dirty="0">
                <a:solidFill>
                  <a:schemeClr val="bg1"/>
                </a:solidFill>
              </a:rPr>
              <a:t>Helena.good@edinburghcollege.ac.uk</a:t>
            </a:r>
            <a:endParaRPr lang="en-US" sz="3600" dirty="0"/>
          </a:p>
        </p:txBody>
      </p:sp>
    </p:spTree>
    <p:extLst>
      <p:ext uri="{BB962C8B-B14F-4D97-AF65-F5344CB8AC3E}">
        <p14:creationId xmlns:p14="http://schemas.microsoft.com/office/powerpoint/2010/main" val="2126699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ED3E7E-8D10-574A-8F56-DFF2DF901721}"/>
              </a:ext>
            </a:extLst>
          </p:cNvPr>
          <p:cNvPicPr>
            <a:picLocks noChangeAspect="1"/>
          </p:cNvPicPr>
          <p:nvPr/>
        </p:nvPicPr>
        <p:blipFill>
          <a:blip r:embed="rId3">
            <a:alphaModFix amt="20000"/>
          </a:blip>
          <a:stretch>
            <a:fillRect/>
          </a:stretch>
        </p:blipFill>
        <p:spPr>
          <a:xfrm>
            <a:off x="0" y="-545811"/>
            <a:ext cx="12471400" cy="8325323"/>
          </a:xfrm>
          <a:prstGeom prst="rect">
            <a:avLst/>
          </a:prstGeom>
        </p:spPr>
      </p:pic>
      <p:sp>
        <p:nvSpPr>
          <p:cNvPr id="2" name="Rectangle 1">
            <a:extLst>
              <a:ext uri="{FF2B5EF4-FFF2-40B4-BE49-F238E27FC236}">
                <a16:creationId xmlns:a16="http://schemas.microsoft.com/office/drawing/2014/main" id="{652B4CC6-A13C-B448-AEE9-BC875A8A5C47}"/>
              </a:ext>
            </a:extLst>
          </p:cNvPr>
          <p:cNvSpPr/>
          <p:nvPr/>
        </p:nvSpPr>
        <p:spPr>
          <a:xfrm>
            <a:off x="2280651" y="1443841"/>
            <a:ext cx="7657841" cy="3970318"/>
          </a:xfrm>
          <a:prstGeom prst="rect">
            <a:avLst/>
          </a:prstGeom>
        </p:spPr>
        <p:txBody>
          <a:bodyPr wrap="square">
            <a:spAutoFit/>
          </a:bodyPr>
          <a:lstStyle/>
          <a:p>
            <a:pPr algn="ctr"/>
            <a:r>
              <a:rPr lang="en-GB" sz="2800" dirty="0"/>
              <a:t>Whitespace, Amazerealise, Skyscanner, </a:t>
            </a:r>
          </a:p>
          <a:p>
            <a:pPr algn="ctr"/>
            <a:r>
              <a:rPr lang="en-GB" sz="2800" dirty="0"/>
              <a:t>Tynecastle, Liberton, Drummond Community High, </a:t>
            </a:r>
          </a:p>
          <a:p>
            <a:pPr algn="ctr"/>
            <a:r>
              <a:rPr lang="en-GB" sz="2800" dirty="0"/>
              <a:t>Balerno, Ross High, Royal High, </a:t>
            </a:r>
          </a:p>
          <a:p>
            <a:pPr algn="ctr"/>
            <a:r>
              <a:rPr lang="en-GB" sz="2800" dirty="0"/>
              <a:t>Glasgow School of Art, </a:t>
            </a:r>
          </a:p>
          <a:p>
            <a:pPr algn="ctr"/>
            <a:r>
              <a:rPr lang="en-GB" sz="2800" dirty="0"/>
              <a:t>Edinburgh College of Art, </a:t>
            </a:r>
          </a:p>
          <a:p>
            <a:pPr algn="ctr"/>
            <a:r>
              <a:rPr lang="en-GB" sz="2800" dirty="0"/>
              <a:t>Duncan of Jordanston, college of Art and Design, </a:t>
            </a:r>
          </a:p>
          <a:p>
            <a:pPr algn="ctr"/>
            <a:r>
              <a:rPr lang="en-GB" sz="2800" dirty="0"/>
              <a:t>Napier University, </a:t>
            </a:r>
          </a:p>
          <a:p>
            <a:pPr algn="ctr"/>
            <a:r>
              <a:rPr lang="en-GB" sz="2800" dirty="0"/>
              <a:t>Robert Gordon University</a:t>
            </a:r>
          </a:p>
          <a:p>
            <a:pPr algn="ctr"/>
            <a:r>
              <a:rPr lang="en-GB" sz="2800" dirty="0"/>
              <a:t>and Edinburgh College</a:t>
            </a:r>
            <a:endParaRPr lang="en-US" sz="2800" dirty="0"/>
          </a:p>
        </p:txBody>
      </p:sp>
    </p:spTree>
    <p:extLst>
      <p:ext uri="{BB962C8B-B14F-4D97-AF65-F5344CB8AC3E}">
        <p14:creationId xmlns:p14="http://schemas.microsoft.com/office/powerpoint/2010/main" val="1929570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B6E700DC-58F4-804E-BE1F-872F9353CC1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08988"/>
            <a:ext cx="12374464" cy="8249643"/>
          </a:xfrm>
          <a:prstGeom prst="rect">
            <a:avLst/>
          </a:prstGeom>
        </p:spPr>
      </p:pic>
      <p:sp>
        <p:nvSpPr>
          <p:cNvPr id="3" name="TextBox 2">
            <a:extLst>
              <a:ext uri="{FF2B5EF4-FFF2-40B4-BE49-F238E27FC236}">
                <a16:creationId xmlns:a16="http://schemas.microsoft.com/office/drawing/2014/main" id="{A39E90A2-B0F7-194F-8C4D-A43CC27FD0C4}"/>
              </a:ext>
            </a:extLst>
          </p:cNvPr>
          <p:cNvSpPr txBox="1"/>
          <p:nvPr/>
        </p:nvSpPr>
        <p:spPr>
          <a:xfrm>
            <a:off x="2267905" y="866273"/>
            <a:ext cx="7652084" cy="913199"/>
          </a:xfrm>
          <a:prstGeom prst="rect">
            <a:avLst/>
          </a:prstGeom>
          <a:noFill/>
        </p:spPr>
        <p:txBody>
          <a:bodyPr wrap="square" rtlCol="0">
            <a:spAutoFit/>
          </a:bodyPr>
          <a:lstStyle/>
          <a:p>
            <a:pPr algn="ctr"/>
            <a:r>
              <a:rPr lang="en-US" sz="2667" b="1" dirty="0">
                <a:solidFill>
                  <a:schemeClr val="bg1"/>
                </a:solidFill>
              </a:rPr>
              <a:t>HND Visual Communication Graphic Design</a:t>
            </a:r>
          </a:p>
          <a:p>
            <a:pPr algn="ctr"/>
            <a:r>
              <a:rPr lang="en-US" sz="2667" b="1" dirty="0">
                <a:solidFill>
                  <a:schemeClr val="bg1"/>
                </a:solidFill>
              </a:rPr>
              <a:t>Edinburgh College</a:t>
            </a:r>
          </a:p>
        </p:txBody>
      </p:sp>
    </p:spTree>
    <p:extLst>
      <p:ext uri="{BB962C8B-B14F-4D97-AF65-F5344CB8AC3E}">
        <p14:creationId xmlns:p14="http://schemas.microsoft.com/office/powerpoint/2010/main" val="3758822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SCHOOLS PROJECT p1.pdf">
            <a:extLst>
              <a:ext uri="{FF2B5EF4-FFF2-40B4-BE49-F238E27FC236}">
                <a16:creationId xmlns:a16="http://schemas.microsoft.com/office/drawing/2014/main" id="{09C7F62C-AC51-0648-8B4C-36C041E3C337}"/>
              </a:ext>
            </a:extLst>
          </p:cNvPr>
          <p:cNvPicPr>
            <a:picLocks noChangeAspect="1"/>
          </p:cNvPicPr>
          <p:nvPr/>
        </p:nvPicPr>
        <p:blipFill rotWithShape="1">
          <a:blip r:embed="rId2">
            <a:extLst>
              <a:ext uri="{28A0092B-C50C-407E-A947-70E740481C1C}">
                <a14:useLocalDpi xmlns:a14="http://schemas.microsoft.com/office/drawing/2010/main" val="0"/>
              </a:ext>
            </a:extLst>
          </a:blip>
          <a:srcRect l="6649" t="14810" r="-6649" b="-11113"/>
          <a:stretch/>
        </p:blipFill>
        <p:spPr>
          <a:xfrm>
            <a:off x="-1485163" y="-362464"/>
            <a:ext cx="14514421" cy="7862664"/>
          </a:xfrm>
        </p:spPr>
      </p:pic>
      <p:pic>
        <p:nvPicPr>
          <p:cNvPr id="9" name="Picture 8">
            <a:extLst>
              <a:ext uri="{FF2B5EF4-FFF2-40B4-BE49-F238E27FC236}">
                <a16:creationId xmlns:a16="http://schemas.microsoft.com/office/drawing/2014/main" id="{9F776DC4-941A-F842-AC32-43015BBDC0A0}"/>
              </a:ext>
            </a:extLst>
          </p:cNvPr>
          <p:cNvPicPr>
            <a:picLocks noChangeAspect="1"/>
          </p:cNvPicPr>
          <p:nvPr/>
        </p:nvPicPr>
        <p:blipFill>
          <a:blip r:embed="rId3"/>
          <a:stretch>
            <a:fillRect/>
          </a:stretch>
        </p:blipFill>
        <p:spPr>
          <a:xfrm>
            <a:off x="1120347" y="1128188"/>
            <a:ext cx="12192000" cy="6589001"/>
          </a:xfrm>
          <a:prstGeom prst="rect">
            <a:avLst/>
          </a:prstGeom>
        </p:spPr>
      </p:pic>
    </p:spTree>
    <p:extLst>
      <p:ext uri="{BB962C8B-B14F-4D97-AF65-F5344CB8AC3E}">
        <p14:creationId xmlns:p14="http://schemas.microsoft.com/office/powerpoint/2010/main" val="1191067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6DF6-E30B-6348-AD0D-C8690DFEFC4A}"/>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7E81462C-47D5-B74C-A192-D19EDBF8C5E9}"/>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77620BC5-3840-A54B-8D79-C5A16B3A0360}"/>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FC97A3B-8566-2E41-A349-E2D570B6CDDD}"/>
              </a:ext>
            </a:extLst>
          </p:cNvPr>
          <p:cNvSpPr/>
          <p:nvPr/>
        </p:nvSpPr>
        <p:spPr>
          <a:xfrm>
            <a:off x="2385925" y="2875565"/>
            <a:ext cx="3393878" cy="1077218"/>
          </a:xfrm>
          <a:prstGeom prst="rect">
            <a:avLst/>
          </a:prstGeom>
        </p:spPr>
        <p:txBody>
          <a:bodyPr wrap="none">
            <a:spAutoFit/>
          </a:bodyPr>
          <a:lstStyle/>
          <a:p>
            <a:r>
              <a:rPr lang="en-US" sz="6400" dirty="0">
                <a:solidFill>
                  <a:schemeClr val="bg1"/>
                </a:solidFill>
              </a:rPr>
              <a:t>Give back</a:t>
            </a:r>
            <a:endParaRPr lang="en-US" sz="6400" b="1" dirty="0">
              <a:solidFill>
                <a:schemeClr val="bg1"/>
              </a:solidFill>
            </a:endParaRPr>
          </a:p>
        </p:txBody>
      </p:sp>
    </p:spTree>
    <p:extLst>
      <p:ext uri="{BB962C8B-B14F-4D97-AF65-F5344CB8AC3E}">
        <p14:creationId xmlns:p14="http://schemas.microsoft.com/office/powerpoint/2010/main" val="3689555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469B48-7739-0647-A4B3-A9D59D2AD0D3}"/>
              </a:ext>
            </a:extLst>
          </p:cNvPr>
          <p:cNvPicPr>
            <a:picLocks noChangeAspect="1"/>
          </p:cNvPicPr>
          <p:nvPr/>
        </p:nvPicPr>
        <p:blipFill>
          <a:blip r:embed="rId2"/>
          <a:stretch>
            <a:fillRect/>
          </a:stretch>
        </p:blipFill>
        <p:spPr>
          <a:xfrm>
            <a:off x="-2266304" y="-331424"/>
            <a:ext cx="15278463" cy="7520848"/>
          </a:xfrm>
          <a:prstGeom prst="rect">
            <a:avLst/>
          </a:prstGeom>
        </p:spPr>
      </p:pic>
      <p:sp>
        <p:nvSpPr>
          <p:cNvPr id="2" name="Rectangle 1">
            <a:extLst>
              <a:ext uri="{FF2B5EF4-FFF2-40B4-BE49-F238E27FC236}">
                <a16:creationId xmlns:a16="http://schemas.microsoft.com/office/drawing/2014/main" id="{3B958386-1174-024C-BF70-7CE4EB64D684}"/>
              </a:ext>
            </a:extLst>
          </p:cNvPr>
          <p:cNvSpPr/>
          <p:nvPr/>
        </p:nvSpPr>
        <p:spPr>
          <a:xfrm>
            <a:off x="5860473" y="5255798"/>
            <a:ext cx="6155852" cy="923330"/>
          </a:xfrm>
          <a:prstGeom prst="rect">
            <a:avLst/>
          </a:prstGeom>
        </p:spPr>
        <p:txBody>
          <a:bodyPr wrap="none">
            <a:spAutoFit/>
          </a:bodyPr>
          <a:lstStyle/>
          <a:p>
            <a:r>
              <a:rPr lang="en-US" sz="5400" dirty="0">
                <a:solidFill>
                  <a:schemeClr val="bg1"/>
                </a:solidFill>
              </a:rPr>
              <a:t>College Ambassadors</a:t>
            </a:r>
            <a:endParaRPr lang="en-US" sz="5400" b="1" dirty="0">
              <a:solidFill>
                <a:schemeClr val="bg1"/>
              </a:solidFill>
            </a:endParaRPr>
          </a:p>
        </p:txBody>
      </p:sp>
    </p:spTree>
    <p:extLst>
      <p:ext uri="{BB962C8B-B14F-4D97-AF65-F5344CB8AC3E}">
        <p14:creationId xmlns:p14="http://schemas.microsoft.com/office/powerpoint/2010/main" val="4141544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DN Default Document" ma:contentTypeID="0x0101003491B67C085BEA4381EEE65AC97BC87900F3345B6DC586A240B13CC98F8171883A" ma:contentTypeVersion="33" ma:contentTypeDescription="CDN Default Document List" ma:contentTypeScope="" ma:versionID="18c291f2160a61158ef02552569e2965">
  <xsd:schema xmlns:xsd="http://www.w3.org/2001/XMLSchema" xmlns:xs="http://www.w3.org/2001/XMLSchema" xmlns:p="http://schemas.microsoft.com/office/2006/metadata/properties" xmlns:ns2="58145f34-b256-4881-98aa-197eefd36cda" xmlns:ns3="http://schemas.microsoft.com/sharepoint/v3/fields" xmlns:ns4="3da41f1a-f215-4c23-b495-b3a9d9642a80" targetNamespace="http://schemas.microsoft.com/office/2006/metadata/properties" ma:root="true" ma:fieldsID="760bf9c87ca950462b34efde56643060" ns2:_="" ns3:_="" ns4:_="">
    <xsd:import namespace="58145f34-b256-4881-98aa-197eefd36cda"/>
    <xsd:import namespace="http://schemas.microsoft.com/sharepoint/v3/fields"/>
    <xsd:import namespace="3da41f1a-f215-4c23-b495-b3a9d9642a80"/>
    <xsd:element name="properties">
      <xsd:complexType>
        <xsd:sequence>
          <xsd:element name="documentManagement">
            <xsd:complexType>
              <xsd:all>
                <xsd:element ref="ns3:_DCDateCreated" minOccurs="0"/>
                <xsd:element ref="ns2:Tax_x0020_Year_x0060_" minOccurs="0"/>
                <xsd:element ref="ns2:pad299acdc3d4c54b2453fbe8d7b7b7f" minOccurs="0"/>
                <xsd:element ref="ns2:TaxCatchAll" minOccurs="0"/>
                <xsd:element ref="ns2:TaxCatchAllLabel" minOccurs="0"/>
                <xsd:element ref="ns2:e6fd4296aebb462abe262dffcb5bf89e" minOccurs="0"/>
                <xsd:element ref="ns3:_DCDateModified" minOccurs="0"/>
                <xsd:element ref="ns2:p06203fff19a49a8bf6e537224e522bd" minOccurs="0"/>
                <xsd:element ref="ns2:de748d43fb93405aa24a7dfdafd5bf7f" minOccurs="0"/>
                <xsd:element ref="ns2:SharedWithUsers" minOccurs="0"/>
                <xsd:element ref="ns2:SharedWithDetails" minOccurs="0"/>
                <xsd:element ref="ns4:MediaServiceMetadata" minOccurs="0"/>
                <xsd:element ref="ns4:MediaServiceFastMetadata" minOccurs="0"/>
                <xsd:element ref="ns4:MediaServiceEventHashCode" minOccurs="0"/>
                <xsd:element ref="ns4:MediaServiceGenerationTime" minOccurs="0"/>
                <xsd:element ref="ns4: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145f34-b256-4881-98aa-197eefd36cda" elementFormDefault="qualified">
    <xsd:import namespace="http://schemas.microsoft.com/office/2006/documentManagement/types"/>
    <xsd:import namespace="http://schemas.microsoft.com/office/infopath/2007/PartnerControls"/>
    <xsd:element name="Tax_x0020_Year_x0060_" ma:index="7" nillable="true" ma:displayName="Tax Year" ma:default="0" ma:description="Is this a Tax Year (April to March)" ma:internalName="Tax_x0020_Year_x0060_">
      <xsd:simpleType>
        <xsd:restriction base="dms:Boolean"/>
      </xsd:simpleType>
    </xsd:element>
    <xsd:element name="pad299acdc3d4c54b2453fbe8d7b7b7f" ma:index="8" nillable="true" ma:taxonomy="true" ma:internalName="pad299acdc3d4c54b2453fbe8d7b7b7f" ma:taxonomyFieldName="CDN_x0020_Department" ma:displayName="CDN Department" ma:readOnly="false" ma:default="" ma:fieldId="{9ad299ac-dc3d-4c54-b245-3fbe8d7b7b7f}" ma:sspId="6c33d3eb-c608-48d4-a6c8-22093a3c1c3a" ma:termSetId="0930f63e-1fe0-4dfd-a3b2-f8348842756c"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c14462a3-80da-43b3-a813-3f0d25c1aa8f}" ma:internalName="TaxCatchAll" ma:showField="CatchAllData" ma:web="58145f34-b256-4881-98aa-197eefd36cda">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c14462a3-80da-43b3-a813-3f0d25c1aa8f}" ma:internalName="TaxCatchAllLabel" ma:readOnly="true" ma:showField="CatchAllDataLabel" ma:web="58145f34-b256-4881-98aa-197eefd36cda">
      <xsd:complexType>
        <xsd:complexContent>
          <xsd:extension base="dms:MultiChoiceLookup">
            <xsd:sequence>
              <xsd:element name="Value" type="dms:Lookup" maxOccurs="unbounded" minOccurs="0" nillable="true"/>
            </xsd:sequence>
          </xsd:extension>
        </xsd:complexContent>
      </xsd:complexType>
    </xsd:element>
    <xsd:element name="e6fd4296aebb462abe262dffcb5bf89e" ma:index="12" nillable="true" ma:taxonomy="true" ma:internalName="e6fd4296aebb462abe262dffcb5bf89e" ma:taxonomyFieldName="CDN_x0020_Document_x0020_Type" ma:displayName="CDN Document Type" ma:readOnly="false" ma:default="" ma:fieldId="{e6fd4296-aebb-462a-be26-2dffcb5bf89e}" ma:taxonomyMulti="true" ma:sspId="6c33d3eb-c608-48d4-a6c8-22093a3c1c3a" ma:termSetId="55d2f72e-493e-45a8-bf4e-03c2804cc8ef" ma:anchorId="6d6640ce-4c0d-41c9-8c3b-bfbcfa8b4374" ma:open="false" ma:isKeyword="false">
      <xsd:complexType>
        <xsd:sequence>
          <xsd:element ref="pc:Terms" minOccurs="0" maxOccurs="1"/>
        </xsd:sequence>
      </xsd:complexType>
    </xsd:element>
    <xsd:element name="p06203fff19a49a8bf6e537224e522bd" ma:index="16" nillable="true" ma:taxonomy="true" ma:internalName="p06203fff19a49a8bf6e537224e522bd" ma:taxonomyFieldName="Financial_x0020__x002F__x0020_Academic_x0020_Year" ma:displayName="Financial / Academic Year" ma:default="" ma:fieldId="{906203ff-f19a-49a8-bf6e-537224e522bd}" ma:sspId="6c33d3eb-c608-48d4-a6c8-22093a3c1c3a" ma:termSetId="dc85b5bd-8b63-4ed8-b9cd-c58b474ad317" ma:anchorId="00000000-0000-0000-0000-000000000000" ma:open="false" ma:isKeyword="false">
      <xsd:complexType>
        <xsd:sequence>
          <xsd:element ref="pc:Terms" minOccurs="0" maxOccurs="1"/>
        </xsd:sequence>
      </xsd:complexType>
    </xsd:element>
    <xsd:element name="de748d43fb93405aa24a7dfdafd5bf7f" ma:index="19" nillable="true" ma:taxonomy="true" ma:internalName="de748d43fb93405aa24a7dfdafd5bf7f" ma:taxonomyFieldName="Stakeholders_x002F_Companies" ma:displayName="Stakeholders/Companies" ma:default="" ma:fieldId="{de748d43-fb93-405a-a24a-7dfdafd5bf7f}" ma:sspId="6c33d3eb-c608-48d4-a6c8-22093a3c1c3a" ma:termSetId="34d3210d-307f-4f83-8890-f42e85643029" ma:anchorId="00000000-0000-0000-0000-000000000000" ma:open="false" ma:isKeyword="false">
      <xsd:complexType>
        <xsd:sequence>
          <xsd:element ref="pc:Terms" minOccurs="0" maxOccurs="1"/>
        </xsd:sequence>
      </xsd:complexType>
    </xsd:element>
    <xsd:element name="SharedWithUsers" ma:index="2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4" nillable="true" ma:displayName="Date Created" ma:description="The date on which this resource was created" ma:format="DateTime" ma:internalName="_DCDateCreated">
      <xsd:simpleType>
        <xsd:restriction base="dms:DateTime"/>
      </xsd:simpleType>
    </xsd:element>
    <xsd:element name="_DCDateModified" ma:index="15" nillable="true" ma:displayName="Date Modified" ma:description="The date on which this resource was last modified" ma:format="DateTime" ma:hidden="true" ma:internalName="_DCDateModifi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da41f1a-f215-4c23-b495-b3a9d9642a80"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AutoTags" ma:index="27"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ma:index="2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8145f34-b256-4881-98aa-197eefd36cda"/>
    <p06203fff19a49a8bf6e537224e522bd xmlns="58145f34-b256-4881-98aa-197eefd36cda">
      <Terms xmlns="http://schemas.microsoft.com/office/infopath/2007/PartnerControls"/>
    </p06203fff19a49a8bf6e537224e522bd>
    <_DCDateModified xmlns="http://schemas.microsoft.com/sharepoint/v3/fields" xsi:nil="true"/>
    <Tax_x0020_Year_x0060_ xmlns="58145f34-b256-4881-98aa-197eefd36cda">false</Tax_x0020_Year_x0060_>
    <pad299acdc3d4c54b2453fbe8d7b7b7f xmlns="58145f34-b256-4881-98aa-197eefd36cda">
      <Terms xmlns="http://schemas.microsoft.com/office/infopath/2007/PartnerControls"/>
    </pad299acdc3d4c54b2453fbe8d7b7b7f>
    <e6fd4296aebb462abe262dffcb5bf89e xmlns="58145f34-b256-4881-98aa-197eefd36cda">
      <Terms xmlns="http://schemas.microsoft.com/office/infopath/2007/PartnerControls"/>
    </e6fd4296aebb462abe262dffcb5bf89e>
    <de748d43fb93405aa24a7dfdafd5bf7f xmlns="58145f34-b256-4881-98aa-197eefd36cda">
      <Terms xmlns="http://schemas.microsoft.com/office/infopath/2007/PartnerControls"/>
    </de748d43fb93405aa24a7dfdafd5bf7f>
    <_DCDateCreated xmlns="http://schemas.microsoft.com/sharepoint/v3/fields" xsi:nil="true"/>
  </documentManagement>
</p:properties>
</file>

<file path=customXml/itemProps1.xml><?xml version="1.0" encoding="utf-8"?>
<ds:datastoreItem xmlns:ds="http://schemas.openxmlformats.org/officeDocument/2006/customXml" ds:itemID="{0CE7C8B0-4F91-4DFE-AB96-149256977B74}"/>
</file>

<file path=customXml/itemProps2.xml><?xml version="1.0" encoding="utf-8"?>
<ds:datastoreItem xmlns:ds="http://schemas.openxmlformats.org/officeDocument/2006/customXml" ds:itemID="{DB6E045D-7907-4E43-8A9A-E093693FA243}"/>
</file>

<file path=customXml/itemProps3.xml><?xml version="1.0" encoding="utf-8"?>
<ds:datastoreItem xmlns:ds="http://schemas.openxmlformats.org/officeDocument/2006/customXml" ds:itemID="{E9133F7B-93B6-462C-85C8-7E1C11FA526F}"/>
</file>

<file path=docProps/app.xml><?xml version="1.0" encoding="utf-8"?>
<Properties xmlns="http://schemas.openxmlformats.org/officeDocument/2006/extended-properties" xmlns:vt="http://schemas.openxmlformats.org/officeDocument/2006/docPropsVTypes">
  <TotalTime>170</TotalTime>
  <Words>1119</Words>
  <Application>Microsoft Office PowerPoint</Application>
  <PresentationFormat>Widescreen</PresentationFormat>
  <Paragraphs>140</Paragraphs>
  <Slides>44</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Arial</vt:lpstr>
      <vt:lpstr>Calibri</vt:lpstr>
      <vt:lpstr>Calibri Light</vt:lpstr>
      <vt:lpstr>Helvetica</vt:lpstr>
      <vt:lpstr>Lato</vt:lpstr>
      <vt:lpstr>Montserrat Light</vt:lpstr>
      <vt:lpstr>Nunito Sans</vt:lpstr>
      <vt:lpstr>Raleway</vt:lpstr>
      <vt:lpstr>Roboto</vt:lpstr>
      <vt:lpstr>Roboto Light</vt:lpstr>
      <vt:lpstr>Office Theme</vt:lpstr>
      <vt:lpstr>PowerPoint Presentation</vt:lpstr>
      <vt:lpstr>PowerPoint Presentation</vt:lpstr>
      <vt:lpstr>Tell me a story make me care</vt:lpstr>
      <vt:lpstr>What’s your why?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goal posts change every 6 months  but the resources don’t.”  Art and Design, Secondary School Teacher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Helena Good</dc:creator>
  <cp:lastModifiedBy>Samantha Hay</cp:lastModifiedBy>
  <cp:revision>24</cp:revision>
  <cp:lastPrinted>2019-06-06T13:29:42Z</cp:lastPrinted>
  <dcterms:created xsi:type="dcterms:W3CDTF">2019-05-30T19:09:06Z</dcterms:created>
  <dcterms:modified xsi:type="dcterms:W3CDTF">2019-06-06T13:41:18Z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0x0101003491B67C085BEA4381EEE65AC97BC87900F3345B6DC586A240B13CC98F8171883A</vt:lpwstr>
  </property>
</Properties>
</file>