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56" r:id="rId5"/>
    <p:sldId id="264" r:id="rId6"/>
    <p:sldId id="261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05B"/>
    <a:srgbClr val="990020"/>
    <a:srgbClr val="483354"/>
    <a:srgbClr val="26B3A9"/>
    <a:srgbClr val="B983D8"/>
    <a:srgbClr val="CFD900"/>
    <a:srgbClr val="F8AC00"/>
    <a:srgbClr val="EB5015"/>
    <a:srgbClr val="4E4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3371CE-93FA-4C07-A7F0-43092F8ADE75}" v="286" dt="2019-05-16T12:23:36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1" autoAdjust="0"/>
    <p:restoredTop sz="94584" autoAdjust="0"/>
  </p:normalViewPr>
  <p:slideViewPr>
    <p:cSldViewPr snapToGrid="0" snapToObjects="1">
      <p:cViewPr varScale="1">
        <p:scale>
          <a:sx n="108" d="100"/>
          <a:sy n="108" d="100"/>
        </p:scale>
        <p:origin x="17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097C7-DE99-4579-BE5F-14D4299B60DA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C39FA-130C-4B7E-8AB6-5E7BA0CE6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22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5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5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1914" y="4430439"/>
            <a:ext cx="9528710" cy="29718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9093" y="5740183"/>
            <a:ext cx="4035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venir Light"/>
                <a:cs typeface="Avenir Light"/>
              </a:rPr>
              <a:t> </a:t>
            </a:r>
            <a:br>
              <a:rPr lang="en-US" sz="2800" b="1" dirty="0">
                <a:solidFill>
                  <a:schemeClr val="bg1"/>
                </a:solidFill>
                <a:latin typeface="Avenir Light"/>
                <a:cs typeface="Avenir Light"/>
              </a:rPr>
            </a:br>
            <a:r>
              <a:rPr lang="en-US" sz="2800" dirty="0">
                <a:solidFill>
                  <a:schemeClr val="bg1"/>
                </a:solidFill>
                <a:latin typeface="Avenir Light"/>
                <a:cs typeface="Avenir Light"/>
              </a:rPr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7912"/>
            <a:ext cx="1258388" cy="4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6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6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7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9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03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7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08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2BE0A-1462-6F4A-9D9D-080E6527B306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03C18-E4EA-2845-9349-533C3A89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9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jpg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1.jpg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5.png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709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0255A7-D5B3-4722-9AA4-A532853C5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08" b="-1"/>
          <a:stretch/>
        </p:blipFill>
        <p:spPr>
          <a:xfrm>
            <a:off x="-38498" y="0"/>
            <a:ext cx="9182497" cy="5832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119" y="4172176"/>
            <a:ext cx="9440235" cy="2685824"/>
          </a:xfrm>
          <a:prstGeom prst="rect">
            <a:avLst/>
          </a:prstGeom>
        </p:spPr>
      </p:pic>
      <p:pic>
        <p:nvPicPr>
          <p:cNvPr id="7" name="Picture 2" descr="S:\Communication\Logos\RT logo_Red and Bl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8" y="5052253"/>
            <a:ext cx="1482875" cy="5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0" y="185935"/>
            <a:ext cx="7564278" cy="213072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Vision for Widening Access</a:t>
            </a:r>
          </a:p>
          <a:p>
            <a:r>
              <a:rPr lang="en-GB" sz="3200" dirty="0"/>
              <a:t>The Robertson Trust and First Chances Fife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3A9D8D-0A7A-49FA-90C5-35BF1E6F3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286" y="5766271"/>
            <a:ext cx="2031931" cy="824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A24C96-391D-49E4-9EA0-E396471E4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891" y="5703853"/>
            <a:ext cx="2752133" cy="835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8EA99-9AAA-441F-99B3-FB8F125FB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198" y="6212285"/>
            <a:ext cx="1076400" cy="335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C5EA8-EEA9-4E2E-B8E7-72FABF7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7" y="5583220"/>
            <a:ext cx="1573200" cy="5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8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7098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77E55E-4C31-4AEE-AB85-429C0F903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9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119" y="4172176"/>
            <a:ext cx="9440235" cy="2685824"/>
          </a:xfrm>
          <a:prstGeom prst="rect">
            <a:avLst/>
          </a:prstGeom>
        </p:spPr>
      </p:pic>
      <p:pic>
        <p:nvPicPr>
          <p:cNvPr id="7" name="Picture 2" descr="S:\Communication\Logos\RT logo_Red and Bl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8" y="5052253"/>
            <a:ext cx="1482875" cy="5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357746" y="3106813"/>
            <a:ext cx="7564278" cy="213072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3A9D8D-0A7A-49FA-90C5-35BF1E6F3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286" y="5766271"/>
            <a:ext cx="2031931" cy="824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A24C96-391D-49E4-9EA0-E396471E4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891" y="5703853"/>
            <a:ext cx="2752133" cy="835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8EA99-9AAA-441F-99B3-FB8F125FB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198" y="6255298"/>
            <a:ext cx="1076400" cy="335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C5EA8-EEA9-4E2E-B8E7-72FABF7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7" y="5583220"/>
            <a:ext cx="1573200" cy="511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057C6B-886F-4140-B48B-5CC7ED63C6EB}"/>
              </a:ext>
            </a:extLst>
          </p:cNvPr>
          <p:cNvSpPr/>
          <p:nvPr/>
        </p:nvSpPr>
        <p:spPr>
          <a:xfrm>
            <a:off x="447963" y="583911"/>
            <a:ext cx="4572000" cy="193899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/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to </a:t>
            </a:r>
          </a:p>
          <a:p>
            <a:pPr lvl="0"/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Robertson Trust and our projects</a:t>
            </a:r>
          </a:p>
        </p:txBody>
      </p:sp>
    </p:spTree>
    <p:extLst>
      <p:ext uri="{BB962C8B-B14F-4D97-AF65-F5344CB8AC3E}">
        <p14:creationId xmlns:p14="http://schemas.microsoft.com/office/powerpoint/2010/main" val="941532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709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DE7BA7-9E7F-4B76-A172-D08AE859F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-1143000"/>
            <a:ext cx="6857999" cy="914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119" y="4172176"/>
            <a:ext cx="9440235" cy="2685824"/>
          </a:xfrm>
          <a:prstGeom prst="rect">
            <a:avLst/>
          </a:prstGeom>
        </p:spPr>
      </p:pic>
      <p:pic>
        <p:nvPicPr>
          <p:cNvPr id="7" name="Picture 2" descr="S:\Communication\Logos\RT logo_Red and Bl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8" y="5766271"/>
            <a:ext cx="2031930" cy="71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D3CB0E-DF6B-4825-8BA0-0A2D4CA91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837" y="5766271"/>
            <a:ext cx="2550597" cy="830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2B3375-E60A-4272-8273-A419F38E6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0886" y="5845610"/>
            <a:ext cx="2031930" cy="6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1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709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CCA506-B512-4A83-B845-DDD4010C0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02" y="-31823"/>
            <a:ext cx="9144000" cy="6095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119" y="4172176"/>
            <a:ext cx="9440235" cy="2685824"/>
          </a:xfrm>
          <a:prstGeom prst="rect">
            <a:avLst/>
          </a:prstGeom>
        </p:spPr>
      </p:pic>
      <p:pic>
        <p:nvPicPr>
          <p:cNvPr id="7" name="Picture 2" descr="S:\Communication\Logos\RT logo_Red and Bl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8" y="5052253"/>
            <a:ext cx="1482875" cy="5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3A9D8D-0A7A-49FA-90C5-35BF1E6F3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286" y="5766271"/>
            <a:ext cx="2031931" cy="824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A24C96-391D-49E4-9EA0-E396471E4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891" y="5703853"/>
            <a:ext cx="2752133" cy="835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8EA99-9AAA-441F-99B3-FB8F125FB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198" y="6212285"/>
            <a:ext cx="1076400" cy="335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C5EA8-EEA9-4E2E-B8E7-72FABF7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7" y="5583220"/>
            <a:ext cx="1573200" cy="511500"/>
          </a:xfrm>
          <a:prstGeom prst="rect">
            <a:avLst/>
          </a:prstGeom>
        </p:spPr>
      </p:pic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AD1FB544-A587-4A88-B4B6-CA14976AF1B5}"/>
              </a:ext>
            </a:extLst>
          </p:cNvPr>
          <p:cNvSpPr/>
          <p:nvPr/>
        </p:nvSpPr>
        <p:spPr>
          <a:xfrm>
            <a:off x="161198" y="2112255"/>
            <a:ext cx="2714608" cy="114713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6893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DN Default Document" ma:contentTypeID="0x0101003491B67C085BEA4381EEE65AC97BC87900F3345B6DC586A240B13CC98F8171883A" ma:contentTypeVersion="33" ma:contentTypeDescription="CDN Default Document List" ma:contentTypeScope="" ma:versionID="18c291f2160a61158ef02552569e2965">
  <xsd:schema xmlns:xsd="http://www.w3.org/2001/XMLSchema" xmlns:xs="http://www.w3.org/2001/XMLSchema" xmlns:p="http://schemas.microsoft.com/office/2006/metadata/properties" xmlns:ns2="58145f34-b256-4881-98aa-197eefd36cda" xmlns:ns3="http://schemas.microsoft.com/sharepoint/v3/fields" xmlns:ns4="3da41f1a-f215-4c23-b495-b3a9d9642a80" targetNamespace="http://schemas.microsoft.com/office/2006/metadata/properties" ma:root="true" ma:fieldsID="760bf9c87ca950462b34efde56643060" ns2:_="" ns3:_="" ns4:_="">
    <xsd:import namespace="58145f34-b256-4881-98aa-197eefd36cda"/>
    <xsd:import namespace="http://schemas.microsoft.com/sharepoint/v3/fields"/>
    <xsd:import namespace="3da41f1a-f215-4c23-b495-b3a9d9642a80"/>
    <xsd:element name="properties">
      <xsd:complexType>
        <xsd:sequence>
          <xsd:element name="documentManagement">
            <xsd:complexType>
              <xsd:all>
                <xsd:element ref="ns3:_DCDateCreated" minOccurs="0"/>
                <xsd:element ref="ns2:Tax_x0020_Year_x0060_" minOccurs="0"/>
                <xsd:element ref="ns2:pad299acdc3d4c54b2453fbe8d7b7b7f" minOccurs="0"/>
                <xsd:element ref="ns2:TaxCatchAll" minOccurs="0"/>
                <xsd:element ref="ns2:TaxCatchAllLabel" minOccurs="0"/>
                <xsd:element ref="ns2:e6fd4296aebb462abe262dffcb5bf89e" minOccurs="0"/>
                <xsd:element ref="ns3:_DCDateModified" minOccurs="0"/>
                <xsd:element ref="ns2:p06203fff19a49a8bf6e537224e522bd" minOccurs="0"/>
                <xsd:element ref="ns2:de748d43fb93405aa24a7dfdafd5bf7f" minOccurs="0"/>
                <xsd:element ref="ns2:SharedWithUsers" minOccurs="0"/>
                <xsd:element ref="ns2:SharedWithDetails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145f34-b256-4881-98aa-197eefd36cda" elementFormDefault="qualified">
    <xsd:import namespace="http://schemas.microsoft.com/office/2006/documentManagement/types"/>
    <xsd:import namespace="http://schemas.microsoft.com/office/infopath/2007/PartnerControls"/>
    <xsd:element name="Tax_x0020_Year_x0060_" ma:index="7" nillable="true" ma:displayName="Tax Year" ma:default="0" ma:description="Is this a Tax Year (April to March)" ma:internalName="Tax_x0020_Year_x0060_">
      <xsd:simpleType>
        <xsd:restriction base="dms:Boolean"/>
      </xsd:simpleType>
    </xsd:element>
    <xsd:element name="pad299acdc3d4c54b2453fbe8d7b7b7f" ma:index="8" nillable="true" ma:taxonomy="true" ma:internalName="pad299acdc3d4c54b2453fbe8d7b7b7f" ma:taxonomyFieldName="CDN_x0020_Department" ma:displayName="CDN Department" ma:readOnly="false" ma:default="" ma:fieldId="{9ad299ac-dc3d-4c54-b245-3fbe8d7b7b7f}" ma:sspId="6c33d3eb-c608-48d4-a6c8-22093a3c1c3a" ma:termSetId="0930f63e-1fe0-4dfd-a3b2-f8348842756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c14462a3-80da-43b3-a813-3f0d25c1aa8f}" ma:internalName="TaxCatchAll" ma:showField="CatchAllData" ma:web="58145f34-b256-4881-98aa-197eefd36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c14462a3-80da-43b3-a813-3f0d25c1aa8f}" ma:internalName="TaxCatchAllLabel" ma:readOnly="true" ma:showField="CatchAllDataLabel" ma:web="58145f34-b256-4881-98aa-197eefd36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6fd4296aebb462abe262dffcb5bf89e" ma:index="12" nillable="true" ma:taxonomy="true" ma:internalName="e6fd4296aebb462abe262dffcb5bf89e" ma:taxonomyFieldName="CDN_x0020_Document_x0020_Type" ma:displayName="CDN Document Type" ma:readOnly="false" ma:default="" ma:fieldId="{e6fd4296-aebb-462a-be26-2dffcb5bf89e}" ma:taxonomyMulti="true" ma:sspId="6c33d3eb-c608-48d4-a6c8-22093a3c1c3a" ma:termSetId="55d2f72e-493e-45a8-bf4e-03c2804cc8ef" ma:anchorId="6d6640ce-4c0d-41c9-8c3b-bfbcfa8b4374" ma:open="false" ma:isKeyword="false">
      <xsd:complexType>
        <xsd:sequence>
          <xsd:element ref="pc:Terms" minOccurs="0" maxOccurs="1"/>
        </xsd:sequence>
      </xsd:complexType>
    </xsd:element>
    <xsd:element name="p06203fff19a49a8bf6e537224e522bd" ma:index="16" nillable="true" ma:taxonomy="true" ma:internalName="p06203fff19a49a8bf6e537224e522bd" ma:taxonomyFieldName="Financial_x0020__x002F__x0020_Academic_x0020_Year" ma:displayName="Financial / Academic Year" ma:default="" ma:fieldId="{906203ff-f19a-49a8-bf6e-537224e522bd}" ma:sspId="6c33d3eb-c608-48d4-a6c8-22093a3c1c3a" ma:termSetId="dc85b5bd-8b63-4ed8-b9cd-c58b474ad31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e748d43fb93405aa24a7dfdafd5bf7f" ma:index="19" nillable="true" ma:taxonomy="true" ma:internalName="de748d43fb93405aa24a7dfdafd5bf7f" ma:taxonomyFieldName="Stakeholders_x002F_Companies" ma:displayName="Stakeholders/Companies" ma:default="" ma:fieldId="{de748d43-fb93-405a-a24a-7dfdafd5bf7f}" ma:sspId="6c33d3eb-c608-48d4-a6c8-22093a3c1c3a" ma:termSetId="34d3210d-307f-4f83-8890-f42e856430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4" nillable="true" ma:displayName="Date Created" ma:description="The date on which this resource was created" ma:format="DateTime" ma:internalName="_DCDateCreated">
      <xsd:simpleType>
        <xsd:restriction base="dms:DateTime"/>
      </xsd:simpleType>
    </xsd:element>
    <xsd:element name="_DCDateModified" ma:index="15" nillable="true" ma:displayName="Date Modified" ma:description="The date on which this resource was last modified" ma:format="DateTime" ma:hidden="true" ma:internalName="_DCDateModified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a41f1a-f215-4c23-b495-b3a9d9642a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27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 ma:index="28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145f34-b256-4881-98aa-197eefd36cda"/>
    <p06203fff19a49a8bf6e537224e522bd xmlns="58145f34-b256-4881-98aa-197eefd36cda">
      <Terms xmlns="http://schemas.microsoft.com/office/infopath/2007/PartnerControls"/>
    </p06203fff19a49a8bf6e537224e522bd>
    <_DCDateModified xmlns="http://schemas.microsoft.com/sharepoint/v3/fields" xsi:nil="true"/>
    <Tax_x0020_Year_x0060_ xmlns="58145f34-b256-4881-98aa-197eefd36cda">false</Tax_x0020_Year_x0060_>
    <pad299acdc3d4c54b2453fbe8d7b7b7f xmlns="58145f34-b256-4881-98aa-197eefd36cda">
      <Terms xmlns="http://schemas.microsoft.com/office/infopath/2007/PartnerControls"/>
    </pad299acdc3d4c54b2453fbe8d7b7b7f>
    <e6fd4296aebb462abe262dffcb5bf89e xmlns="58145f34-b256-4881-98aa-197eefd36cda">
      <Terms xmlns="http://schemas.microsoft.com/office/infopath/2007/PartnerControls"/>
    </e6fd4296aebb462abe262dffcb5bf89e>
    <de748d43fb93405aa24a7dfdafd5bf7f xmlns="58145f34-b256-4881-98aa-197eefd36cda">
      <Terms xmlns="http://schemas.microsoft.com/office/infopath/2007/PartnerControls"/>
    </de748d43fb93405aa24a7dfdafd5bf7f>
    <_DCDateCreated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9B2D39AC-65D0-48BE-A680-F5E29C9850AD}"/>
</file>

<file path=customXml/itemProps2.xml><?xml version="1.0" encoding="utf-8"?>
<ds:datastoreItem xmlns:ds="http://schemas.openxmlformats.org/officeDocument/2006/customXml" ds:itemID="{D7EFBADD-69F1-4E75-9D35-1B0693972B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ABC8F2-CA2D-4524-9CC4-7752F0C8DBB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661ae69c-4044-4c90-be49-49e4fc13b78e"/>
    <ds:schemaRef ds:uri="97f60c0d-c93d-4937-b188-d33831d95d5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22</Words>
  <Application>Microsoft Office PowerPoint</Application>
  <PresentationFormat>On-screen Show (4:3)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Avenir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Bagelfish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Annette Stirling</dc:creator>
  <cp:lastModifiedBy>Samantha Hay</cp:lastModifiedBy>
  <cp:revision>63</cp:revision>
  <dcterms:created xsi:type="dcterms:W3CDTF">2015-11-13T08:11:19Z</dcterms:created>
  <dcterms:modified xsi:type="dcterms:W3CDTF">2019-05-17T12:10:04Z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0x0101003491B67C085BEA4381EEE65AC97BC87900F3345B6DC586A240B13CC98F8171883A</vt:lpwstr>
  </property>
  <property fmtid="{D5CDD505-2E9C-101B-9397-08002B2CF9AE}" pid="3" name="Order">
    <vt:r8>100</vt:r8>
  </property>
</Properties>
</file>