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16.xml" ContentType="application/vnd.openxmlformats-officedocument.drawingml.diagramData+xml"/>
  <Override PartName="/ppt/diagrams/data14.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1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diagrams/colors3.xml" ContentType="application/vnd.openxmlformats-officedocument.drawingml.diagramColors+xml"/>
  <Override PartName="/ppt/diagrams/quickStyle3.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layout3.xml" ContentType="application/vnd.openxmlformats-officedocument.drawingml.diagramLayout+xml"/>
  <Override PartName="/ppt/diagrams/colors4.xml" ContentType="application/vnd.openxmlformats-officedocument.drawingml.diagramColors+xml"/>
  <Override PartName="/ppt/diagrams/quickStyle5.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diagrams/colors5.xml" ContentType="application/vnd.openxmlformats-officedocument.drawingml.diagramColors+xml"/>
  <Override PartName="/ppt/diagrams/drawing5.xml" ContentType="application/vnd.ms-office.drawingml.diagramDrawing+xml"/>
  <Override PartName="/ppt/diagrams/layout5.xml" ContentType="application/vnd.openxmlformats-officedocument.drawingml.diagramLayout+xml"/>
  <Override PartName="/ppt/diagrams/drawing4.xml" ContentType="application/vnd.ms-office.drawingml.diagramDrawing+xml"/>
  <Override PartName="/ppt/diagrams/quickStyle4.xml" ContentType="application/vnd.openxmlformats-officedocument.drawingml.diagramStyle+xml"/>
  <Override PartName="/ppt/diagrams/drawing2.xml" ContentType="application/vnd.ms-office.drawingml.diagramDrawing+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7.xml" ContentType="application/vnd.ms-office.drawingml.diagramDrawing+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colors7.xml" ContentType="application/vnd.openxmlformats-officedocument.drawingml.diagramColors+xml"/>
  <Override PartName="/ppt/diagrams/layout8.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quickStyle7.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diagrams/colors6.xml" ContentType="application/vnd.openxmlformats-officedocument.drawingml.diagramColors+xml"/>
  <Override PartName="/ppt/diagrams/layout6.xml" ContentType="application/vnd.openxmlformats-officedocument.drawingml.diagramLayout+xml"/>
  <Override PartName="/ppt/diagrams/colors14.xml" ContentType="application/vnd.openxmlformats-officedocument.drawingml.diagramColors+xml"/>
  <Override PartName="/ppt/diagrams/drawing15.xml" ContentType="application/vnd.ms-office.drawingml.diagramDrawing+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quickStyle6.xml" ContentType="application/vnd.openxmlformats-officedocument.drawingml.diagramStyle+xml"/>
  <Override PartName="/ppt/diagrams/quickStyle14.xml" ContentType="application/vnd.openxmlformats-officedocument.drawingml.diagramStyle+xml"/>
  <Override PartName="/ppt/diagrams/drawing14.xml" ContentType="application/vnd.ms-office.drawingml.diagramDrawing+xml"/>
  <Override PartName="/ppt/diagrams/drawing6.xml" ContentType="application/vnd.ms-office.drawingml.diagramDrawing+xml"/>
  <Override PartName="/ppt/diagrams/layout14.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layout7.xml" ContentType="application/vnd.openxmlformats-officedocument.drawingml.diagramLayout+xml"/>
  <Override PartName="/ppt/diagrams/quickStyle12.xml" ContentType="application/vnd.openxmlformats-officedocument.drawingml.diagramStyle+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2.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layout13.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 id="2147483702" r:id="rId3"/>
  </p:sldMasterIdLst>
  <p:notesMasterIdLst>
    <p:notesMasterId r:id="rId34"/>
  </p:notesMasterIdLst>
  <p:sldIdLst>
    <p:sldId id="256" r:id="rId4"/>
    <p:sldId id="277" r:id="rId5"/>
    <p:sldId id="278" r:id="rId6"/>
    <p:sldId id="328" r:id="rId7"/>
    <p:sldId id="280" r:id="rId8"/>
    <p:sldId id="327" r:id="rId9"/>
    <p:sldId id="316" r:id="rId10"/>
    <p:sldId id="320" r:id="rId11"/>
    <p:sldId id="319" r:id="rId12"/>
    <p:sldId id="321" r:id="rId13"/>
    <p:sldId id="322" r:id="rId14"/>
    <p:sldId id="323" r:id="rId15"/>
    <p:sldId id="324" r:id="rId16"/>
    <p:sldId id="332" r:id="rId17"/>
    <p:sldId id="333" r:id="rId18"/>
    <p:sldId id="257" r:id="rId19"/>
    <p:sldId id="292" r:id="rId20"/>
    <p:sldId id="263" r:id="rId21"/>
    <p:sldId id="300" r:id="rId22"/>
    <p:sldId id="297" r:id="rId23"/>
    <p:sldId id="294" r:id="rId24"/>
    <p:sldId id="298" r:id="rId25"/>
    <p:sldId id="302" r:id="rId26"/>
    <p:sldId id="265" r:id="rId27"/>
    <p:sldId id="291" r:id="rId28"/>
    <p:sldId id="329" r:id="rId29"/>
    <p:sldId id="330" r:id="rId30"/>
    <p:sldId id="331" r:id="rId31"/>
    <p:sldId id="334" r:id="rId32"/>
    <p:sldId id="33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7D4B89-1E3E-4948-B666-9C02E315C777}">
          <p14:sldIdLst>
            <p14:sldId id="256"/>
            <p14:sldId id="277"/>
            <p14:sldId id="278"/>
            <p14:sldId id="328"/>
            <p14:sldId id="280"/>
            <p14:sldId id="327"/>
            <p14:sldId id="316"/>
            <p14:sldId id="320"/>
            <p14:sldId id="319"/>
            <p14:sldId id="321"/>
            <p14:sldId id="322"/>
            <p14:sldId id="323"/>
            <p14:sldId id="324"/>
            <p14:sldId id="332"/>
            <p14:sldId id="333"/>
            <p14:sldId id="257"/>
            <p14:sldId id="292"/>
            <p14:sldId id="263"/>
            <p14:sldId id="300"/>
            <p14:sldId id="297"/>
            <p14:sldId id="294"/>
            <p14:sldId id="298"/>
            <p14:sldId id="302"/>
            <p14:sldId id="265"/>
            <p14:sldId id="291"/>
            <p14:sldId id="329"/>
            <p14:sldId id="330"/>
            <p14:sldId id="331"/>
            <p14:sldId id="334"/>
            <p14:sldId id="3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79BBC-A9D5-4825-8638-8BEE4D9F792F}" v="47" dt="2019-06-10T08:40:36.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autoAdjust="0"/>
    <p:restoredTop sz="94660"/>
  </p:normalViewPr>
  <p:slideViewPr>
    <p:cSldViewPr snapToGrid="0">
      <p:cViewPr varScale="1">
        <p:scale>
          <a:sx n="108" d="100"/>
          <a:sy n="108" d="100"/>
        </p:scale>
        <p:origin x="13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6.svg"/></Relationships>
</file>

<file path=ppt/diagrams/_rels/data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12" Type="http://schemas.openxmlformats.org/officeDocument/2006/relationships/image" Target="../media/image30.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11" Type="http://schemas.openxmlformats.org/officeDocument/2006/relationships/image" Target="../media/image29.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20.svg"/><Relationship Id="rId9" Type="http://schemas.openxmlformats.org/officeDocument/2006/relationships/image" Target="../media/image43.png"/></Relationships>
</file>

<file path=ppt/diagrams/_rels/data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30.svg"/><Relationship Id="rId5" Type="http://schemas.openxmlformats.org/officeDocument/2006/relationships/image" Target="../media/image49.png"/><Relationship Id="rId10" Type="http://schemas.openxmlformats.org/officeDocument/2006/relationships/image" Target="../media/image40.svg"/><Relationship Id="rId4" Type="http://schemas.openxmlformats.org/officeDocument/2006/relationships/image" Target="../media/image48.svg"/><Relationship Id="rId9" Type="http://schemas.openxmlformats.org/officeDocument/2006/relationships/image" Target="../media/image5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12" Type="http://schemas.openxmlformats.org/officeDocument/2006/relationships/image" Target="../media/image30.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11" Type="http://schemas.openxmlformats.org/officeDocument/2006/relationships/image" Target="../media/image29.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20.svg"/><Relationship Id="rId9" Type="http://schemas.openxmlformats.org/officeDocument/2006/relationships/image" Target="../media/image43.png"/></Relationships>
</file>

<file path=ppt/diagrams/_rels/drawing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30.svg"/><Relationship Id="rId5" Type="http://schemas.openxmlformats.org/officeDocument/2006/relationships/image" Target="../media/image49.png"/><Relationship Id="rId10" Type="http://schemas.openxmlformats.org/officeDocument/2006/relationships/image" Target="../media/image40.svg"/><Relationship Id="rId4" Type="http://schemas.openxmlformats.org/officeDocument/2006/relationships/image" Target="../media/image48.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60A3AB4-8564-4302-8768-81C2B56A27EA}"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38E7B675-24BF-4E12-9764-67BC6FC1FAD9}">
      <dgm:prSet/>
      <dgm:spPr/>
      <dgm:t>
        <a:bodyPr/>
        <a:lstStyle/>
        <a:p>
          <a:pPr>
            <a:defRPr cap="all"/>
          </a:pPr>
          <a:r>
            <a:rPr lang="en-GB"/>
            <a:t>6500 full time learners</a:t>
          </a:r>
          <a:endParaRPr lang="en-US"/>
        </a:p>
      </dgm:t>
    </dgm:pt>
    <dgm:pt modelId="{6E44808C-6198-4065-A5AE-C21889B90D8B}" type="parTrans" cxnId="{A6A0C45C-0DA9-4DF8-A4D6-C3916631EB7E}">
      <dgm:prSet/>
      <dgm:spPr/>
      <dgm:t>
        <a:bodyPr/>
        <a:lstStyle/>
        <a:p>
          <a:endParaRPr lang="en-US"/>
        </a:p>
      </dgm:t>
    </dgm:pt>
    <dgm:pt modelId="{0B5997F4-0E05-4FFF-B974-F566820578CA}" type="sibTrans" cxnId="{A6A0C45C-0DA9-4DF8-A4D6-C3916631EB7E}">
      <dgm:prSet/>
      <dgm:spPr/>
      <dgm:t>
        <a:bodyPr/>
        <a:lstStyle/>
        <a:p>
          <a:endParaRPr lang="en-US"/>
        </a:p>
      </dgm:t>
    </dgm:pt>
    <dgm:pt modelId="{1CAEE570-EBB2-4E9E-8F63-7897555375E7}">
      <dgm:prSet/>
      <dgm:spPr/>
      <dgm:t>
        <a:bodyPr/>
        <a:lstStyle/>
        <a:p>
          <a:pPr>
            <a:defRPr cap="all"/>
          </a:pPr>
          <a:r>
            <a:rPr lang="en-GB"/>
            <a:t>350 permanent teaching staff</a:t>
          </a:r>
          <a:endParaRPr lang="en-US"/>
        </a:p>
      </dgm:t>
    </dgm:pt>
    <dgm:pt modelId="{7F05EC77-EAF2-475E-A346-A05E2FC432A0}" type="parTrans" cxnId="{5D3326E8-F861-4510-904A-2EDF22F72AA6}">
      <dgm:prSet/>
      <dgm:spPr/>
      <dgm:t>
        <a:bodyPr/>
        <a:lstStyle/>
        <a:p>
          <a:endParaRPr lang="en-US"/>
        </a:p>
      </dgm:t>
    </dgm:pt>
    <dgm:pt modelId="{217B9EFA-4FF5-4ED5-992E-DAAFC51D1CE4}" type="sibTrans" cxnId="{5D3326E8-F861-4510-904A-2EDF22F72AA6}">
      <dgm:prSet/>
      <dgm:spPr/>
      <dgm:t>
        <a:bodyPr/>
        <a:lstStyle/>
        <a:p>
          <a:endParaRPr lang="en-US"/>
        </a:p>
      </dgm:t>
    </dgm:pt>
    <dgm:pt modelId="{644BBCC9-9B04-4FAB-B7BF-F1042D457981}">
      <dgm:prSet/>
      <dgm:spPr/>
      <dgm:t>
        <a:bodyPr/>
        <a:lstStyle/>
        <a:p>
          <a:pPr>
            <a:defRPr cap="all"/>
          </a:pPr>
          <a:r>
            <a:rPr lang="en-GB" dirty="0"/>
            <a:t>350 support staff </a:t>
          </a:r>
          <a:endParaRPr lang="en-US" dirty="0"/>
        </a:p>
      </dgm:t>
    </dgm:pt>
    <dgm:pt modelId="{3D9A8664-D826-40A9-BC19-826F59AC9270}" type="parTrans" cxnId="{AF329608-8660-47D8-AF80-52BB11A5E5AC}">
      <dgm:prSet/>
      <dgm:spPr/>
      <dgm:t>
        <a:bodyPr/>
        <a:lstStyle/>
        <a:p>
          <a:endParaRPr lang="en-US"/>
        </a:p>
      </dgm:t>
    </dgm:pt>
    <dgm:pt modelId="{F2A1E026-BFC2-41BE-B0B8-530E1759BE8A}" type="sibTrans" cxnId="{AF329608-8660-47D8-AF80-52BB11A5E5AC}">
      <dgm:prSet/>
      <dgm:spPr/>
      <dgm:t>
        <a:bodyPr/>
        <a:lstStyle/>
        <a:p>
          <a:endParaRPr lang="en-US"/>
        </a:p>
      </dgm:t>
    </dgm:pt>
    <dgm:pt modelId="{F9AAE60B-8C44-4D06-A74C-B18EFD33AFA9}">
      <dgm:prSet/>
      <dgm:spPr/>
      <dgm:t>
        <a:bodyPr/>
        <a:lstStyle/>
        <a:p>
          <a:pPr>
            <a:defRPr cap="all"/>
          </a:pPr>
          <a:r>
            <a:rPr lang="en-GB"/>
            <a:t>Total activity target of 136,873 credits</a:t>
          </a:r>
          <a:endParaRPr lang="en-US"/>
        </a:p>
      </dgm:t>
    </dgm:pt>
    <dgm:pt modelId="{1CAE2A93-2A30-482C-A7ED-236E9E1AB010}" type="parTrans" cxnId="{77D25260-766B-4AB1-91B5-848D89C5FEAA}">
      <dgm:prSet/>
      <dgm:spPr/>
      <dgm:t>
        <a:bodyPr/>
        <a:lstStyle/>
        <a:p>
          <a:endParaRPr lang="en-US"/>
        </a:p>
      </dgm:t>
    </dgm:pt>
    <dgm:pt modelId="{682290E3-E74C-47B6-98A1-A8C2E470D314}" type="sibTrans" cxnId="{77D25260-766B-4AB1-91B5-848D89C5FEAA}">
      <dgm:prSet/>
      <dgm:spPr/>
      <dgm:t>
        <a:bodyPr/>
        <a:lstStyle/>
        <a:p>
          <a:endParaRPr lang="en-US"/>
        </a:p>
      </dgm:t>
    </dgm:pt>
    <dgm:pt modelId="{8B76CBA2-65E9-4C91-9CF4-DA15049A8293}" type="pres">
      <dgm:prSet presAssocID="{260A3AB4-8564-4302-8768-81C2B56A27EA}" presName="root" presStyleCnt="0">
        <dgm:presLayoutVars>
          <dgm:dir/>
          <dgm:resizeHandles val="exact"/>
        </dgm:presLayoutVars>
      </dgm:prSet>
      <dgm:spPr/>
    </dgm:pt>
    <dgm:pt modelId="{68C4DB6B-CE3A-4E20-9727-C9C73A6C7F45}" type="pres">
      <dgm:prSet presAssocID="{38E7B675-24BF-4E12-9764-67BC6FC1FAD9}" presName="compNode" presStyleCnt="0"/>
      <dgm:spPr/>
    </dgm:pt>
    <dgm:pt modelId="{31C5D85C-1964-477F-B189-00C37DC1B40E}" type="pres">
      <dgm:prSet presAssocID="{38E7B675-24BF-4E12-9764-67BC6FC1FAD9}" presName="iconBgRect" presStyleLbl="bgShp" presStyleIdx="0" presStyleCnt="4"/>
      <dgm:spPr/>
    </dgm:pt>
    <dgm:pt modelId="{0EACA045-1107-4A4E-86B6-3B8DE2834C4C}" type="pres">
      <dgm:prSet presAssocID="{38E7B675-24BF-4E12-9764-67BC6FC1FAD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ren"/>
        </a:ext>
      </dgm:extLst>
    </dgm:pt>
    <dgm:pt modelId="{E9B56E8A-0AE2-4831-9E43-95AA769C2020}" type="pres">
      <dgm:prSet presAssocID="{38E7B675-24BF-4E12-9764-67BC6FC1FAD9}" presName="spaceRect" presStyleCnt="0"/>
      <dgm:spPr/>
    </dgm:pt>
    <dgm:pt modelId="{DF8495B7-B96F-4647-BD92-FF1D0EC85641}" type="pres">
      <dgm:prSet presAssocID="{38E7B675-24BF-4E12-9764-67BC6FC1FAD9}" presName="textRect" presStyleLbl="revTx" presStyleIdx="0" presStyleCnt="4">
        <dgm:presLayoutVars>
          <dgm:chMax val="1"/>
          <dgm:chPref val="1"/>
        </dgm:presLayoutVars>
      </dgm:prSet>
      <dgm:spPr/>
    </dgm:pt>
    <dgm:pt modelId="{68B61A53-1564-46A3-A2F0-FE2048721AB7}" type="pres">
      <dgm:prSet presAssocID="{0B5997F4-0E05-4FFF-B974-F566820578CA}" presName="sibTrans" presStyleCnt="0"/>
      <dgm:spPr/>
    </dgm:pt>
    <dgm:pt modelId="{FDA2858C-582C-4278-B222-7D2A3B17516F}" type="pres">
      <dgm:prSet presAssocID="{1CAEE570-EBB2-4E9E-8F63-7897555375E7}" presName="compNode" presStyleCnt="0"/>
      <dgm:spPr/>
    </dgm:pt>
    <dgm:pt modelId="{6EF81373-BDB3-4BA2-892F-688E859AF0CC}" type="pres">
      <dgm:prSet presAssocID="{1CAEE570-EBB2-4E9E-8F63-7897555375E7}" presName="iconBgRect" presStyleLbl="bgShp" presStyleIdx="1" presStyleCnt="4"/>
      <dgm:spPr/>
    </dgm:pt>
    <dgm:pt modelId="{21E5D2A4-D94C-499E-8F0D-880B0879EBBC}" type="pres">
      <dgm:prSet presAssocID="{1CAEE570-EBB2-4E9E-8F63-7897555375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6E662F54-F09C-44CB-97AD-5357065979EE}" type="pres">
      <dgm:prSet presAssocID="{1CAEE570-EBB2-4E9E-8F63-7897555375E7}" presName="spaceRect" presStyleCnt="0"/>
      <dgm:spPr/>
    </dgm:pt>
    <dgm:pt modelId="{EC54707F-9D36-4674-8EAD-43B13016A304}" type="pres">
      <dgm:prSet presAssocID="{1CAEE570-EBB2-4E9E-8F63-7897555375E7}" presName="textRect" presStyleLbl="revTx" presStyleIdx="1" presStyleCnt="4">
        <dgm:presLayoutVars>
          <dgm:chMax val="1"/>
          <dgm:chPref val="1"/>
        </dgm:presLayoutVars>
      </dgm:prSet>
      <dgm:spPr/>
    </dgm:pt>
    <dgm:pt modelId="{F006C84E-60F1-4999-923A-50DBECF48496}" type="pres">
      <dgm:prSet presAssocID="{217B9EFA-4FF5-4ED5-992E-DAAFC51D1CE4}" presName="sibTrans" presStyleCnt="0"/>
      <dgm:spPr/>
    </dgm:pt>
    <dgm:pt modelId="{94C2D4BA-8B1C-4F0F-AE49-537723679124}" type="pres">
      <dgm:prSet presAssocID="{644BBCC9-9B04-4FAB-B7BF-F1042D457981}" presName="compNode" presStyleCnt="0"/>
      <dgm:spPr/>
    </dgm:pt>
    <dgm:pt modelId="{252F01DD-B738-4D94-9B15-26FEE7BF79A2}" type="pres">
      <dgm:prSet presAssocID="{644BBCC9-9B04-4FAB-B7BF-F1042D457981}" presName="iconBgRect" presStyleLbl="bgShp" presStyleIdx="2" presStyleCnt="4"/>
      <dgm:spPr/>
    </dgm:pt>
    <dgm:pt modelId="{8D714BD8-0C36-4F3A-AE2C-4FB5B3D4CDA7}" type="pres">
      <dgm:prSet presAssocID="{644BBCC9-9B04-4FAB-B7BF-F1042D4579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
        </a:ext>
      </dgm:extLst>
    </dgm:pt>
    <dgm:pt modelId="{DD1CAF7C-AB99-4A89-B723-440581B4197D}" type="pres">
      <dgm:prSet presAssocID="{644BBCC9-9B04-4FAB-B7BF-F1042D457981}" presName="spaceRect" presStyleCnt="0"/>
      <dgm:spPr/>
    </dgm:pt>
    <dgm:pt modelId="{A304A945-5408-43F6-B1E6-554EDB40CC2B}" type="pres">
      <dgm:prSet presAssocID="{644BBCC9-9B04-4FAB-B7BF-F1042D457981}" presName="textRect" presStyleLbl="revTx" presStyleIdx="2" presStyleCnt="4">
        <dgm:presLayoutVars>
          <dgm:chMax val="1"/>
          <dgm:chPref val="1"/>
        </dgm:presLayoutVars>
      </dgm:prSet>
      <dgm:spPr/>
    </dgm:pt>
    <dgm:pt modelId="{653ED78E-E436-4AF0-92C8-01CCA16C5AE9}" type="pres">
      <dgm:prSet presAssocID="{F2A1E026-BFC2-41BE-B0B8-530E1759BE8A}" presName="sibTrans" presStyleCnt="0"/>
      <dgm:spPr/>
    </dgm:pt>
    <dgm:pt modelId="{C4F3B90D-7D9E-4B11-B27F-C3823B98623B}" type="pres">
      <dgm:prSet presAssocID="{F9AAE60B-8C44-4D06-A74C-B18EFD33AFA9}" presName="compNode" presStyleCnt="0"/>
      <dgm:spPr/>
    </dgm:pt>
    <dgm:pt modelId="{D5C9E24B-1877-4497-8432-E8D24FB48770}" type="pres">
      <dgm:prSet presAssocID="{F9AAE60B-8C44-4D06-A74C-B18EFD33AFA9}" presName="iconBgRect" presStyleLbl="bgShp" presStyleIdx="3" presStyleCnt="4"/>
      <dgm:spPr/>
    </dgm:pt>
    <dgm:pt modelId="{8AF5F0F3-ED4E-43D2-9C05-EA851CF0274A}" type="pres">
      <dgm:prSet presAssocID="{F9AAE60B-8C44-4D06-A74C-B18EFD33AFA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7F054ABC-57FE-405E-9266-835DA4B41D6A}" type="pres">
      <dgm:prSet presAssocID="{F9AAE60B-8C44-4D06-A74C-B18EFD33AFA9}" presName="spaceRect" presStyleCnt="0"/>
      <dgm:spPr/>
    </dgm:pt>
    <dgm:pt modelId="{EDF14787-3A78-457C-93D0-A15418C19E7A}" type="pres">
      <dgm:prSet presAssocID="{F9AAE60B-8C44-4D06-A74C-B18EFD33AFA9}" presName="textRect" presStyleLbl="revTx" presStyleIdx="3" presStyleCnt="4">
        <dgm:presLayoutVars>
          <dgm:chMax val="1"/>
          <dgm:chPref val="1"/>
        </dgm:presLayoutVars>
      </dgm:prSet>
      <dgm:spPr/>
    </dgm:pt>
  </dgm:ptLst>
  <dgm:cxnLst>
    <dgm:cxn modelId="{AF329608-8660-47D8-AF80-52BB11A5E5AC}" srcId="{260A3AB4-8564-4302-8768-81C2B56A27EA}" destId="{644BBCC9-9B04-4FAB-B7BF-F1042D457981}" srcOrd="2" destOrd="0" parTransId="{3D9A8664-D826-40A9-BC19-826F59AC9270}" sibTransId="{F2A1E026-BFC2-41BE-B0B8-530E1759BE8A}"/>
    <dgm:cxn modelId="{A6A0C45C-0DA9-4DF8-A4D6-C3916631EB7E}" srcId="{260A3AB4-8564-4302-8768-81C2B56A27EA}" destId="{38E7B675-24BF-4E12-9764-67BC6FC1FAD9}" srcOrd="0" destOrd="0" parTransId="{6E44808C-6198-4065-A5AE-C21889B90D8B}" sibTransId="{0B5997F4-0E05-4FFF-B974-F566820578CA}"/>
    <dgm:cxn modelId="{77D25260-766B-4AB1-91B5-848D89C5FEAA}" srcId="{260A3AB4-8564-4302-8768-81C2B56A27EA}" destId="{F9AAE60B-8C44-4D06-A74C-B18EFD33AFA9}" srcOrd="3" destOrd="0" parTransId="{1CAE2A93-2A30-482C-A7ED-236E9E1AB010}" sibTransId="{682290E3-E74C-47B6-98A1-A8C2E470D314}"/>
    <dgm:cxn modelId="{BE68534C-3807-4DC3-B86C-5B819D5AE449}" type="presOf" srcId="{F9AAE60B-8C44-4D06-A74C-B18EFD33AFA9}" destId="{EDF14787-3A78-457C-93D0-A15418C19E7A}" srcOrd="0" destOrd="0" presId="urn:microsoft.com/office/officeart/2018/5/layout/IconCircleLabelList"/>
    <dgm:cxn modelId="{56124088-A98E-4D02-B728-6D9A86EEB070}" type="presOf" srcId="{644BBCC9-9B04-4FAB-B7BF-F1042D457981}" destId="{A304A945-5408-43F6-B1E6-554EDB40CC2B}" srcOrd="0" destOrd="0" presId="urn:microsoft.com/office/officeart/2018/5/layout/IconCircleLabelList"/>
    <dgm:cxn modelId="{5A2A3A99-57D3-4166-BC0F-F9EF8B84E5E2}" type="presOf" srcId="{260A3AB4-8564-4302-8768-81C2B56A27EA}" destId="{8B76CBA2-65E9-4C91-9CF4-DA15049A8293}" srcOrd="0" destOrd="0" presId="urn:microsoft.com/office/officeart/2018/5/layout/IconCircleLabelList"/>
    <dgm:cxn modelId="{D516CF9D-05DD-4CC1-8C04-6679BCE8D59A}" type="presOf" srcId="{1CAEE570-EBB2-4E9E-8F63-7897555375E7}" destId="{EC54707F-9D36-4674-8EAD-43B13016A304}" srcOrd="0" destOrd="0" presId="urn:microsoft.com/office/officeart/2018/5/layout/IconCircleLabelList"/>
    <dgm:cxn modelId="{55907DB9-B288-4247-9024-A6C4BC65D460}" type="presOf" srcId="{38E7B675-24BF-4E12-9764-67BC6FC1FAD9}" destId="{DF8495B7-B96F-4647-BD92-FF1D0EC85641}" srcOrd="0" destOrd="0" presId="urn:microsoft.com/office/officeart/2018/5/layout/IconCircleLabelList"/>
    <dgm:cxn modelId="{5D3326E8-F861-4510-904A-2EDF22F72AA6}" srcId="{260A3AB4-8564-4302-8768-81C2B56A27EA}" destId="{1CAEE570-EBB2-4E9E-8F63-7897555375E7}" srcOrd="1" destOrd="0" parTransId="{7F05EC77-EAF2-475E-A346-A05E2FC432A0}" sibTransId="{217B9EFA-4FF5-4ED5-992E-DAAFC51D1CE4}"/>
    <dgm:cxn modelId="{99C1AED6-2CDB-4441-BD32-DE4DBDE3B4A4}" type="presParOf" srcId="{8B76CBA2-65E9-4C91-9CF4-DA15049A8293}" destId="{68C4DB6B-CE3A-4E20-9727-C9C73A6C7F45}" srcOrd="0" destOrd="0" presId="urn:microsoft.com/office/officeart/2018/5/layout/IconCircleLabelList"/>
    <dgm:cxn modelId="{0C736183-BAF6-4033-8A28-135D7F964BC1}" type="presParOf" srcId="{68C4DB6B-CE3A-4E20-9727-C9C73A6C7F45}" destId="{31C5D85C-1964-477F-B189-00C37DC1B40E}" srcOrd="0" destOrd="0" presId="urn:microsoft.com/office/officeart/2018/5/layout/IconCircleLabelList"/>
    <dgm:cxn modelId="{78B4DC33-362D-4FC3-866A-C39A01E79928}" type="presParOf" srcId="{68C4DB6B-CE3A-4E20-9727-C9C73A6C7F45}" destId="{0EACA045-1107-4A4E-86B6-3B8DE2834C4C}" srcOrd="1" destOrd="0" presId="urn:microsoft.com/office/officeart/2018/5/layout/IconCircleLabelList"/>
    <dgm:cxn modelId="{078B2033-DC75-4481-85A8-31D20F802773}" type="presParOf" srcId="{68C4DB6B-CE3A-4E20-9727-C9C73A6C7F45}" destId="{E9B56E8A-0AE2-4831-9E43-95AA769C2020}" srcOrd="2" destOrd="0" presId="urn:microsoft.com/office/officeart/2018/5/layout/IconCircleLabelList"/>
    <dgm:cxn modelId="{67540DD1-6F18-4E30-911D-3FBB4C337975}" type="presParOf" srcId="{68C4DB6B-CE3A-4E20-9727-C9C73A6C7F45}" destId="{DF8495B7-B96F-4647-BD92-FF1D0EC85641}" srcOrd="3" destOrd="0" presId="urn:microsoft.com/office/officeart/2018/5/layout/IconCircleLabelList"/>
    <dgm:cxn modelId="{A86A6FD5-5FA7-4DEE-AE0F-3257DF1B94C5}" type="presParOf" srcId="{8B76CBA2-65E9-4C91-9CF4-DA15049A8293}" destId="{68B61A53-1564-46A3-A2F0-FE2048721AB7}" srcOrd="1" destOrd="0" presId="urn:microsoft.com/office/officeart/2018/5/layout/IconCircleLabelList"/>
    <dgm:cxn modelId="{CDA00E2C-E77B-44F7-AB27-1A99FEB3514E}" type="presParOf" srcId="{8B76CBA2-65E9-4C91-9CF4-DA15049A8293}" destId="{FDA2858C-582C-4278-B222-7D2A3B17516F}" srcOrd="2" destOrd="0" presId="urn:microsoft.com/office/officeart/2018/5/layout/IconCircleLabelList"/>
    <dgm:cxn modelId="{A5254817-476F-4112-BD61-6038F7545E14}" type="presParOf" srcId="{FDA2858C-582C-4278-B222-7D2A3B17516F}" destId="{6EF81373-BDB3-4BA2-892F-688E859AF0CC}" srcOrd="0" destOrd="0" presId="urn:microsoft.com/office/officeart/2018/5/layout/IconCircleLabelList"/>
    <dgm:cxn modelId="{7506CF4C-414F-408E-B15E-0F0C32EFEF12}" type="presParOf" srcId="{FDA2858C-582C-4278-B222-7D2A3B17516F}" destId="{21E5D2A4-D94C-499E-8F0D-880B0879EBBC}" srcOrd="1" destOrd="0" presId="urn:microsoft.com/office/officeart/2018/5/layout/IconCircleLabelList"/>
    <dgm:cxn modelId="{0DF7FE29-F439-441D-8894-F11EB819270F}" type="presParOf" srcId="{FDA2858C-582C-4278-B222-7D2A3B17516F}" destId="{6E662F54-F09C-44CB-97AD-5357065979EE}" srcOrd="2" destOrd="0" presId="urn:microsoft.com/office/officeart/2018/5/layout/IconCircleLabelList"/>
    <dgm:cxn modelId="{B44D309B-203E-40F5-B98A-D2EA02489C3D}" type="presParOf" srcId="{FDA2858C-582C-4278-B222-7D2A3B17516F}" destId="{EC54707F-9D36-4674-8EAD-43B13016A304}" srcOrd="3" destOrd="0" presId="urn:microsoft.com/office/officeart/2018/5/layout/IconCircleLabelList"/>
    <dgm:cxn modelId="{D976B4BD-77A8-43D5-99B8-7D2011CB79D9}" type="presParOf" srcId="{8B76CBA2-65E9-4C91-9CF4-DA15049A8293}" destId="{F006C84E-60F1-4999-923A-50DBECF48496}" srcOrd="3" destOrd="0" presId="urn:microsoft.com/office/officeart/2018/5/layout/IconCircleLabelList"/>
    <dgm:cxn modelId="{7DC4B699-49E3-410F-B677-E122F9642237}" type="presParOf" srcId="{8B76CBA2-65E9-4C91-9CF4-DA15049A8293}" destId="{94C2D4BA-8B1C-4F0F-AE49-537723679124}" srcOrd="4" destOrd="0" presId="urn:microsoft.com/office/officeart/2018/5/layout/IconCircleLabelList"/>
    <dgm:cxn modelId="{359F4FD1-2CEF-4C3A-AC9F-159EA8725D3F}" type="presParOf" srcId="{94C2D4BA-8B1C-4F0F-AE49-537723679124}" destId="{252F01DD-B738-4D94-9B15-26FEE7BF79A2}" srcOrd="0" destOrd="0" presId="urn:microsoft.com/office/officeart/2018/5/layout/IconCircleLabelList"/>
    <dgm:cxn modelId="{301466F2-D440-49E5-9157-04A67BAFC4ED}" type="presParOf" srcId="{94C2D4BA-8B1C-4F0F-AE49-537723679124}" destId="{8D714BD8-0C36-4F3A-AE2C-4FB5B3D4CDA7}" srcOrd="1" destOrd="0" presId="urn:microsoft.com/office/officeart/2018/5/layout/IconCircleLabelList"/>
    <dgm:cxn modelId="{9788851E-6D3E-45E7-9F49-CAF813638E79}" type="presParOf" srcId="{94C2D4BA-8B1C-4F0F-AE49-537723679124}" destId="{DD1CAF7C-AB99-4A89-B723-440581B4197D}" srcOrd="2" destOrd="0" presId="urn:microsoft.com/office/officeart/2018/5/layout/IconCircleLabelList"/>
    <dgm:cxn modelId="{79BE9A3B-8242-475D-BB97-1ADF7D318DC9}" type="presParOf" srcId="{94C2D4BA-8B1C-4F0F-AE49-537723679124}" destId="{A304A945-5408-43F6-B1E6-554EDB40CC2B}" srcOrd="3" destOrd="0" presId="urn:microsoft.com/office/officeart/2018/5/layout/IconCircleLabelList"/>
    <dgm:cxn modelId="{F9800F06-6A03-4E4C-A978-A1136A8866D0}" type="presParOf" srcId="{8B76CBA2-65E9-4C91-9CF4-DA15049A8293}" destId="{653ED78E-E436-4AF0-92C8-01CCA16C5AE9}" srcOrd="5" destOrd="0" presId="urn:microsoft.com/office/officeart/2018/5/layout/IconCircleLabelList"/>
    <dgm:cxn modelId="{AA716E00-C2B8-4AD0-A494-ABE0A2F62501}" type="presParOf" srcId="{8B76CBA2-65E9-4C91-9CF4-DA15049A8293}" destId="{C4F3B90D-7D9E-4B11-B27F-C3823B98623B}" srcOrd="6" destOrd="0" presId="urn:microsoft.com/office/officeart/2018/5/layout/IconCircleLabelList"/>
    <dgm:cxn modelId="{50D56FBC-71B9-45EC-9F40-735BAB3AB4D9}" type="presParOf" srcId="{C4F3B90D-7D9E-4B11-B27F-C3823B98623B}" destId="{D5C9E24B-1877-4497-8432-E8D24FB48770}" srcOrd="0" destOrd="0" presId="urn:microsoft.com/office/officeart/2018/5/layout/IconCircleLabelList"/>
    <dgm:cxn modelId="{216F2AD6-F7A9-43E5-8685-AC450490044B}" type="presParOf" srcId="{C4F3B90D-7D9E-4B11-B27F-C3823B98623B}" destId="{8AF5F0F3-ED4E-43D2-9C05-EA851CF0274A}" srcOrd="1" destOrd="0" presId="urn:microsoft.com/office/officeart/2018/5/layout/IconCircleLabelList"/>
    <dgm:cxn modelId="{CED50C24-FB78-44CC-A79C-AAC33E20F40A}" type="presParOf" srcId="{C4F3B90D-7D9E-4B11-B27F-C3823B98623B}" destId="{7F054ABC-57FE-405E-9266-835DA4B41D6A}" srcOrd="2" destOrd="0" presId="urn:microsoft.com/office/officeart/2018/5/layout/IconCircleLabelList"/>
    <dgm:cxn modelId="{726057E2-2418-49A2-8536-D5E51A5A62CB}" type="presParOf" srcId="{C4F3B90D-7D9E-4B11-B27F-C3823B98623B}" destId="{EDF14787-3A78-457C-93D0-A15418C19E7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B004E3-5A8E-4986-A408-978D7DECA8F3}"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51FB95BC-684C-47AE-B533-11C51B79A1F1}">
      <dgm:prSet/>
      <dgm:spPr/>
      <dgm:t>
        <a:bodyPr/>
        <a:lstStyle/>
        <a:p>
          <a:r>
            <a:rPr lang="en-GB" dirty="0"/>
            <a:t>Fundamental redesign of how students are supported both academically and pastorally during their studies.</a:t>
          </a:r>
          <a:endParaRPr lang="en-US" dirty="0"/>
        </a:p>
      </dgm:t>
    </dgm:pt>
    <dgm:pt modelId="{38F5575C-9625-4AC1-9690-A48837537615}" type="parTrans" cxnId="{A872C517-1516-42A1-93F4-2EB6B5FA13C7}">
      <dgm:prSet/>
      <dgm:spPr/>
      <dgm:t>
        <a:bodyPr/>
        <a:lstStyle/>
        <a:p>
          <a:endParaRPr lang="en-US"/>
        </a:p>
      </dgm:t>
    </dgm:pt>
    <dgm:pt modelId="{E05801E8-7BC1-4667-8769-7DEEEB6152A8}" type="sibTrans" cxnId="{A872C517-1516-42A1-93F4-2EB6B5FA13C7}">
      <dgm:prSet/>
      <dgm:spPr/>
      <dgm:t>
        <a:bodyPr/>
        <a:lstStyle/>
        <a:p>
          <a:endParaRPr lang="en-US"/>
        </a:p>
      </dgm:t>
    </dgm:pt>
    <dgm:pt modelId="{0EF27F1D-49A3-458F-A77B-DA47395AFF54}">
      <dgm:prSet/>
      <dgm:spPr/>
      <dgm:t>
        <a:bodyPr/>
        <a:lstStyle/>
        <a:p>
          <a:r>
            <a:rPr lang="en-GB" dirty="0"/>
            <a:t>Enable a more integrated, targeted and impactful support model to be introduced.</a:t>
          </a:r>
          <a:endParaRPr lang="en-US" dirty="0"/>
        </a:p>
      </dgm:t>
    </dgm:pt>
    <dgm:pt modelId="{868D9A0B-2984-4A13-A41F-00C5E7530908}" type="parTrans" cxnId="{2FB316B2-6B6C-4323-A374-11C8C99EDC43}">
      <dgm:prSet/>
      <dgm:spPr/>
      <dgm:t>
        <a:bodyPr/>
        <a:lstStyle/>
        <a:p>
          <a:endParaRPr lang="en-US"/>
        </a:p>
      </dgm:t>
    </dgm:pt>
    <dgm:pt modelId="{CC448F4F-ADDA-4090-8A89-719219237B4E}" type="sibTrans" cxnId="{2FB316B2-6B6C-4323-A374-11C8C99EDC43}">
      <dgm:prSet/>
      <dgm:spPr/>
      <dgm:t>
        <a:bodyPr/>
        <a:lstStyle/>
        <a:p>
          <a:endParaRPr lang="en-US"/>
        </a:p>
      </dgm:t>
    </dgm:pt>
    <dgm:pt modelId="{9DD7FA0D-589C-401B-997B-353A87792F9C}">
      <dgm:prSet/>
      <dgm:spPr/>
      <dgm:t>
        <a:bodyPr/>
        <a:lstStyle/>
        <a:p>
          <a:r>
            <a:rPr lang="en-GB" dirty="0"/>
            <a:t>Specifically designed to target FE non-advanced cohorts, where early retention and attainment outcomes have remained relatively static in recent years. </a:t>
          </a:r>
          <a:endParaRPr lang="en-US" dirty="0"/>
        </a:p>
      </dgm:t>
    </dgm:pt>
    <dgm:pt modelId="{3A6D3C50-877B-4652-A5BC-B26AAF444BF1}" type="parTrans" cxnId="{23F70464-D0FA-457B-BEA5-F248C37D970C}">
      <dgm:prSet/>
      <dgm:spPr/>
      <dgm:t>
        <a:bodyPr/>
        <a:lstStyle/>
        <a:p>
          <a:endParaRPr lang="en-US"/>
        </a:p>
      </dgm:t>
    </dgm:pt>
    <dgm:pt modelId="{07186F97-9BC8-4EAD-A688-F879E841831E}" type="sibTrans" cxnId="{23F70464-D0FA-457B-BEA5-F248C37D970C}">
      <dgm:prSet/>
      <dgm:spPr/>
      <dgm:t>
        <a:bodyPr/>
        <a:lstStyle/>
        <a:p>
          <a:endParaRPr lang="en-US"/>
        </a:p>
      </dgm:t>
    </dgm:pt>
    <dgm:pt modelId="{A2038F6B-CFF6-4EED-A175-877F3A8B7D7A}" type="pres">
      <dgm:prSet presAssocID="{05B004E3-5A8E-4986-A408-978D7DECA8F3}" presName="Name0" presStyleCnt="0">
        <dgm:presLayoutVars>
          <dgm:dir/>
          <dgm:animLvl val="lvl"/>
          <dgm:resizeHandles val="exact"/>
        </dgm:presLayoutVars>
      </dgm:prSet>
      <dgm:spPr/>
    </dgm:pt>
    <dgm:pt modelId="{50B7B696-764A-423A-8F6F-98A490860F2D}" type="pres">
      <dgm:prSet presAssocID="{9DD7FA0D-589C-401B-997B-353A87792F9C}" presName="boxAndChildren" presStyleCnt="0"/>
      <dgm:spPr/>
    </dgm:pt>
    <dgm:pt modelId="{77625ED0-D5D9-4D1C-9C98-99C007224C61}" type="pres">
      <dgm:prSet presAssocID="{9DD7FA0D-589C-401B-997B-353A87792F9C}" presName="parentTextBox" presStyleLbl="node1" presStyleIdx="0" presStyleCnt="3"/>
      <dgm:spPr/>
    </dgm:pt>
    <dgm:pt modelId="{6E4DFACF-0222-4EF9-BBC9-E11462C5E8AF}" type="pres">
      <dgm:prSet presAssocID="{CC448F4F-ADDA-4090-8A89-719219237B4E}" presName="sp" presStyleCnt="0"/>
      <dgm:spPr/>
    </dgm:pt>
    <dgm:pt modelId="{EBCAD209-FFB7-4070-B3E1-E480010A7FDB}" type="pres">
      <dgm:prSet presAssocID="{0EF27F1D-49A3-458F-A77B-DA47395AFF54}" presName="arrowAndChildren" presStyleCnt="0"/>
      <dgm:spPr/>
    </dgm:pt>
    <dgm:pt modelId="{2C498958-3724-464A-9C93-8C95719F0EE0}" type="pres">
      <dgm:prSet presAssocID="{0EF27F1D-49A3-458F-A77B-DA47395AFF54}" presName="parentTextArrow" presStyleLbl="node1" presStyleIdx="1" presStyleCnt="3"/>
      <dgm:spPr/>
    </dgm:pt>
    <dgm:pt modelId="{8BEFB247-3244-43D0-9589-A815608A2C96}" type="pres">
      <dgm:prSet presAssocID="{E05801E8-7BC1-4667-8769-7DEEEB6152A8}" presName="sp" presStyleCnt="0"/>
      <dgm:spPr/>
    </dgm:pt>
    <dgm:pt modelId="{8CF7A749-711D-496D-BA10-7BA699B204E6}" type="pres">
      <dgm:prSet presAssocID="{51FB95BC-684C-47AE-B533-11C51B79A1F1}" presName="arrowAndChildren" presStyleCnt="0"/>
      <dgm:spPr/>
    </dgm:pt>
    <dgm:pt modelId="{5AF9C498-309C-4975-9AD7-A3319CCB0C5A}" type="pres">
      <dgm:prSet presAssocID="{51FB95BC-684C-47AE-B533-11C51B79A1F1}" presName="parentTextArrow" presStyleLbl="node1" presStyleIdx="2" presStyleCnt="3"/>
      <dgm:spPr/>
    </dgm:pt>
  </dgm:ptLst>
  <dgm:cxnLst>
    <dgm:cxn modelId="{A872C517-1516-42A1-93F4-2EB6B5FA13C7}" srcId="{05B004E3-5A8E-4986-A408-978D7DECA8F3}" destId="{51FB95BC-684C-47AE-B533-11C51B79A1F1}" srcOrd="0" destOrd="0" parTransId="{38F5575C-9625-4AC1-9690-A48837537615}" sibTransId="{E05801E8-7BC1-4667-8769-7DEEEB6152A8}"/>
    <dgm:cxn modelId="{23F70464-D0FA-457B-BEA5-F248C37D970C}" srcId="{05B004E3-5A8E-4986-A408-978D7DECA8F3}" destId="{9DD7FA0D-589C-401B-997B-353A87792F9C}" srcOrd="2" destOrd="0" parTransId="{3A6D3C50-877B-4652-A5BC-B26AAF444BF1}" sibTransId="{07186F97-9BC8-4EAD-A688-F879E841831E}"/>
    <dgm:cxn modelId="{0258AF50-6AE7-4D7E-A926-5F5D96292E2B}" type="presOf" srcId="{9DD7FA0D-589C-401B-997B-353A87792F9C}" destId="{77625ED0-D5D9-4D1C-9C98-99C007224C61}" srcOrd="0" destOrd="0" presId="urn:microsoft.com/office/officeart/2005/8/layout/process4"/>
    <dgm:cxn modelId="{DD947E75-C658-4CB8-A600-3137D73710D4}" type="presOf" srcId="{05B004E3-5A8E-4986-A408-978D7DECA8F3}" destId="{A2038F6B-CFF6-4EED-A175-877F3A8B7D7A}" srcOrd="0" destOrd="0" presId="urn:microsoft.com/office/officeart/2005/8/layout/process4"/>
    <dgm:cxn modelId="{2FB316B2-6B6C-4323-A374-11C8C99EDC43}" srcId="{05B004E3-5A8E-4986-A408-978D7DECA8F3}" destId="{0EF27F1D-49A3-458F-A77B-DA47395AFF54}" srcOrd="1" destOrd="0" parTransId="{868D9A0B-2984-4A13-A41F-00C5E7530908}" sibTransId="{CC448F4F-ADDA-4090-8A89-719219237B4E}"/>
    <dgm:cxn modelId="{EBB96FEB-908C-4FFF-A616-22F1114227FC}" type="presOf" srcId="{0EF27F1D-49A3-458F-A77B-DA47395AFF54}" destId="{2C498958-3724-464A-9C93-8C95719F0EE0}" srcOrd="0" destOrd="0" presId="urn:microsoft.com/office/officeart/2005/8/layout/process4"/>
    <dgm:cxn modelId="{67FE7DFD-32A4-4535-9146-E23C52ADF784}" type="presOf" srcId="{51FB95BC-684C-47AE-B533-11C51B79A1F1}" destId="{5AF9C498-309C-4975-9AD7-A3319CCB0C5A}" srcOrd="0" destOrd="0" presId="urn:microsoft.com/office/officeart/2005/8/layout/process4"/>
    <dgm:cxn modelId="{DB174531-9C8B-4AD5-89DC-5EA7A396888A}" type="presParOf" srcId="{A2038F6B-CFF6-4EED-A175-877F3A8B7D7A}" destId="{50B7B696-764A-423A-8F6F-98A490860F2D}" srcOrd="0" destOrd="0" presId="urn:microsoft.com/office/officeart/2005/8/layout/process4"/>
    <dgm:cxn modelId="{4D394981-1CF1-4C0F-BF78-BDFE69728FED}" type="presParOf" srcId="{50B7B696-764A-423A-8F6F-98A490860F2D}" destId="{77625ED0-D5D9-4D1C-9C98-99C007224C61}" srcOrd="0" destOrd="0" presId="urn:microsoft.com/office/officeart/2005/8/layout/process4"/>
    <dgm:cxn modelId="{E9A868D1-7BAC-469F-AEA7-3ACEA093389C}" type="presParOf" srcId="{A2038F6B-CFF6-4EED-A175-877F3A8B7D7A}" destId="{6E4DFACF-0222-4EF9-BBC9-E11462C5E8AF}" srcOrd="1" destOrd="0" presId="urn:microsoft.com/office/officeart/2005/8/layout/process4"/>
    <dgm:cxn modelId="{455B4AB2-4922-4AC9-BAD2-DEA7091A9F0F}" type="presParOf" srcId="{A2038F6B-CFF6-4EED-A175-877F3A8B7D7A}" destId="{EBCAD209-FFB7-4070-B3E1-E480010A7FDB}" srcOrd="2" destOrd="0" presId="urn:microsoft.com/office/officeart/2005/8/layout/process4"/>
    <dgm:cxn modelId="{1658A5CB-DBDD-478A-A83A-50C3601D3675}" type="presParOf" srcId="{EBCAD209-FFB7-4070-B3E1-E480010A7FDB}" destId="{2C498958-3724-464A-9C93-8C95719F0EE0}" srcOrd="0" destOrd="0" presId="urn:microsoft.com/office/officeart/2005/8/layout/process4"/>
    <dgm:cxn modelId="{DB934E73-26BC-46AC-915B-D054750D022E}" type="presParOf" srcId="{A2038F6B-CFF6-4EED-A175-877F3A8B7D7A}" destId="{8BEFB247-3244-43D0-9589-A815608A2C96}" srcOrd="3" destOrd="0" presId="urn:microsoft.com/office/officeart/2005/8/layout/process4"/>
    <dgm:cxn modelId="{0B2815A9-279D-404A-9ECE-7FCA7B232653}" type="presParOf" srcId="{A2038F6B-CFF6-4EED-A175-877F3A8B7D7A}" destId="{8CF7A749-711D-496D-BA10-7BA699B204E6}" srcOrd="4" destOrd="0" presId="urn:microsoft.com/office/officeart/2005/8/layout/process4"/>
    <dgm:cxn modelId="{1D2D8299-837F-4C23-9760-E6D82AC9C0B2}" type="presParOf" srcId="{8CF7A749-711D-496D-BA10-7BA699B204E6}" destId="{5AF9C498-309C-4975-9AD7-A3319CCB0C5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024A7C-FB0C-4B33-9842-04552B49B2EE}"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5204FEE5-8303-40D0-B19A-6CFAE59BFBA2}">
      <dgm:prSet/>
      <dgm:spPr/>
      <dgm:t>
        <a:bodyPr/>
        <a:lstStyle/>
        <a:p>
          <a:r>
            <a:rPr lang="en-GB" dirty="0"/>
            <a:t>Revised support services:</a:t>
          </a:r>
          <a:endParaRPr lang="en-US" dirty="0"/>
        </a:p>
      </dgm:t>
    </dgm:pt>
    <dgm:pt modelId="{E20B0480-AE51-46C9-B6C1-61AD37C468A1}" type="parTrans" cxnId="{95485483-88F4-48A4-A078-3B572B374B49}">
      <dgm:prSet/>
      <dgm:spPr/>
      <dgm:t>
        <a:bodyPr/>
        <a:lstStyle/>
        <a:p>
          <a:endParaRPr lang="en-US"/>
        </a:p>
      </dgm:t>
    </dgm:pt>
    <dgm:pt modelId="{8C524DFE-DEED-47B0-A0C5-915BF459A56E}" type="sibTrans" cxnId="{95485483-88F4-48A4-A078-3B572B374B49}">
      <dgm:prSet/>
      <dgm:spPr/>
      <dgm:t>
        <a:bodyPr/>
        <a:lstStyle/>
        <a:p>
          <a:endParaRPr lang="en-US"/>
        </a:p>
      </dgm:t>
    </dgm:pt>
    <dgm:pt modelId="{8D59F000-B32C-4E26-A06F-AC4B5A6DF94E}">
      <dgm:prSet/>
      <dgm:spPr/>
      <dgm:t>
        <a:bodyPr/>
        <a:lstStyle/>
        <a:p>
          <a:r>
            <a:rPr lang="en-GB"/>
            <a:t>Student Advice and Support Team </a:t>
          </a:r>
          <a:endParaRPr lang="en-US"/>
        </a:p>
      </dgm:t>
    </dgm:pt>
    <dgm:pt modelId="{94311646-93AB-4942-98A0-57BE6E32DFC3}" type="parTrans" cxnId="{1385290C-5D06-48C0-A413-9F920CC53622}">
      <dgm:prSet/>
      <dgm:spPr/>
      <dgm:t>
        <a:bodyPr/>
        <a:lstStyle/>
        <a:p>
          <a:endParaRPr lang="en-US"/>
        </a:p>
      </dgm:t>
    </dgm:pt>
    <dgm:pt modelId="{929899F7-BC72-4679-AC12-C529AAA26F50}" type="sibTrans" cxnId="{1385290C-5D06-48C0-A413-9F920CC53622}">
      <dgm:prSet/>
      <dgm:spPr/>
      <dgm:t>
        <a:bodyPr/>
        <a:lstStyle/>
        <a:p>
          <a:endParaRPr lang="en-US"/>
        </a:p>
      </dgm:t>
    </dgm:pt>
    <dgm:pt modelId="{E36DB97B-EB3E-4926-A375-0268104921CA}">
      <dgm:prSet/>
      <dgm:spPr/>
      <dgm:t>
        <a:bodyPr/>
        <a:lstStyle/>
        <a:p>
          <a:r>
            <a:rPr lang="en-GB"/>
            <a:t>Student Admissions and Funding Team</a:t>
          </a:r>
          <a:endParaRPr lang="en-US"/>
        </a:p>
      </dgm:t>
    </dgm:pt>
    <dgm:pt modelId="{D5736763-D3DD-47D3-B698-9634C4D822A6}" type="parTrans" cxnId="{AC17CB51-687C-439D-A90D-9A4CC1103D6A}">
      <dgm:prSet/>
      <dgm:spPr/>
      <dgm:t>
        <a:bodyPr/>
        <a:lstStyle/>
        <a:p>
          <a:endParaRPr lang="en-US"/>
        </a:p>
      </dgm:t>
    </dgm:pt>
    <dgm:pt modelId="{81646293-56BA-4DE6-9F84-1FECBCDE3CB6}" type="sibTrans" cxnId="{AC17CB51-687C-439D-A90D-9A4CC1103D6A}">
      <dgm:prSet/>
      <dgm:spPr/>
      <dgm:t>
        <a:bodyPr/>
        <a:lstStyle/>
        <a:p>
          <a:endParaRPr lang="en-US"/>
        </a:p>
      </dgm:t>
    </dgm:pt>
    <dgm:pt modelId="{A1E1C875-A5DA-4356-9D52-076179A2D781}">
      <dgm:prSet/>
      <dgm:spPr/>
      <dgm:t>
        <a:bodyPr/>
        <a:lstStyle/>
        <a:p>
          <a:r>
            <a:rPr lang="en-GB"/>
            <a:t>College Administration and Examinations Team</a:t>
          </a:r>
          <a:endParaRPr lang="en-US"/>
        </a:p>
      </dgm:t>
    </dgm:pt>
    <dgm:pt modelId="{FB1D7956-0BFA-4312-8A85-87FB5BF8668B}" type="parTrans" cxnId="{AADCB126-CC0E-4A32-95B2-D44934E96ACD}">
      <dgm:prSet/>
      <dgm:spPr/>
      <dgm:t>
        <a:bodyPr/>
        <a:lstStyle/>
        <a:p>
          <a:endParaRPr lang="en-US"/>
        </a:p>
      </dgm:t>
    </dgm:pt>
    <dgm:pt modelId="{17B8CF7E-96C1-4BE4-BB1A-95E42B1662E8}" type="sibTrans" cxnId="{AADCB126-CC0E-4A32-95B2-D44934E96ACD}">
      <dgm:prSet/>
      <dgm:spPr/>
      <dgm:t>
        <a:bodyPr/>
        <a:lstStyle/>
        <a:p>
          <a:endParaRPr lang="en-US"/>
        </a:p>
      </dgm:t>
    </dgm:pt>
    <dgm:pt modelId="{B92B542A-08EB-4262-838A-7B5C24B95886}">
      <dgm:prSet/>
      <dgm:spPr/>
      <dgm:t>
        <a:bodyPr/>
        <a:lstStyle/>
        <a:p>
          <a:r>
            <a:rPr lang="en-GB" dirty="0"/>
            <a:t>The creation of Student Advice Centre at each campus:</a:t>
          </a:r>
          <a:endParaRPr lang="en-US" dirty="0"/>
        </a:p>
      </dgm:t>
    </dgm:pt>
    <dgm:pt modelId="{08A83610-13A8-4333-B711-13E35FCF9C54}" type="parTrans" cxnId="{DA345C08-9CC3-4B02-A8A5-25481D050338}">
      <dgm:prSet/>
      <dgm:spPr/>
      <dgm:t>
        <a:bodyPr/>
        <a:lstStyle/>
        <a:p>
          <a:endParaRPr lang="en-US"/>
        </a:p>
      </dgm:t>
    </dgm:pt>
    <dgm:pt modelId="{8C4AB3EC-D449-4BE5-B7E5-8F1842E669DC}" type="sibTrans" cxnId="{DA345C08-9CC3-4B02-A8A5-25481D050338}">
      <dgm:prSet/>
      <dgm:spPr/>
      <dgm:t>
        <a:bodyPr/>
        <a:lstStyle/>
        <a:p>
          <a:endParaRPr lang="en-US"/>
        </a:p>
      </dgm:t>
    </dgm:pt>
    <dgm:pt modelId="{15F634F7-2C3F-438F-B697-3BA13A3F0021}">
      <dgm:prSet/>
      <dgm:spPr/>
      <dgm:t>
        <a:bodyPr/>
        <a:lstStyle/>
        <a:p>
          <a:r>
            <a:rPr lang="en-GB"/>
            <a:t>Ensuring parity of experience and support</a:t>
          </a:r>
          <a:endParaRPr lang="en-US"/>
        </a:p>
      </dgm:t>
    </dgm:pt>
    <dgm:pt modelId="{4D291BAA-4A39-4AFE-AE8C-411ED78255D6}" type="parTrans" cxnId="{0EBF5B75-6CA2-48AA-B0AE-4DD6C8FD4AD4}">
      <dgm:prSet/>
      <dgm:spPr/>
      <dgm:t>
        <a:bodyPr/>
        <a:lstStyle/>
        <a:p>
          <a:endParaRPr lang="en-US"/>
        </a:p>
      </dgm:t>
    </dgm:pt>
    <dgm:pt modelId="{F5DF4B14-EAF9-49FA-8006-0E54899D12BF}" type="sibTrans" cxnId="{0EBF5B75-6CA2-48AA-B0AE-4DD6C8FD4AD4}">
      <dgm:prSet/>
      <dgm:spPr/>
      <dgm:t>
        <a:bodyPr/>
        <a:lstStyle/>
        <a:p>
          <a:endParaRPr lang="en-US"/>
        </a:p>
      </dgm:t>
    </dgm:pt>
    <dgm:pt modelId="{B6463972-DD43-4B85-806C-72C9FB7ED2C2}">
      <dgm:prSet/>
      <dgm:spPr/>
      <dgm:t>
        <a:bodyPr/>
        <a:lstStyle/>
        <a:p>
          <a:r>
            <a:rPr lang="en-GB" dirty="0"/>
            <a:t>Local support team and local management of key services</a:t>
          </a:r>
          <a:endParaRPr lang="en-US" dirty="0"/>
        </a:p>
      </dgm:t>
    </dgm:pt>
    <dgm:pt modelId="{F9B03E9F-3226-4926-856D-06CBDCFB1338}" type="parTrans" cxnId="{2CC68AD0-F5F6-49DA-AB48-C79779A48F31}">
      <dgm:prSet/>
      <dgm:spPr/>
      <dgm:t>
        <a:bodyPr/>
        <a:lstStyle/>
        <a:p>
          <a:endParaRPr lang="en-US"/>
        </a:p>
      </dgm:t>
    </dgm:pt>
    <dgm:pt modelId="{C236F136-C4F9-4B30-9EDF-006B6957615B}" type="sibTrans" cxnId="{2CC68AD0-F5F6-49DA-AB48-C79779A48F31}">
      <dgm:prSet/>
      <dgm:spPr/>
      <dgm:t>
        <a:bodyPr/>
        <a:lstStyle/>
        <a:p>
          <a:endParaRPr lang="en-US"/>
        </a:p>
      </dgm:t>
    </dgm:pt>
    <dgm:pt modelId="{49105B17-B7A2-445B-BBBD-9501EE0CDB46}">
      <dgm:prSet/>
      <dgm:spPr/>
      <dgm:t>
        <a:bodyPr/>
        <a:lstStyle/>
        <a:p>
          <a:r>
            <a:rPr lang="en-GB" dirty="0"/>
            <a:t>A revised approach to Academic Tutoring:</a:t>
          </a:r>
          <a:endParaRPr lang="en-US" dirty="0"/>
        </a:p>
      </dgm:t>
    </dgm:pt>
    <dgm:pt modelId="{AC288666-29B0-440D-A697-37A7D977DA7E}" type="parTrans" cxnId="{F883D8DC-53A9-4B44-B6EC-11081E24A237}">
      <dgm:prSet/>
      <dgm:spPr/>
      <dgm:t>
        <a:bodyPr/>
        <a:lstStyle/>
        <a:p>
          <a:endParaRPr lang="en-US"/>
        </a:p>
      </dgm:t>
    </dgm:pt>
    <dgm:pt modelId="{0A6B63CD-D362-41A7-90CF-3C97D04E2BA8}" type="sibTrans" cxnId="{F883D8DC-53A9-4B44-B6EC-11081E24A237}">
      <dgm:prSet/>
      <dgm:spPr/>
      <dgm:t>
        <a:bodyPr/>
        <a:lstStyle/>
        <a:p>
          <a:endParaRPr lang="en-US"/>
        </a:p>
      </dgm:t>
    </dgm:pt>
    <dgm:pt modelId="{C216FEFA-5CC9-4B95-A36F-73529BAFF6D6}">
      <dgm:prSet/>
      <dgm:spPr/>
      <dgm:t>
        <a:bodyPr/>
        <a:lstStyle/>
        <a:p>
          <a:r>
            <a:rPr lang="en-GB"/>
            <a:t>Empowers teaching staff to take greater ownership of initial academic and pastoral support. </a:t>
          </a:r>
          <a:endParaRPr lang="en-US"/>
        </a:p>
      </dgm:t>
    </dgm:pt>
    <dgm:pt modelId="{E3FD9944-9E71-4E39-8ABD-E8EF4ED39C43}" type="parTrans" cxnId="{3AF41496-839A-4B3C-A034-693D8BDC33ED}">
      <dgm:prSet/>
      <dgm:spPr/>
      <dgm:t>
        <a:bodyPr/>
        <a:lstStyle/>
        <a:p>
          <a:endParaRPr lang="en-US"/>
        </a:p>
      </dgm:t>
    </dgm:pt>
    <dgm:pt modelId="{5ECE9070-B91C-4745-B98F-323B61DAD8AE}" type="sibTrans" cxnId="{3AF41496-839A-4B3C-A034-693D8BDC33ED}">
      <dgm:prSet/>
      <dgm:spPr/>
      <dgm:t>
        <a:bodyPr/>
        <a:lstStyle/>
        <a:p>
          <a:endParaRPr lang="en-US"/>
        </a:p>
      </dgm:t>
    </dgm:pt>
    <dgm:pt modelId="{E6BEEE2B-D46E-4715-8D0A-55B82C5C2E0B}">
      <dgm:prSet/>
      <dgm:spPr/>
      <dgm:t>
        <a:bodyPr/>
        <a:lstStyle/>
        <a:p>
          <a:r>
            <a:rPr lang="en-GB"/>
            <a:t>Timetabled for all FE non-advanced groups</a:t>
          </a:r>
          <a:endParaRPr lang="en-US"/>
        </a:p>
      </dgm:t>
    </dgm:pt>
    <dgm:pt modelId="{1BCF481E-E213-4CE5-83FE-8103606FB32D}" type="parTrans" cxnId="{6044F820-F795-4F00-B43A-5809FC22A967}">
      <dgm:prSet/>
      <dgm:spPr/>
      <dgm:t>
        <a:bodyPr/>
        <a:lstStyle/>
        <a:p>
          <a:endParaRPr lang="en-US"/>
        </a:p>
      </dgm:t>
    </dgm:pt>
    <dgm:pt modelId="{5338F27E-96AE-4B27-A32A-0F763F018274}" type="sibTrans" cxnId="{6044F820-F795-4F00-B43A-5809FC22A967}">
      <dgm:prSet/>
      <dgm:spPr/>
      <dgm:t>
        <a:bodyPr/>
        <a:lstStyle/>
        <a:p>
          <a:endParaRPr lang="en-US"/>
        </a:p>
      </dgm:t>
    </dgm:pt>
    <dgm:pt modelId="{E4472132-E663-4C44-A2D2-6BCB295AEFCA}">
      <dgm:prSet/>
      <dgm:spPr/>
      <dgm:t>
        <a:bodyPr/>
        <a:lstStyle/>
        <a:p>
          <a:r>
            <a:rPr lang="en-GB"/>
            <a:t>A more targeted, risk-based approach to the provision of additional support: </a:t>
          </a:r>
          <a:endParaRPr lang="en-US"/>
        </a:p>
      </dgm:t>
    </dgm:pt>
    <dgm:pt modelId="{1C00DD3A-83C3-4465-9A1D-FD454C95D25C}" type="parTrans" cxnId="{CEEC0DB8-28BA-4A7B-A483-36F4A6E0EA6A}">
      <dgm:prSet/>
      <dgm:spPr/>
      <dgm:t>
        <a:bodyPr/>
        <a:lstStyle/>
        <a:p>
          <a:endParaRPr lang="en-US"/>
        </a:p>
      </dgm:t>
    </dgm:pt>
    <dgm:pt modelId="{96F091F4-3D88-4602-AEBB-C35780238C95}" type="sibTrans" cxnId="{CEEC0DB8-28BA-4A7B-A483-36F4A6E0EA6A}">
      <dgm:prSet/>
      <dgm:spPr/>
      <dgm:t>
        <a:bodyPr/>
        <a:lstStyle/>
        <a:p>
          <a:endParaRPr lang="en-US"/>
        </a:p>
      </dgm:t>
    </dgm:pt>
    <dgm:pt modelId="{42F4AB79-8F5D-47FA-8682-92A178D6E0D8}">
      <dgm:prSet/>
      <dgm:spPr/>
      <dgm:t>
        <a:bodyPr/>
        <a:lstStyle/>
        <a:p>
          <a:r>
            <a:rPr lang="en-GB"/>
            <a:t>Less ad-hoc one-to-one learning support</a:t>
          </a:r>
          <a:endParaRPr lang="en-US"/>
        </a:p>
      </dgm:t>
    </dgm:pt>
    <dgm:pt modelId="{BC792056-A5AB-4736-95B4-CD4B0983126F}" type="parTrans" cxnId="{1055F3D6-707E-4D0C-9D01-56F3AB189DD7}">
      <dgm:prSet/>
      <dgm:spPr/>
      <dgm:t>
        <a:bodyPr/>
        <a:lstStyle/>
        <a:p>
          <a:endParaRPr lang="en-US"/>
        </a:p>
      </dgm:t>
    </dgm:pt>
    <dgm:pt modelId="{3934040A-C1D4-41DA-A6CA-5343B3E51804}" type="sibTrans" cxnId="{1055F3D6-707E-4D0C-9D01-56F3AB189DD7}">
      <dgm:prSet/>
      <dgm:spPr/>
      <dgm:t>
        <a:bodyPr/>
        <a:lstStyle/>
        <a:p>
          <a:endParaRPr lang="en-US"/>
        </a:p>
      </dgm:t>
    </dgm:pt>
    <dgm:pt modelId="{483B35F4-784E-4E23-8D6E-B9D07AD2603F}">
      <dgm:prSet/>
      <dgm:spPr/>
      <dgm:t>
        <a:bodyPr/>
        <a:lstStyle/>
        <a:p>
          <a:r>
            <a:rPr lang="en-GB"/>
            <a:t>More planned, in-class academic support</a:t>
          </a:r>
          <a:endParaRPr lang="en-US"/>
        </a:p>
      </dgm:t>
    </dgm:pt>
    <dgm:pt modelId="{436CD5EC-ABC2-4F0A-9054-550024FD3215}" type="parTrans" cxnId="{673CBC58-F43B-49BC-90AA-D2D245D08D2E}">
      <dgm:prSet/>
      <dgm:spPr/>
      <dgm:t>
        <a:bodyPr/>
        <a:lstStyle/>
        <a:p>
          <a:endParaRPr lang="en-US"/>
        </a:p>
      </dgm:t>
    </dgm:pt>
    <dgm:pt modelId="{96CA1768-8DCF-4C60-9193-B13C4B753232}" type="sibTrans" cxnId="{673CBC58-F43B-49BC-90AA-D2D245D08D2E}">
      <dgm:prSet/>
      <dgm:spPr/>
      <dgm:t>
        <a:bodyPr/>
        <a:lstStyle/>
        <a:p>
          <a:endParaRPr lang="en-US"/>
        </a:p>
      </dgm:t>
    </dgm:pt>
    <dgm:pt modelId="{C2EEC035-7F3B-40CB-A177-9DC6F7ECEC4C}" type="pres">
      <dgm:prSet presAssocID="{46024A7C-FB0C-4B33-9842-04552B49B2EE}" presName="Name0" presStyleCnt="0">
        <dgm:presLayoutVars>
          <dgm:dir/>
          <dgm:animLvl val="lvl"/>
          <dgm:resizeHandles val="exact"/>
        </dgm:presLayoutVars>
      </dgm:prSet>
      <dgm:spPr/>
    </dgm:pt>
    <dgm:pt modelId="{E2872C02-4481-4B1B-908F-D01639217F8E}" type="pres">
      <dgm:prSet presAssocID="{5204FEE5-8303-40D0-B19A-6CFAE59BFBA2}" presName="linNode" presStyleCnt="0"/>
      <dgm:spPr/>
    </dgm:pt>
    <dgm:pt modelId="{EB436A66-0D5F-496E-81EA-A118A4DB3AF9}" type="pres">
      <dgm:prSet presAssocID="{5204FEE5-8303-40D0-B19A-6CFAE59BFBA2}" presName="parentText" presStyleLbl="node1" presStyleIdx="0" presStyleCnt="4">
        <dgm:presLayoutVars>
          <dgm:chMax val="1"/>
          <dgm:bulletEnabled val="1"/>
        </dgm:presLayoutVars>
      </dgm:prSet>
      <dgm:spPr/>
    </dgm:pt>
    <dgm:pt modelId="{784A02B3-228B-40BF-9E1C-9C67787D911C}" type="pres">
      <dgm:prSet presAssocID="{5204FEE5-8303-40D0-B19A-6CFAE59BFBA2}" presName="descendantText" presStyleLbl="alignAccFollowNode1" presStyleIdx="0" presStyleCnt="4">
        <dgm:presLayoutVars>
          <dgm:bulletEnabled val="1"/>
        </dgm:presLayoutVars>
      </dgm:prSet>
      <dgm:spPr/>
    </dgm:pt>
    <dgm:pt modelId="{59B793DF-713E-46CE-8871-2DEF24ABF545}" type="pres">
      <dgm:prSet presAssocID="{8C524DFE-DEED-47B0-A0C5-915BF459A56E}" presName="sp" presStyleCnt="0"/>
      <dgm:spPr/>
    </dgm:pt>
    <dgm:pt modelId="{F6E7F756-4653-4326-A3DA-8CB12C6F5DCF}" type="pres">
      <dgm:prSet presAssocID="{B92B542A-08EB-4262-838A-7B5C24B95886}" presName="linNode" presStyleCnt="0"/>
      <dgm:spPr/>
    </dgm:pt>
    <dgm:pt modelId="{5580AE2D-6303-4533-9506-C6781C38F048}" type="pres">
      <dgm:prSet presAssocID="{B92B542A-08EB-4262-838A-7B5C24B95886}" presName="parentText" presStyleLbl="node1" presStyleIdx="1" presStyleCnt="4">
        <dgm:presLayoutVars>
          <dgm:chMax val="1"/>
          <dgm:bulletEnabled val="1"/>
        </dgm:presLayoutVars>
      </dgm:prSet>
      <dgm:spPr/>
    </dgm:pt>
    <dgm:pt modelId="{FAA3BC25-CCB7-48B3-8918-631710C05D7F}" type="pres">
      <dgm:prSet presAssocID="{B92B542A-08EB-4262-838A-7B5C24B95886}" presName="descendantText" presStyleLbl="alignAccFollowNode1" presStyleIdx="1" presStyleCnt="4">
        <dgm:presLayoutVars>
          <dgm:bulletEnabled val="1"/>
        </dgm:presLayoutVars>
      </dgm:prSet>
      <dgm:spPr/>
    </dgm:pt>
    <dgm:pt modelId="{E1F713D3-9116-4701-B585-67BDDB707C17}" type="pres">
      <dgm:prSet presAssocID="{8C4AB3EC-D449-4BE5-B7E5-8F1842E669DC}" presName="sp" presStyleCnt="0"/>
      <dgm:spPr/>
    </dgm:pt>
    <dgm:pt modelId="{2AF31994-AC85-48E9-9DA1-3454D8482485}" type="pres">
      <dgm:prSet presAssocID="{49105B17-B7A2-445B-BBBD-9501EE0CDB46}" presName="linNode" presStyleCnt="0"/>
      <dgm:spPr/>
    </dgm:pt>
    <dgm:pt modelId="{853A02A7-AEFE-4880-A25A-922BD3FD8218}" type="pres">
      <dgm:prSet presAssocID="{49105B17-B7A2-445B-BBBD-9501EE0CDB46}" presName="parentText" presStyleLbl="node1" presStyleIdx="2" presStyleCnt="4">
        <dgm:presLayoutVars>
          <dgm:chMax val="1"/>
          <dgm:bulletEnabled val="1"/>
        </dgm:presLayoutVars>
      </dgm:prSet>
      <dgm:spPr/>
    </dgm:pt>
    <dgm:pt modelId="{47640E66-2F74-4EAB-8FBA-09B0F795AB52}" type="pres">
      <dgm:prSet presAssocID="{49105B17-B7A2-445B-BBBD-9501EE0CDB46}" presName="descendantText" presStyleLbl="alignAccFollowNode1" presStyleIdx="2" presStyleCnt="4">
        <dgm:presLayoutVars>
          <dgm:bulletEnabled val="1"/>
        </dgm:presLayoutVars>
      </dgm:prSet>
      <dgm:spPr/>
    </dgm:pt>
    <dgm:pt modelId="{56ADD8F1-3D79-444E-BD0D-45A8378E01C9}" type="pres">
      <dgm:prSet presAssocID="{0A6B63CD-D362-41A7-90CF-3C97D04E2BA8}" presName="sp" presStyleCnt="0"/>
      <dgm:spPr/>
    </dgm:pt>
    <dgm:pt modelId="{8468F4A0-2E0D-48A6-BDB9-E1D742028201}" type="pres">
      <dgm:prSet presAssocID="{E4472132-E663-4C44-A2D2-6BCB295AEFCA}" presName="linNode" presStyleCnt="0"/>
      <dgm:spPr/>
    </dgm:pt>
    <dgm:pt modelId="{BC3229BE-CCFC-4CA0-9A1C-2E3285F21BB9}" type="pres">
      <dgm:prSet presAssocID="{E4472132-E663-4C44-A2D2-6BCB295AEFCA}" presName="parentText" presStyleLbl="node1" presStyleIdx="3" presStyleCnt="4">
        <dgm:presLayoutVars>
          <dgm:chMax val="1"/>
          <dgm:bulletEnabled val="1"/>
        </dgm:presLayoutVars>
      </dgm:prSet>
      <dgm:spPr/>
    </dgm:pt>
    <dgm:pt modelId="{D61053D9-6163-4839-A99B-C60BC31CEBAB}" type="pres">
      <dgm:prSet presAssocID="{E4472132-E663-4C44-A2D2-6BCB295AEFCA}" presName="descendantText" presStyleLbl="alignAccFollowNode1" presStyleIdx="3" presStyleCnt="4">
        <dgm:presLayoutVars>
          <dgm:bulletEnabled val="1"/>
        </dgm:presLayoutVars>
      </dgm:prSet>
      <dgm:spPr/>
    </dgm:pt>
  </dgm:ptLst>
  <dgm:cxnLst>
    <dgm:cxn modelId="{DA345C08-9CC3-4B02-A8A5-25481D050338}" srcId="{46024A7C-FB0C-4B33-9842-04552B49B2EE}" destId="{B92B542A-08EB-4262-838A-7B5C24B95886}" srcOrd="1" destOrd="0" parTransId="{08A83610-13A8-4333-B711-13E35FCF9C54}" sibTransId="{8C4AB3EC-D449-4BE5-B7E5-8F1842E669DC}"/>
    <dgm:cxn modelId="{1385290C-5D06-48C0-A413-9F920CC53622}" srcId="{5204FEE5-8303-40D0-B19A-6CFAE59BFBA2}" destId="{8D59F000-B32C-4E26-A06F-AC4B5A6DF94E}" srcOrd="0" destOrd="0" parTransId="{94311646-93AB-4942-98A0-57BE6E32DFC3}" sibTransId="{929899F7-BC72-4679-AC12-C529AAA26F50}"/>
    <dgm:cxn modelId="{6044F820-F795-4F00-B43A-5809FC22A967}" srcId="{49105B17-B7A2-445B-BBBD-9501EE0CDB46}" destId="{E6BEEE2B-D46E-4715-8D0A-55B82C5C2E0B}" srcOrd="1" destOrd="0" parTransId="{1BCF481E-E213-4CE5-83FE-8103606FB32D}" sibTransId="{5338F27E-96AE-4B27-A32A-0F763F018274}"/>
    <dgm:cxn modelId="{AADCB126-CC0E-4A32-95B2-D44934E96ACD}" srcId="{5204FEE5-8303-40D0-B19A-6CFAE59BFBA2}" destId="{A1E1C875-A5DA-4356-9D52-076179A2D781}" srcOrd="2" destOrd="0" parTransId="{FB1D7956-0BFA-4312-8A85-87FB5BF8668B}" sibTransId="{17B8CF7E-96C1-4BE4-BB1A-95E42B1662E8}"/>
    <dgm:cxn modelId="{CCDFF02B-0F6E-4572-9343-07CF7713F87E}" type="presOf" srcId="{B6463972-DD43-4B85-806C-72C9FB7ED2C2}" destId="{FAA3BC25-CCB7-48B3-8918-631710C05D7F}" srcOrd="0" destOrd="1" presId="urn:microsoft.com/office/officeart/2005/8/layout/vList5"/>
    <dgm:cxn modelId="{ABB2E944-5741-4619-887C-0477FCA5727B}" type="presOf" srcId="{15F634F7-2C3F-438F-B697-3BA13A3F0021}" destId="{FAA3BC25-CCB7-48B3-8918-631710C05D7F}" srcOrd="0" destOrd="0" presId="urn:microsoft.com/office/officeart/2005/8/layout/vList5"/>
    <dgm:cxn modelId="{2AFFD566-A7BB-4E1C-9575-34F398E2DA94}" type="presOf" srcId="{C216FEFA-5CC9-4B95-A36F-73529BAFF6D6}" destId="{47640E66-2F74-4EAB-8FBA-09B0F795AB52}" srcOrd="0" destOrd="0" presId="urn:microsoft.com/office/officeart/2005/8/layout/vList5"/>
    <dgm:cxn modelId="{AC17CB51-687C-439D-A90D-9A4CC1103D6A}" srcId="{5204FEE5-8303-40D0-B19A-6CFAE59BFBA2}" destId="{E36DB97B-EB3E-4926-A375-0268104921CA}" srcOrd="1" destOrd="0" parTransId="{D5736763-D3DD-47D3-B698-9634C4D822A6}" sibTransId="{81646293-56BA-4DE6-9F84-1FECBCDE3CB6}"/>
    <dgm:cxn modelId="{0EBF5B75-6CA2-48AA-B0AE-4DD6C8FD4AD4}" srcId="{B92B542A-08EB-4262-838A-7B5C24B95886}" destId="{15F634F7-2C3F-438F-B697-3BA13A3F0021}" srcOrd="0" destOrd="0" parTransId="{4D291BAA-4A39-4AFE-AE8C-411ED78255D6}" sibTransId="{F5DF4B14-EAF9-49FA-8006-0E54899D12BF}"/>
    <dgm:cxn modelId="{B0D2C475-019A-4B60-BEEB-737A2B252DC7}" type="presOf" srcId="{E36DB97B-EB3E-4926-A375-0268104921CA}" destId="{784A02B3-228B-40BF-9E1C-9C67787D911C}" srcOrd="0" destOrd="1" presId="urn:microsoft.com/office/officeart/2005/8/layout/vList5"/>
    <dgm:cxn modelId="{673CBC58-F43B-49BC-90AA-D2D245D08D2E}" srcId="{E4472132-E663-4C44-A2D2-6BCB295AEFCA}" destId="{483B35F4-784E-4E23-8D6E-B9D07AD2603F}" srcOrd="1" destOrd="0" parTransId="{436CD5EC-ABC2-4F0A-9054-550024FD3215}" sibTransId="{96CA1768-8DCF-4C60-9193-B13C4B753232}"/>
    <dgm:cxn modelId="{95485483-88F4-48A4-A078-3B572B374B49}" srcId="{46024A7C-FB0C-4B33-9842-04552B49B2EE}" destId="{5204FEE5-8303-40D0-B19A-6CFAE59BFBA2}" srcOrd="0" destOrd="0" parTransId="{E20B0480-AE51-46C9-B6C1-61AD37C468A1}" sibTransId="{8C524DFE-DEED-47B0-A0C5-915BF459A56E}"/>
    <dgm:cxn modelId="{17ED1389-19E2-42FA-B368-790C7B5A0DCD}" type="presOf" srcId="{5204FEE5-8303-40D0-B19A-6CFAE59BFBA2}" destId="{EB436A66-0D5F-496E-81EA-A118A4DB3AF9}" srcOrd="0" destOrd="0" presId="urn:microsoft.com/office/officeart/2005/8/layout/vList5"/>
    <dgm:cxn modelId="{D50E6E8D-C4AE-40DD-AE3F-7200CEA0A196}" type="presOf" srcId="{42F4AB79-8F5D-47FA-8682-92A178D6E0D8}" destId="{D61053D9-6163-4839-A99B-C60BC31CEBAB}" srcOrd="0" destOrd="0" presId="urn:microsoft.com/office/officeart/2005/8/layout/vList5"/>
    <dgm:cxn modelId="{3AF41496-839A-4B3C-A034-693D8BDC33ED}" srcId="{49105B17-B7A2-445B-BBBD-9501EE0CDB46}" destId="{C216FEFA-5CC9-4B95-A36F-73529BAFF6D6}" srcOrd="0" destOrd="0" parTransId="{E3FD9944-9E71-4E39-8ABD-E8EF4ED39C43}" sibTransId="{5ECE9070-B91C-4745-B98F-323B61DAD8AE}"/>
    <dgm:cxn modelId="{F738ACB6-0443-437C-8C33-32CB2988F8DB}" type="presOf" srcId="{B92B542A-08EB-4262-838A-7B5C24B95886}" destId="{5580AE2D-6303-4533-9506-C6781C38F048}" srcOrd="0" destOrd="0" presId="urn:microsoft.com/office/officeart/2005/8/layout/vList5"/>
    <dgm:cxn modelId="{CEEC0DB8-28BA-4A7B-A483-36F4A6E0EA6A}" srcId="{46024A7C-FB0C-4B33-9842-04552B49B2EE}" destId="{E4472132-E663-4C44-A2D2-6BCB295AEFCA}" srcOrd="3" destOrd="0" parTransId="{1C00DD3A-83C3-4465-9A1D-FD454C95D25C}" sibTransId="{96F091F4-3D88-4602-AEBB-C35780238C95}"/>
    <dgm:cxn modelId="{D4588CC2-36D7-4D24-8210-E24150217EA3}" type="presOf" srcId="{46024A7C-FB0C-4B33-9842-04552B49B2EE}" destId="{C2EEC035-7F3B-40CB-A177-9DC6F7ECEC4C}" srcOrd="0" destOrd="0" presId="urn:microsoft.com/office/officeart/2005/8/layout/vList5"/>
    <dgm:cxn modelId="{2CC68AD0-F5F6-49DA-AB48-C79779A48F31}" srcId="{B92B542A-08EB-4262-838A-7B5C24B95886}" destId="{B6463972-DD43-4B85-806C-72C9FB7ED2C2}" srcOrd="1" destOrd="0" parTransId="{F9B03E9F-3226-4926-856D-06CBDCFB1338}" sibTransId="{C236F136-C4F9-4B30-9EDF-006B6957615B}"/>
    <dgm:cxn modelId="{A1E5EFD6-3C7A-430E-930A-DE10EB4954DA}" type="presOf" srcId="{483B35F4-784E-4E23-8D6E-B9D07AD2603F}" destId="{D61053D9-6163-4839-A99B-C60BC31CEBAB}" srcOrd="0" destOrd="1" presId="urn:microsoft.com/office/officeart/2005/8/layout/vList5"/>
    <dgm:cxn modelId="{1055F3D6-707E-4D0C-9D01-56F3AB189DD7}" srcId="{E4472132-E663-4C44-A2D2-6BCB295AEFCA}" destId="{42F4AB79-8F5D-47FA-8682-92A178D6E0D8}" srcOrd="0" destOrd="0" parTransId="{BC792056-A5AB-4736-95B4-CD4B0983126F}" sibTransId="{3934040A-C1D4-41DA-A6CA-5343B3E51804}"/>
    <dgm:cxn modelId="{5B403FDC-EDC4-49D4-A504-A2E7A8373745}" type="presOf" srcId="{49105B17-B7A2-445B-BBBD-9501EE0CDB46}" destId="{853A02A7-AEFE-4880-A25A-922BD3FD8218}" srcOrd="0" destOrd="0" presId="urn:microsoft.com/office/officeart/2005/8/layout/vList5"/>
    <dgm:cxn modelId="{F883D8DC-53A9-4B44-B6EC-11081E24A237}" srcId="{46024A7C-FB0C-4B33-9842-04552B49B2EE}" destId="{49105B17-B7A2-445B-BBBD-9501EE0CDB46}" srcOrd="2" destOrd="0" parTransId="{AC288666-29B0-440D-A697-37A7D977DA7E}" sibTransId="{0A6B63CD-D362-41A7-90CF-3C97D04E2BA8}"/>
    <dgm:cxn modelId="{181A1AEE-71E9-4905-B109-1521E3DFFCAF}" type="presOf" srcId="{E4472132-E663-4C44-A2D2-6BCB295AEFCA}" destId="{BC3229BE-CCFC-4CA0-9A1C-2E3285F21BB9}" srcOrd="0" destOrd="0" presId="urn:microsoft.com/office/officeart/2005/8/layout/vList5"/>
    <dgm:cxn modelId="{B17408EF-CE64-43E5-AFF3-54AE92A7097A}" type="presOf" srcId="{E6BEEE2B-D46E-4715-8D0A-55B82C5C2E0B}" destId="{47640E66-2F74-4EAB-8FBA-09B0F795AB52}" srcOrd="0" destOrd="1" presId="urn:microsoft.com/office/officeart/2005/8/layout/vList5"/>
    <dgm:cxn modelId="{BE4FD2F1-C837-429D-818F-3B0BDA6D0592}" type="presOf" srcId="{A1E1C875-A5DA-4356-9D52-076179A2D781}" destId="{784A02B3-228B-40BF-9E1C-9C67787D911C}" srcOrd="0" destOrd="2" presId="urn:microsoft.com/office/officeart/2005/8/layout/vList5"/>
    <dgm:cxn modelId="{E04D11FC-A964-418D-B725-6ECA200A9F6A}" type="presOf" srcId="{8D59F000-B32C-4E26-A06F-AC4B5A6DF94E}" destId="{784A02B3-228B-40BF-9E1C-9C67787D911C}" srcOrd="0" destOrd="0" presId="urn:microsoft.com/office/officeart/2005/8/layout/vList5"/>
    <dgm:cxn modelId="{42369781-0635-4CA8-B9EC-F0B1C1D8F2B2}" type="presParOf" srcId="{C2EEC035-7F3B-40CB-A177-9DC6F7ECEC4C}" destId="{E2872C02-4481-4B1B-908F-D01639217F8E}" srcOrd="0" destOrd="0" presId="urn:microsoft.com/office/officeart/2005/8/layout/vList5"/>
    <dgm:cxn modelId="{574FE129-D610-4968-923F-389722CE6993}" type="presParOf" srcId="{E2872C02-4481-4B1B-908F-D01639217F8E}" destId="{EB436A66-0D5F-496E-81EA-A118A4DB3AF9}" srcOrd="0" destOrd="0" presId="urn:microsoft.com/office/officeart/2005/8/layout/vList5"/>
    <dgm:cxn modelId="{6AA32838-4293-46A8-9EDE-A0BC63C3F1D8}" type="presParOf" srcId="{E2872C02-4481-4B1B-908F-D01639217F8E}" destId="{784A02B3-228B-40BF-9E1C-9C67787D911C}" srcOrd="1" destOrd="0" presId="urn:microsoft.com/office/officeart/2005/8/layout/vList5"/>
    <dgm:cxn modelId="{693545CE-A905-402A-9721-839F53F6034F}" type="presParOf" srcId="{C2EEC035-7F3B-40CB-A177-9DC6F7ECEC4C}" destId="{59B793DF-713E-46CE-8871-2DEF24ABF545}" srcOrd="1" destOrd="0" presId="urn:microsoft.com/office/officeart/2005/8/layout/vList5"/>
    <dgm:cxn modelId="{D6124046-4CA9-4635-9DF8-6E4405D0BEC3}" type="presParOf" srcId="{C2EEC035-7F3B-40CB-A177-9DC6F7ECEC4C}" destId="{F6E7F756-4653-4326-A3DA-8CB12C6F5DCF}" srcOrd="2" destOrd="0" presId="urn:microsoft.com/office/officeart/2005/8/layout/vList5"/>
    <dgm:cxn modelId="{808C2204-A013-4E62-961E-591F874BBD3A}" type="presParOf" srcId="{F6E7F756-4653-4326-A3DA-8CB12C6F5DCF}" destId="{5580AE2D-6303-4533-9506-C6781C38F048}" srcOrd="0" destOrd="0" presId="urn:microsoft.com/office/officeart/2005/8/layout/vList5"/>
    <dgm:cxn modelId="{32E740EA-8577-44A4-BD2E-06916404C052}" type="presParOf" srcId="{F6E7F756-4653-4326-A3DA-8CB12C6F5DCF}" destId="{FAA3BC25-CCB7-48B3-8918-631710C05D7F}" srcOrd="1" destOrd="0" presId="urn:microsoft.com/office/officeart/2005/8/layout/vList5"/>
    <dgm:cxn modelId="{96F7AE5F-9C11-43B9-9463-29050737F8D8}" type="presParOf" srcId="{C2EEC035-7F3B-40CB-A177-9DC6F7ECEC4C}" destId="{E1F713D3-9116-4701-B585-67BDDB707C17}" srcOrd="3" destOrd="0" presId="urn:microsoft.com/office/officeart/2005/8/layout/vList5"/>
    <dgm:cxn modelId="{5FDF66C4-4D12-4C6E-9E4F-D62809850A32}" type="presParOf" srcId="{C2EEC035-7F3B-40CB-A177-9DC6F7ECEC4C}" destId="{2AF31994-AC85-48E9-9DA1-3454D8482485}" srcOrd="4" destOrd="0" presId="urn:microsoft.com/office/officeart/2005/8/layout/vList5"/>
    <dgm:cxn modelId="{86834821-5E47-4BB6-A865-596D092B657F}" type="presParOf" srcId="{2AF31994-AC85-48E9-9DA1-3454D8482485}" destId="{853A02A7-AEFE-4880-A25A-922BD3FD8218}" srcOrd="0" destOrd="0" presId="urn:microsoft.com/office/officeart/2005/8/layout/vList5"/>
    <dgm:cxn modelId="{DEA33E9F-16A6-4785-BE06-1147145BFB92}" type="presParOf" srcId="{2AF31994-AC85-48E9-9DA1-3454D8482485}" destId="{47640E66-2F74-4EAB-8FBA-09B0F795AB52}" srcOrd="1" destOrd="0" presId="urn:microsoft.com/office/officeart/2005/8/layout/vList5"/>
    <dgm:cxn modelId="{C954806D-FAC8-45ED-A83E-9E1EF3953A38}" type="presParOf" srcId="{C2EEC035-7F3B-40CB-A177-9DC6F7ECEC4C}" destId="{56ADD8F1-3D79-444E-BD0D-45A8378E01C9}" srcOrd="5" destOrd="0" presId="urn:microsoft.com/office/officeart/2005/8/layout/vList5"/>
    <dgm:cxn modelId="{537C8279-6C6B-4C6F-8B82-5707131B0D4E}" type="presParOf" srcId="{C2EEC035-7F3B-40CB-A177-9DC6F7ECEC4C}" destId="{8468F4A0-2E0D-48A6-BDB9-E1D742028201}" srcOrd="6" destOrd="0" presId="urn:microsoft.com/office/officeart/2005/8/layout/vList5"/>
    <dgm:cxn modelId="{57C1C14E-C9F0-4EFD-A548-6110567FB713}" type="presParOf" srcId="{8468F4A0-2E0D-48A6-BDB9-E1D742028201}" destId="{BC3229BE-CCFC-4CA0-9A1C-2E3285F21BB9}" srcOrd="0" destOrd="0" presId="urn:microsoft.com/office/officeart/2005/8/layout/vList5"/>
    <dgm:cxn modelId="{D077B5F8-5D36-4189-AF2C-8A9736FEDC5C}" type="presParOf" srcId="{8468F4A0-2E0D-48A6-BDB9-E1D742028201}" destId="{D61053D9-6163-4839-A99B-C60BC31CEB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E7B096-6487-4842-ADD7-22770237382C}"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18B2373D-27E1-459A-AB25-1367DBC8DDD5}">
      <dgm:prSet custT="1"/>
      <dgm:spPr/>
      <dgm:t>
        <a:bodyPr/>
        <a:lstStyle/>
        <a:p>
          <a:r>
            <a:rPr lang="en-US" sz="1600" dirty="0"/>
            <a:t>Delivering</a:t>
          </a:r>
        </a:p>
      </dgm:t>
    </dgm:pt>
    <dgm:pt modelId="{BED7AA26-8B48-4DD0-BE94-AB36F23A4E17}" type="parTrans" cxnId="{AF55B064-AD84-41E6-ABFE-2B4EC0055492}">
      <dgm:prSet/>
      <dgm:spPr/>
      <dgm:t>
        <a:bodyPr/>
        <a:lstStyle/>
        <a:p>
          <a:endParaRPr lang="en-US"/>
        </a:p>
      </dgm:t>
    </dgm:pt>
    <dgm:pt modelId="{F19C1396-84C9-4AF6-BBD2-7B36020430A0}" type="sibTrans" cxnId="{AF55B064-AD84-41E6-ABFE-2B4EC0055492}">
      <dgm:prSet/>
      <dgm:spPr/>
      <dgm:t>
        <a:bodyPr/>
        <a:lstStyle/>
        <a:p>
          <a:endParaRPr lang="en-US"/>
        </a:p>
      </dgm:t>
    </dgm:pt>
    <dgm:pt modelId="{D6E5D2FB-4CCB-4519-87DA-07D2353F053C}">
      <dgm:prSet custT="1"/>
      <dgm:spPr/>
      <dgm:t>
        <a:bodyPr/>
        <a:lstStyle/>
        <a:p>
          <a:r>
            <a:rPr lang="en-US" sz="1800" dirty="0"/>
            <a:t> a positive student experience</a:t>
          </a:r>
        </a:p>
      </dgm:t>
    </dgm:pt>
    <dgm:pt modelId="{6848C9DE-D40F-4911-861A-57D7F36361DA}" type="parTrans" cxnId="{A98E9AAC-9D6D-4D96-8D93-394742B1DAF0}">
      <dgm:prSet/>
      <dgm:spPr/>
      <dgm:t>
        <a:bodyPr/>
        <a:lstStyle/>
        <a:p>
          <a:endParaRPr lang="en-US"/>
        </a:p>
      </dgm:t>
    </dgm:pt>
    <dgm:pt modelId="{85A33918-A8CA-4CA7-8BFF-D6CB2E4FEA9C}" type="sibTrans" cxnId="{A98E9AAC-9D6D-4D96-8D93-394742B1DAF0}">
      <dgm:prSet/>
      <dgm:spPr/>
      <dgm:t>
        <a:bodyPr/>
        <a:lstStyle/>
        <a:p>
          <a:endParaRPr lang="en-US"/>
        </a:p>
      </dgm:t>
    </dgm:pt>
    <dgm:pt modelId="{2A42C1A2-4BFF-4ECB-A8A6-E53EDBE972B7}">
      <dgm:prSet custT="1"/>
      <dgm:spPr/>
      <dgm:t>
        <a:bodyPr/>
        <a:lstStyle/>
        <a:p>
          <a:r>
            <a:rPr lang="en-US" sz="1600" dirty="0"/>
            <a:t>Encouraging</a:t>
          </a:r>
        </a:p>
      </dgm:t>
    </dgm:pt>
    <dgm:pt modelId="{2A173337-2499-40D2-80F4-47DC7D952D65}" type="parTrans" cxnId="{B8663E4D-4878-491E-8106-CFBB51C3AC4F}">
      <dgm:prSet/>
      <dgm:spPr/>
      <dgm:t>
        <a:bodyPr/>
        <a:lstStyle/>
        <a:p>
          <a:endParaRPr lang="en-US"/>
        </a:p>
      </dgm:t>
    </dgm:pt>
    <dgm:pt modelId="{F8AC4EC9-7298-4E61-B736-E931513FB59A}" type="sibTrans" cxnId="{B8663E4D-4878-491E-8106-CFBB51C3AC4F}">
      <dgm:prSet/>
      <dgm:spPr/>
      <dgm:t>
        <a:bodyPr/>
        <a:lstStyle/>
        <a:p>
          <a:endParaRPr lang="en-US"/>
        </a:p>
      </dgm:t>
    </dgm:pt>
    <dgm:pt modelId="{DA3D468B-79FC-49BB-BCBF-5412AD4E7100}">
      <dgm:prSet custT="1"/>
      <dgm:spPr/>
      <dgm:t>
        <a:bodyPr/>
        <a:lstStyle/>
        <a:p>
          <a:r>
            <a:rPr lang="en-US" sz="1800" dirty="0"/>
            <a:t>positive attendance and retention.</a:t>
          </a:r>
        </a:p>
      </dgm:t>
    </dgm:pt>
    <dgm:pt modelId="{ECC758EF-39A2-475A-A175-92ED90767776}" type="parTrans" cxnId="{CB2B978E-D781-4BD7-B923-441BB5BF9443}">
      <dgm:prSet/>
      <dgm:spPr/>
      <dgm:t>
        <a:bodyPr/>
        <a:lstStyle/>
        <a:p>
          <a:endParaRPr lang="en-US"/>
        </a:p>
      </dgm:t>
    </dgm:pt>
    <dgm:pt modelId="{EBFA8D3D-BF1D-4EDB-BDD0-322F9FEFC818}" type="sibTrans" cxnId="{CB2B978E-D781-4BD7-B923-441BB5BF9443}">
      <dgm:prSet/>
      <dgm:spPr/>
      <dgm:t>
        <a:bodyPr/>
        <a:lstStyle/>
        <a:p>
          <a:endParaRPr lang="en-US"/>
        </a:p>
      </dgm:t>
    </dgm:pt>
    <dgm:pt modelId="{88A910A0-E246-4E33-8C44-03B2E4367813}">
      <dgm:prSet custT="1"/>
      <dgm:spPr/>
      <dgm:t>
        <a:bodyPr/>
        <a:lstStyle/>
        <a:p>
          <a:r>
            <a:rPr lang="en-US" sz="1600" dirty="0"/>
            <a:t>Ensuring</a:t>
          </a:r>
        </a:p>
      </dgm:t>
    </dgm:pt>
    <dgm:pt modelId="{2B15B966-8FBF-4BCE-A295-544B0229DA43}" type="parTrans" cxnId="{6065837F-8C0D-475F-BA73-24346F5C6801}">
      <dgm:prSet/>
      <dgm:spPr/>
      <dgm:t>
        <a:bodyPr/>
        <a:lstStyle/>
        <a:p>
          <a:endParaRPr lang="en-US"/>
        </a:p>
      </dgm:t>
    </dgm:pt>
    <dgm:pt modelId="{5C82FF6C-91D3-4923-84EC-544D5452A221}" type="sibTrans" cxnId="{6065837F-8C0D-475F-BA73-24346F5C6801}">
      <dgm:prSet/>
      <dgm:spPr/>
      <dgm:t>
        <a:bodyPr/>
        <a:lstStyle/>
        <a:p>
          <a:endParaRPr lang="en-US"/>
        </a:p>
      </dgm:t>
    </dgm:pt>
    <dgm:pt modelId="{5515FDE2-E488-4D26-8A8C-632926488543}">
      <dgm:prSet custT="1"/>
      <dgm:spPr/>
      <dgm:t>
        <a:bodyPr/>
        <a:lstStyle/>
        <a:p>
          <a:r>
            <a:rPr lang="en-US" sz="1800" dirty="0"/>
            <a:t>that all students achieve their full potential as successful learners, prepared to transition to future learning, life and work.</a:t>
          </a:r>
        </a:p>
      </dgm:t>
    </dgm:pt>
    <dgm:pt modelId="{85DFFEB3-A220-4CB8-8B6D-BF5BF42BD743}" type="parTrans" cxnId="{621C6D4F-8184-42E3-83EC-F0102DD8995C}">
      <dgm:prSet/>
      <dgm:spPr/>
      <dgm:t>
        <a:bodyPr/>
        <a:lstStyle/>
        <a:p>
          <a:endParaRPr lang="en-US"/>
        </a:p>
      </dgm:t>
    </dgm:pt>
    <dgm:pt modelId="{FC695A8F-6C0A-4B2B-B095-3C1A728D79DE}" type="sibTrans" cxnId="{621C6D4F-8184-42E3-83EC-F0102DD8995C}">
      <dgm:prSet/>
      <dgm:spPr/>
      <dgm:t>
        <a:bodyPr/>
        <a:lstStyle/>
        <a:p>
          <a:endParaRPr lang="en-US"/>
        </a:p>
      </dgm:t>
    </dgm:pt>
    <dgm:pt modelId="{4EA9819F-244D-4E82-BF66-4430A176B209}" type="pres">
      <dgm:prSet presAssocID="{F1E7B096-6487-4842-ADD7-22770237382C}" presName="Name0" presStyleCnt="0">
        <dgm:presLayoutVars>
          <dgm:dir/>
          <dgm:animLvl val="lvl"/>
          <dgm:resizeHandles val="exact"/>
        </dgm:presLayoutVars>
      </dgm:prSet>
      <dgm:spPr/>
    </dgm:pt>
    <dgm:pt modelId="{E4629CB8-5EEB-4F22-B871-979018630AB4}" type="pres">
      <dgm:prSet presAssocID="{18B2373D-27E1-459A-AB25-1367DBC8DDD5}" presName="linNode" presStyleCnt="0"/>
      <dgm:spPr/>
    </dgm:pt>
    <dgm:pt modelId="{FA83A21C-8FD9-4986-8A86-6C7F3BCE8CA8}" type="pres">
      <dgm:prSet presAssocID="{18B2373D-27E1-459A-AB25-1367DBC8DDD5}" presName="parentText" presStyleLbl="alignNode1" presStyleIdx="0" presStyleCnt="3">
        <dgm:presLayoutVars>
          <dgm:chMax val="1"/>
          <dgm:bulletEnabled/>
        </dgm:presLayoutVars>
      </dgm:prSet>
      <dgm:spPr/>
    </dgm:pt>
    <dgm:pt modelId="{9837BE75-158C-43E2-805D-0BC23939DAA0}" type="pres">
      <dgm:prSet presAssocID="{18B2373D-27E1-459A-AB25-1367DBC8DDD5}" presName="descendantText" presStyleLbl="alignAccFollowNode1" presStyleIdx="0" presStyleCnt="3">
        <dgm:presLayoutVars>
          <dgm:bulletEnabled/>
        </dgm:presLayoutVars>
      </dgm:prSet>
      <dgm:spPr/>
    </dgm:pt>
    <dgm:pt modelId="{A92D8DD6-C8A6-48CA-B25E-0FC2CF6B97B2}" type="pres">
      <dgm:prSet presAssocID="{F19C1396-84C9-4AF6-BBD2-7B36020430A0}" presName="sp" presStyleCnt="0"/>
      <dgm:spPr/>
    </dgm:pt>
    <dgm:pt modelId="{A7F196DB-7CF5-4D06-8245-604CA380B6F8}" type="pres">
      <dgm:prSet presAssocID="{2A42C1A2-4BFF-4ECB-A8A6-E53EDBE972B7}" presName="linNode" presStyleCnt="0"/>
      <dgm:spPr/>
    </dgm:pt>
    <dgm:pt modelId="{F97E2792-63CF-43A9-890B-1EBEC5C15600}" type="pres">
      <dgm:prSet presAssocID="{2A42C1A2-4BFF-4ECB-A8A6-E53EDBE972B7}" presName="parentText" presStyleLbl="alignNode1" presStyleIdx="1" presStyleCnt="3">
        <dgm:presLayoutVars>
          <dgm:chMax val="1"/>
          <dgm:bulletEnabled/>
        </dgm:presLayoutVars>
      </dgm:prSet>
      <dgm:spPr/>
    </dgm:pt>
    <dgm:pt modelId="{3D143915-2FD8-4A8E-A0E2-B034D3CB93B1}" type="pres">
      <dgm:prSet presAssocID="{2A42C1A2-4BFF-4ECB-A8A6-E53EDBE972B7}" presName="descendantText" presStyleLbl="alignAccFollowNode1" presStyleIdx="1" presStyleCnt="3">
        <dgm:presLayoutVars>
          <dgm:bulletEnabled/>
        </dgm:presLayoutVars>
      </dgm:prSet>
      <dgm:spPr/>
    </dgm:pt>
    <dgm:pt modelId="{CC67398E-E7E3-4D04-83CE-B63A5562C169}" type="pres">
      <dgm:prSet presAssocID="{F8AC4EC9-7298-4E61-B736-E931513FB59A}" presName="sp" presStyleCnt="0"/>
      <dgm:spPr/>
    </dgm:pt>
    <dgm:pt modelId="{2CFA1A24-D92A-4032-8483-75F51974FBF1}" type="pres">
      <dgm:prSet presAssocID="{88A910A0-E246-4E33-8C44-03B2E4367813}" presName="linNode" presStyleCnt="0"/>
      <dgm:spPr/>
    </dgm:pt>
    <dgm:pt modelId="{3133C91C-D51D-47FB-A55E-23643A495F1B}" type="pres">
      <dgm:prSet presAssocID="{88A910A0-E246-4E33-8C44-03B2E4367813}" presName="parentText" presStyleLbl="alignNode1" presStyleIdx="2" presStyleCnt="3">
        <dgm:presLayoutVars>
          <dgm:chMax val="1"/>
          <dgm:bulletEnabled/>
        </dgm:presLayoutVars>
      </dgm:prSet>
      <dgm:spPr/>
    </dgm:pt>
    <dgm:pt modelId="{F6CDBBE3-2236-4729-996F-F5075F7C13D7}" type="pres">
      <dgm:prSet presAssocID="{88A910A0-E246-4E33-8C44-03B2E4367813}" presName="descendantText" presStyleLbl="alignAccFollowNode1" presStyleIdx="2" presStyleCnt="3">
        <dgm:presLayoutVars>
          <dgm:bulletEnabled/>
        </dgm:presLayoutVars>
      </dgm:prSet>
      <dgm:spPr/>
    </dgm:pt>
  </dgm:ptLst>
  <dgm:cxnLst>
    <dgm:cxn modelId="{29F77615-5126-47F8-9567-334555EA746E}" type="presOf" srcId="{D6E5D2FB-4CCB-4519-87DA-07D2353F053C}" destId="{9837BE75-158C-43E2-805D-0BC23939DAA0}" srcOrd="0" destOrd="0" presId="urn:microsoft.com/office/officeart/2016/7/layout/VerticalSolidActionList"/>
    <dgm:cxn modelId="{980A3217-BFA2-4013-B02E-76F8A37EE180}" type="presOf" srcId="{2A42C1A2-4BFF-4ECB-A8A6-E53EDBE972B7}" destId="{F97E2792-63CF-43A9-890B-1EBEC5C15600}" srcOrd="0" destOrd="0" presId="urn:microsoft.com/office/officeart/2016/7/layout/VerticalSolidActionList"/>
    <dgm:cxn modelId="{AF55B064-AD84-41E6-ABFE-2B4EC0055492}" srcId="{F1E7B096-6487-4842-ADD7-22770237382C}" destId="{18B2373D-27E1-459A-AB25-1367DBC8DDD5}" srcOrd="0" destOrd="0" parTransId="{BED7AA26-8B48-4DD0-BE94-AB36F23A4E17}" sibTransId="{F19C1396-84C9-4AF6-BBD2-7B36020430A0}"/>
    <dgm:cxn modelId="{B8663E4D-4878-491E-8106-CFBB51C3AC4F}" srcId="{F1E7B096-6487-4842-ADD7-22770237382C}" destId="{2A42C1A2-4BFF-4ECB-A8A6-E53EDBE972B7}" srcOrd="1" destOrd="0" parTransId="{2A173337-2499-40D2-80F4-47DC7D952D65}" sibTransId="{F8AC4EC9-7298-4E61-B736-E931513FB59A}"/>
    <dgm:cxn modelId="{621C6D4F-8184-42E3-83EC-F0102DD8995C}" srcId="{88A910A0-E246-4E33-8C44-03B2E4367813}" destId="{5515FDE2-E488-4D26-8A8C-632926488543}" srcOrd="0" destOrd="0" parTransId="{85DFFEB3-A220-4CB8-8B6D-BF5BF42BD743}" sibTransId="{FC695A8F-6C0A-4B2B-B095-3C1A728D79DE}"/>
    <dgm:cxn modelId="{6AAD2953-8C41-45AE-AF69-1E6936576593}" type="presOf" srcId="{F1E7B096-6487-4842-ADD7-22770237382C}" destId="{4EA9819F-244D-4E82-BF66-4430A176B209}" srcOrd="0" destOrd="0" presId="urn:microsoft.com/office/officeart/2016/7/layout/VerticalSolidActionList"/>
    <dgm:cxn modelId="{6065837F-8C0D-475F-BA73-24346F5C6801}" srcId="{F1E7B096-6487-4842-ADD7-22770237382C}" destId="{88A910A0-E246-4E33-8C44-03B2E4367813}" srcOrd="2" destOrd="0" parTransId="{2B15B966-8FBF-4BCE-A295-544B0229DA43}" sibTransId="{5C82FF6C-91D3-4923-84EC-544D5452A221}"/>
    <dgm:cxn modelId="{FE7EB685-98A8-440D-B566-551E090925E1}" type="presOf" srcId="{18B2373D-27E1-459A-AB25-1367DBC8DDD5}" destId="{FA83A21C-8FD9-4986-8A86-6C7F3BCE8CA8}" srcOrd="0" destOrd="0" presId="urn:microsoft.com/office/officeart/2016/7/layout/VerticalSolidActionList"/>
    <dgm:cxn modelId="{CB2B978E-D781-4BD7-B923-441BB5BF9443}" srcId="{2A42C1A2-4BFF-4ECB-A8A6-E53EDBE972B7}" destId="{DA3D468B-79FC-49BB-BCBF-5412AD4E7100}" srcOrd="0" destOrd="0" parTransId="{ECC758EF-39A2-475A-A175-92ED90767776}" sibTransId="{EBFA8D3D-BF1D-4EDB-BDD0-322F9FEFC818}"/>
    <dgm:cxn modelId="{F8F0DD94-3EB6-4E6D-91EC-B4B2DEC968EC}" type="presOf" srcId="{88A910A0-E246-4E33-8C44-03B2E4367813}" destId="{3133C91C-D51D-47FB-A55E-23643A495F1B}" srcOrd="0" destOrd="0" presId="urn:microsoft.com/office/officeart/2016/7/layout/VerticalSolidActionList"/>
    <dgm:cxn modelId="{A98E9AAC-9D6D-4D96-8D93-394742B1DAF0}" srcId="{18B2373D-27E1-459A-AB25-1367DBC8DDD5}" destId="{D6E5D2FB-4CCB-4519-87DA-07D2353F053C}" srcOrd="0" destOrd="0" parTransId="{6848C9DE-D40F-4911-861A-57D7F36361DA}" sibTransId="{85A33918-A8CA-4CA7-8BFF-D6CB2E4FEA9C}"/>
    <dgm:cxn modelId="{74272EDC-E804-44BA-9E8C-25E04F39B73F}" type="presOf" srcId="{5515FDE2-E488-4D26-8A8C-632926488543}" destId="{F6CDBBE3-2236-4729-996F-F5075F7C13D7}" srcOrd="0" destOrd="0" presId="urn:microsoft.com/office/officeart/2016/7/layout/VerticalSolidActionList"/>
    <dgm:cxn modelId="{85EEBDE6-F877-44AE-A6FF-F7CED62C90CB}" type="presOf" srcId="{DA3D468B-79FC-49BB-BCBF-5412AD4E7100}" destId="{3D143915-2FD8-4A8E-A0E2-B034D3CB93B1}" srcOrd="0" destOrd="0" presId="urn:microsoft.com/office/officeart/2016/7/layout/VerticalSolidActionList"/>
    <dgm:cxn modelId="{1D2FB8E6-E5EB-40E1-B701-E629A01234FE}" type="presParOf" srcId="{4EA9819F-244D-4E82-BF66-4430A176B209}" destId="{E4629CB8-5EEB-4F22-B871-979018630AB4}" srcOrd="0" destOrd="0" presId="urn:microsoft.com/office/officeart/2016/7/layout/VerticalSolidActionList"/>
    <dgm:cxn modelId="{E25D6943-F9EA-4ED3-8CF0-14B6ADABDE28}" type="presParOf" srcId="{E4629CB8-5EEB-4F22-B871-979018630AB4}" destId="{FA83A21C-8FD9-4986-8A86-6C7F3BCE8CA8}" srcOrd="0" destOrd="0" presId="urn:microsoft.com/office/officeart/2016/7/layout/VerticalSolidActionList"/>
    <dgm:cxn modelId="{FBCB1F1B-C003-4F64-9E0A-5DE110285379}" type="presParOf" srcId="{E4629CB8-5EEB-4F22-B871-979018630AB4}" destId="{9837BE75-158C-43E2-805D-0BC23939DAA0}" srcOrd="1" destOrd="0" presId="urn:microsoft.com/office/officeart/2016/7/layout/VerticalSolidActionList"/>
    <dgm:cxn modelId="{1A86D3C8-68F2-43F5-88BA-9FF7512CB2BC}" type="presParOf" srcId="{4EA9819F-244D-4E82-BF66-4430A176B209}" destId="{A92D8DD6-C8A6-48CA-B25E-0FC2CF6B97B2}" srcOrd="1" destOrd="0" presId="urn:microsoft.com/office/officeart/2016/7/layout/VerticalSolidActionList"/>
    <dgm:cxn modelId="{89DF8A5C-21A0-4168-A121-4E6CB4223705}" type="presParOf" srcId="{4EA9819F-244D-4E82-BF66-4430A176B209}" destId="{A7F196DB-7CF5-4D06-8245-604CA380B6F8}" srcOrd="2" destOrd="0" presId="urn:microsoft.com/office/officeart/2016/7/layout/VerticalSolidActionList"/>
    <dgm:cxn modelId="{A099184D-2989-4FED-80A6-3EE62845BAB0}" type="presParOf" srcId="{A7F196DB-7CF5-4D06-8245-604CA380B6F8}" destId="{F97E2792-63CF-43A9-890B-1EBEC5C15600}" srcOrd="0" destOrd="0" presId="urn:microsoft.com/office/officeart/2016/7/layout/VerticalSolidActionList"/>
    <dgm:cxn modelId="{23454980-678F-4AEE-A73F-6F3AC95ACCB5}" type="presParOf" srcId="{A7F196DB-7CF5-4D06-8245-604CA380B6F8}" destId="{3D143915-2FD8-4A8E-A0E2-B034D3CB93B1}" srcOrd="1" destOrd="0" presId="urn:microsoft.com/office/officeart/2016/7/layout/VerticalSolidActionList"/>
    <dgm:cxn modelId="{4A610A19-678D-4605-B8D2-C616754D39D4}" type="presParOf" srcId="{4EA9819F-244D-4E82-BF66-4430A176B209}" destId="{CC67398E-E7E3-4D04-83CE-B63A5562C169}" srcOrd="3" destOrd="0" presId="urn:microsoft.com/office/officeart/2016/7/layout/VerticalSolidActionList"/>
    <dgm:cxn modelId="{76C4D5FC-6F64-4C90-BB84-A9E64C1E2923}" type="presParOf" srcId="{4EA9819F-244D-4E82-BF66-4430A176B209}" destId="{2CFA1A24-D92A-4032-8483-75F51974FBF1}" srcOrd="4" destOrd="0" presId="urn:microsoft.com/office/officeart/2016/7/layout/VerticalSolidActionList"/>
    <dgm:cxn modelId="{06258E17-492D-448D-AB6E-C737001991D1}" type="presParOf" srcId="{2CFA1A24-D92A-4032-8483-75F51974FBF1}" destId="{3133C91C-D51D-47FB-A55E-23643A495F1B}" srcOrd="0" destOrd="0" presId="urn:microsoft.com/office/officeart/2016/7/layout/VerticalSolidActionList"/>
    <dgm:cxn modelId="{9A610A16-0655-4722-BD00-31946C14BC4A}" type="presParOf" srcId="{2CFA1A24-D92A-4032-8483-75F51974FBF1}" destId="{F6CDBBE3-2236-4729-996F-F5075F7C13D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299914-C05C-44C9-B304-3C18B6025CD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A89A5E5-07E8-40C0-917F-12C0A0676F75}">
      <dgm:prSet/>
      <dgm:spPr/>
      <dgm:t>
        <a:bodyPr/>
        <a:lstStyle/>
        <a:p>
          <a:r>
            <a:rPr lang="en-GB" dirty="0"/>
            <a:t>Academic tutoring is not a direct replacement for the role of Guidance Tutor. </a:t>
          </a:r>
          <a:endParaRPr lang="en-US" dirty="0"/>
        </a:p>
      </dgm:t>
    </dgm:pt>
    <dgm:pt modelId="{C7CF4759-F4FE-48A9-91A1-18966A6B8021}" type="parTrans" cxnId="{ED8F6537-D765-4FB6-91D0-4C577AC7CADE}">
      <dgm:prSet/>
      <dgm:spPr/>
      <dgm:t>
        <a:bodyPr/>
        <a:lstStyle/>
        <a:p>
          <a:endParaRPr lang="en-US"/>
        </a:p>
      </dgm:t>
    </dgm:pt>
    <dgm:pt modelId="{B7AC16EF-2449-4E58-810C-706F3218D518}" type="sibTrans" cxnId="{ED8F6537-D765-4FB6-91D0-4C577AC7CADE}">
      <dgm:prSet/>
      <dgm:spPr/>
      <dgm:t>
        <a:bodyPr/>
        <a:lstStyle/>
        <a:p>
          <a:endParaRPr lang="en-US"/>
        </a:p>
      </dgm:t>
    </dgm:pt>
    <dgm:pt modelId="{6B9A15BD-5A51-41C6-99EA-CE979CB3414E}">
      <dgm:prSet/>
      <dgm:spPr/>
      <dgm:t>
        <a:bodyPr/>
        <a:lstStyle/>
        <a:p>
          <a:r>
            <a:rPr lang="en-GB" dirty="0"/>
            <a:t>All FE non-advanced groups to be timetabled one hour per week. </a:t>
          </a:r>
          <a:endParaRPr lang="en-US" dirty="0"/>
        </a:p>
      </dgm:t>
    </dgm:pt>
    <dgm:pt modelId="{6127AA63-4941-4194-AF0D-C60AC79E2468}" type="parTrans" cxnId="{06DF0DDA-87DD-44C9-A1FD-D6DFEE7AB727}">
      <dgm:prSet/>
      <dgm:spPr/>
      <dgm:t>
        <a:bodyPr/>
        <a:lstStyle/>
        <a:p>
          <a:endParaRPr lang="en-US"/>
        </a:p>
      </dgm:t>
    </dgm:pt>
    <dgm:pt modelId="{B208D3C4-4DB7-446B-9A2A-C0848685062E}" type="sibTrans" cxnId="{06DF0DDA-87DD-44C9-A1FD-D6DFEE7AB727}">
      <dgm:prSet/>
      <dgm:spPr/>
      <dgm:t>
        <a:bodyPr/>
        <a:lstStyle/>
        <a:p>
          <a:endParaRPr lang="en-US"/>
        </a:p>
      </dgm:t>
    </dgm:pt>
    <dgm:pt modelId="{FD71E9FB-2E01-4ED6-AB6F-AD5B625B0689}">
      <dgm:prSet/>
      <dgm:spPr/>
      <dgm:t>
        <a:bodyPr/>
        <a:lstStyle/>
        <a:p>
          <a:r>
            <a:rPr lang="en-GB" dirty="0"/>
            <a:t>A named College Administrator for each Faculty to support key processes.</a:t>
          </a:r>
        </a:p>
      </dgm:t>
    </dgm:pt>
    <dgm:pt modelId="{CCE690A1-72EA-44A1-8705-D0771C9792CE}" type="parTrans" cxnId="{9596641C-115B-47E7-9CB5-596AA3324CBA}">
      <dgm:prSet/>
      <dgm:spPr/>
      <dgm:t>
        <a:bodyPr/>
        <a:lstStyle/>
        <a:p>
          <a:endParaRPr lang="en-GB"/>
        </a:p>
      </dgm:t>
    </dgm:pt>
    <dgm:pt modelId="{AD8A3074-F2AB-40A5-887F-FF1F6B264616}" type="sibTrans" cxnId="{9596641C-115B-47E7-9CB5-596AA3324CBA}">
      <dgm:prSet/>
      <dgm:spPr/>
      <dgm:t>
        <a:bodyPr/>
        <a:lstStyle/>
        <a:p>
          <a:endParaRPr lang="en-GB"/>
        </a:p>
      </dgm:t>
    </dgm:pt>
    <dgm:pt modelId="{A91DFDDA-B055-4FC9-8B3B-3635D5949955}">
      <dgm:prSet/>
      <dgm:spPr/>
      <dgm:t>
        <a:bodyPr/>
        <a:lstStyle/>
        <a:p>
          <a:r>
            <a:rPr lang="en-GB" dirty="0"/>
            <a:t>All groups to be allocated an Academic Tutor.</a:t>
          </a:r>
          <a:endParaRPr lang="en-US" dirty="0"/>
        </a:p>
      </dgm:t>
    </dgm:pt>
    <dgm:pt modelId="{AF89BAF4-3E58-4C21-82F9-BA1C1B4064DF}" type="parTrans" cxnId="{3F644D5C-4226-4570-B1E9-100214ABCF7D}">
      <dgm:prSet/>
      <dgm:spPr/>
      <dgm:t>
        <a:bodyPr/>
        <a:lstStyle/>
        <a:p>
          <a:endParaRPr lang="en-GB"/>
        </a:p>
      </dgm:t>
    </dgm:pt>
    <dgm:pt modelId="{B5FB7098-530D-4A34-87E6-821A175B5F7B}" type="sibTrans" cxnId="{3F644D5C-4226-4570-B1E9-100214ABCF7D}">
      <dgm:prSet/>
      <dgm:spPr/>
      <dgm:t>
        <a:bodyPr/>
        <a:lstStyle/>
        <a:p>
          <a:endParaRPr lang="en-GB"/>
        </a:p>
      </dgm:t>
    </dgm:pt>
    <dgm:pt modelId="{066144E6-2284-4101-9502-CB3B2A6FF3E1}">
      <dgm:prSet/>
      <dgm:spPr/>
      <dgm:t>
        <a:bodyPr/>
        <a:lstStyle/>
        <a:p>
          <a:r>
            <a:rPr lang="en-GB" dirty="0"/>
            <a:t>POS to be reviewed to embed Academic Tutoring into HE programmes where possible </a:t>
          </a:r>
        </a:p>
      </dgm:t>
    </dgm:pt>
    <dgm:pt modelId="{45DC7FF0-6378-4B68-A518-9EB946C8392C}" type="parTrans" cxnId="{82F2E3CF-AB81-4355-9FAD-4A2C26F65249}">
      <dgm:prSet/>
      <dgm:spPr/>
      <dgm:t>
        <a:bodyPr/>
        <a:lstStyle/>
        <a:p>
          <a:endParaRPr lang="en-GB"/>
        </a:p>
      </dgm:t>
    </dgm:pt>
    <dgm:pt modelId="{C8CCD94A-5264-4B13-B662-406A83963368}" type="sibTrans" cxnId="{82F2E3CF-AB81-4355-9FAD-4A2C26F65249}">
      <dgm:prSet/>
      <dgm:spPr/>
      <dgm:t>
        <a:bodyPr/>
        <a:lstStyle/>
        <a:p>
          <a:endParaRPr lang="en-GB"/>
        </a:p>
      </dgm:t>
    </dgm:pt>
    <dgm:pt modelId="{E4B98323-2963-4D45-BD7D-CEF8E0419917}" type="pres">
      <dgm:prSet presAssocID="{EC299914-C05C-44C9-B304-3C18B6025CDB}" presName="linear" presStyleCnt="0">
        <dgm:presLayoutVars>
          <dgm:animLvl val="lvl"/>
          <dgm:resizeHandles val="exact"/>
        </dgm:presLayoutVars>
      </dgm:prSet>
      <dgm:spPr/>
    </dgm:pt>
    <dgm:pt modelId="{449B72F7-3B21-4686-BD5B-95D46217322C}" type="pres">
      <dgm:prSet presAssocID="{FA89A5E5-07E8-40C0-917F-12C0A0676F75}" presName="parentText" presStyleLbl="node1" presStyleIdx="0" presStyleCnt="5">
        <dgm:presLayoutVars>
          <dgm:chMax val="0"/>
          <dgm:bulletEnabled val="1"/>
        </dgm:presLayoutVars>
      </dgm:prSet>
      <dgm:spPr/>
    </dgm:pt>
    <dgm:pt modelId="{19638B00-55B8-46F7-878F-C1119E8F78CC}" type="pres">
      <dgm:prSet presAssocID="{B7AC16EF-2449-4E58-810C-706F3218D518}" presName="spacer" presStyleCnt="0"/>
      <dgm:spPr/>
    </dgm:pt>
    <dgm:pt modelId="{2C8340FF-A1DB-4322-9552-16B60C481B7D}" type="pres">
      <dgm:prSet presAssocID="{A91DFDDA-B055-4FC9-8B3B-3635D5949955}" presName="parentText" presStyleLbl="node1" presStyleIdx="1" presStyleCnt="5">
        <dgm:presLayoutVars>
          <dgm:chMax val="0"/>
          <dgm:bulletEnabled val="1"/>
        </dgm:presLayoutVars>
      </dgm:prSet>
      <dgm:spPr/>
    </dgm:pt>
    <dgm:pt modelId="{308F2072-D4E7-491C-8CF6-32C0D3518FBA}" type="pres">
      <dgm:prSet presAssocID="{B5FB7098-530D-4A34-87E6-821A175B5F7B}" presName="spacer" presStyleCnt="0"/>
      <dgm:spPr/>
    </dgm:pt>
    <dgm:pt modelId="{2E0E9FC0-32D0-4F6F-AD22-EB721C0B750E}" type="pres">
      <dgm:prSet presAssocID="{6B9A15BD-5A51-41C6-99EA-CE979CB3414E}" presName="parentText" presStyleLbl="node1" presStyleIdx="2" presStyleCnt="5">
        <dgm:presLayoutVars>
          <dgm:chMax val="0"/>
          <dgm:bulletEnabled val="1"/>
        </dgm:presLayoutVars>
      </dgm:prSet>
      <dgm:spPr/>
    </dgm:pt>
    <dgm:pt modelId="{C262AB39-46F7-44D9-919B-DDEEAD08D314}" type="pres">
      <dgm:prSet presAssocID="{B208D3C4-4DB7-446B-9A2A-C0848685062E}" presName="spacer" presStyleCnt="0"/>
      <dgm:spPr/>
    </dgm:pt>
    <dgm:pt modelId="{4E3416DC-9061-47D3-9619-C1F78BC0036F}" type="pres">
      <dgm:prSet presAssocID="{FD71E9FB-2E01-4ED6-AB6F-AD5B625B0689}" presName="parentText" presStyleLbl="node1" presStyleIdx="3" presStyleCnt="5">
        <dgm:presLayoutVars>
          <dgm:chMax val="0"/>
          <dgm:bulletEnabled val="1"/>
        </dgm:presLayoutVars>
      </dgm:prSet>
      <dgm:spPr/>
    </dgm:pt>
    <dgm:pt modelId="{93BE917D-468E-463F-8FAB-F50655F7A6A7}" type="pres">
      <dgm:prSet presAssocID="{AD8A3074-F2AB-40A5-887F-FF1F6B264616}" presName="spacer" presStyleCnt="0"/>
      <dgm:spPr/>
    </dgm:pt>
    <dgm:pt modelId="{42961B4A-0026-4961-AE75-A8C0C7E26EF3}" type="pres">
      <dgm:prSet presAssocID="{066144E6-2284-4101-9502-CB3B2A6FF3E1}" presName="parentText" presStyleLbl="node1" presStyleIdx="4" presStyleCnt="5">
        <dgm:presLayoutVars>
          <dgm:chMax val="0"/>
          <dgm:bulletEnabled val="1"/>
        </dgm:presLayoutVars>
      </dgm:prSet>
      <dgm:spPr/>
    </dgm:pt>
  </dgm:ptLst>
  <dgm:cxnLst>
    <dgm:cxn modelId="{9596641C-115B-47E7-9CB5-596AA3324CBA}" srcId="{EC299914-C05C-44C9-B304-3C18B6025CDB}" destId="{FD71E9FB-2E01-4ED6-AB6F-AD5B625B0689}" srcOrd="3" destOrd="0" parTransId="{CCE690A1-72EA-44A1-8705-D0771C9792CE}" sibTransId="{AD8A3074-F2AB-40A5-887F-FF1F6B264616}"/>
    <dgm:cxn modelId="{F4603B24-1B99-4830-83E7-CF7B591434C1}" type="presOf" srcId="{A91DFDDA-B055-4FC9-8B3B-3635D5949955}" destId="{2C8340FF-A1DB-4322-9552-16B60C481B7D}" srcOrd="0" destOrd="0" presId="urn:microsoft.com/office/officeart/2005/8/layout/vList2"/>
    <dgm:cxn modelId="{ED8F6537-D765-4FB6-91D0-4C577AC7CADE}" srcId="{EC299914-C05C-44C9-B304-3C18B6025CDB}" destId="{FA89A5E5-07E8-40C0-917F-12C0A0676F75}" srcOrd="0" destOrd="0" parTransId="{C7CF4759-F4FE-48A9-91A1-18966A6B8021}" sibTransId="{B7AC16EF-2449-4E58-810C-706F3218D518}"/>
    <dgm:cxn modelId="{3F644D5C-4226-4570-B1E9-100214ABCF7D}" srcId="{EC299914-C05C-44C9-B304-3C18B6025CDB}" destId="{A91DFDDA-B055-4FC9-8B3B-3635D5949955}" srcOrd="1" destOrd="0" parTransId="{AF89BAF4-3E58-4C21-82F9-BA1C1B4064DF}" sibTransId="{B5FB7098-530D-4A34-87E6-821A175B5F7B}"/>
    <dgm:cxn modelId="{644DB942-ED4C-4FD9-ABF4-5C7C53A37F89}" type="presOf" srcId="{FA89A5E5-07E8-40C0-917F-12C0A0676F75}" destId="{449B72F7-3B21-4686-BD5B-95D46217322C}" srcOrd="0" destOrd="0" presId="urn:microsoft.com/office/officeart/2005/8/layout/vList2"/>
    <dgm:cxn modelId="{26654855-8DEF-4677-8C5C-59636DDFB48C}" type="presOf" srcId="{FD71E9FB-2E01-4ED6-AB6F-AD5B625B0689}" destId="{4E3416DC-9061-47D3-9619-C1F78BC0036F}" srcOrd="0" destOrd="0" presId="urn:microsoft.com/office/officeart/2005/8/layout/vList2"/>
    <dgm:cxn modelId="{792B135A-FD8A-4759-8E32-6071CFBF6994}" type="presOf" srcId="{6B9A15BD-5A51-41C6-99EA-CE979CB3414E}" destId="{2E0E9FC0-32D0-4F6F-AD22-EB721C0B750E}" srcOrd="0" destOrd="0" presId="urn:microsoft.com/office/officeart/2005/8/layout/vList2"/>
    <dgm:cxn modelId="{4B2A53A3-0427-4D29-8E50-D777A04C61C1}" type="presOf" srcId="{EC299914-C05C-44C9-B304-3C18B6025CDB}" destId="{E4B98323-2963-4D45-BD7D-CEF8E0419917}" srcOrd="0" destOrd="0" presId="urn:microsoft.com/office/officeart/2005/8/layout/vList2"/>
    <dgm:cxn modelId="{82F2E3CF-AB81-4355-9FAD-4A2C26F65249}" srcId="{EC299914-C05C-44C9-B304-3C18B6025CDB}" destId="{066144E6-2284-4101-9502-CB3B2A6FF3E1}" srcOrd="4" destOrd="0" parTransId="{45DC7FF0-6378-4B68-A518-9EB946C8392C}" sibTransId="{C8CCD94A-5264-4B13-B662-406A83963368}"/>
    <dgm:cxn modelId="{06DF0DDA-87DD-44C9-A1FD-D6DFEE7AB727}" srcId="{EC299914-C05C-44C9-B304-3C18B6025CDB}" destId="{6B9A15BD-5A51-41C6-99EA-CE979CB3414E}" srcOrd="2" destOrd="0" parTransId="{6127AA63-4941-4194-AF0D-C60AC79E2468}" sibTransId="{B208D3C4-4DB7-446B-9A2A-C0848685062E}"/>
    <dgm:cxn modelId="{C08988E4-3D4B-46D6-9401-E0CE3295C194}" type="presOf" srcId="{066144E6-2284-4101-9502-CB3B2A6FF3E1}" destId="{42961B4A-0026-4961-AE75-A8C0C7E26EF3}" srcOrd="0" destOrd="0" presId="urn:microsoft.com/office/officeart/2005/8/layout/vList2"/>
    <dgm:cxn modelId="{8E4C820B-5C69-482D-8196-64D5D54479FC}" type="presParOf" srcId="{E4B98323-2963-4D45-BD7D-CEF8E0419917}" destId="{449B72F7-3B21-4686-BD5B-95D46217322C}" srcOrd="0" destOrd="0" presId="urn:microsoft.com/office/officeart/2005/8/layout/vList2"/>
    <dgm:cxn modelId="{E4DCC039-E082-4BC8-8853-44943A32D2A3}" type="presParOf" srcId="{E4B98323-2963-4D45-BD7D-CEF8E0419917}" destId="{19638B00-55B8-46F7-878F-C1119E8F78CC}" srcOrd="1" destOrd="0" presId="urn:microsoft.com/office/officeart/2005/8/layout/vList2"/>
    <dgm:cxn modelId="{3B1683B1-08C2-48DD-A47D-F1B49C60A3A3}" type="presParOf" srcId="{E4B98323-2963-4D45-BD7D-CEF8E0419917}" destId="{2C8340FF-A1DB-4322-9552-16B60C481B7D}" srcOrd="2" destOrd="0" presId="urn:microsoft.com/office/officeart/2005/8/layout/vList2"/>
    <dgm:cxn modelId="{78A6557A-049A-441F-91A8-B1EF7EB716C6}" type="presParOf" srcId="{E4B98323-2963-4D45-BD7D-CEF8E0419917}" destId="{308F2072-D4E7-491C-8CF6-32C0D3518FBA}" srcOrd="3" destOrd="0" presId="urn:microsoft.com/office/officeart/2005/8/layout/vList2"/>
    <dgm:cxn modelId="{6402DC3B-01DD-4039-A7DB-0E327EDE1E2B}" type="presParOf" srcId="{E4B98323-2963-4D45-BD7D-CEF8E0419917}" destId="{2E0E9FC0-32D0-4F6F-AD22-EB721C0B750E}" srcOrd="4" destOrd="0" presId="urn:microsoft.com/office/officeart/2005/8/layout/vList2"/>
    <dgm:cxn modelId="{302E7C0B-8F1D-4E6F-8923-A986EDD808D2}" type="presParOf" srcId="{E4B98323-2963-4D45-BD7D-CEF8E0419917}" destId="{C262AB39-46F7-44D9-919B-DDEEAD08D314}" srcOrd="5" destOrd="0" presId="urn:microsoft.com/office/officeart/2005/8/layout/vList2"/>
    <dgm:cxn modelId="{7EABD037-E988-4840-AD8B-51EB35F66482}" type="presParOf" srcId="{E4B98323-2963-4D45-BD7D-CEF8E0419917}" destId="{4E3416DC-9061-47D3-9619-C1F78BC0036F}" srcOrd="6" destOrd="0" presId="urn:microsoft.com/office/officeart/2005/8/layout/vList2"/>
    <dgm:cxn modelId="{12C12C5D-1C5B-457A-A520-B4DA3FFEBDDF}" type="presParOf" srcId="{E4B98323-2963-4D45-BD7D-CEF8E0419917}" destId="{93BE917D-468E-463F-8FAB-F50655F7A6A7}" srcOrd="7" destOrd="0" presId="urn:microsoft.com/office/officeart/2005/8/layout/vList2"/>
    <dgm:cxn modelId="{6B6A4126-EF93-4AC5-9001-25F499EA7A7A}" type="presParOf" srcId="{E4B98323-2963-4D45-BD7D-CEF8E0419917}" destId="{42961B4A-0026-4961-AE75-A8C0C7E26EF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99F95D-CA06-4564-8235-05ECD57FBB3F}" type="doc">
      <dgm:prSet loTypeId="urn:microsoft.com/office/officeart/2005/8/layout/radial4" loCatId="relationship" qsTypeId="urn:microsoft.com/office/officeart/2005/8/quickstyle/simple5" qsCatId="simple" csTypeId="urn:microsoft.com/office/officeart/2005/8/colors/accent0_3" csCatId="mainScheme" phldr="1"/>
      <dgm:spPr/>
      <dgm:t>
        <a:bodyPr/>
        <a:lstStyle/>
        <a:p>
          <a:endParaRPr lang="en-GB"/>
        </a:p>
      </dgm:t>
    </dgm:pt>
    <dgm:pt modelId="{0789BCA4-46CD-4554-8880-E99FC0A44F85}">
      <dgm:prSet phldrT="[Text]"/>
      <dgm:spPr/>
      <dgm:t>
        <a:bodyPr/>
        <a:lstStyle/>
        <a:p>
          <a:r>
            <a:rPr lang="en-GB"/>
            <a:t>Successful Learners</a:t>
          </a:r>
        </a:p>
      </dgm:t>
    </dgm:pt>
    <dgm:pt modelId="{B26DB938-3EE5-4023-9E86-6E47CADB655F}" type="parTrans" cxnId="{5538CDE5-CB7C-4F4A-BAFF-F9BAEFBBB062}">
      <dgm:prSet/>
      <dgm:spPr/>
      <dgm:t>
        <a:bodyPr/>
        <a:lstStyle/>
        <a:p>
          <a:endParaRPr lang="en-GB"/>
        </a:p>
      </dgm:t>
    </dgm:pt>
    <dgm:pt modelId="{E1149C62-C1D9-4E76-A5DF-FC3F114B0FF7}" type="sibTrans" cxnId="{5538CDE5-CB7C-4F4A-BAFF-F9BAEFBBB062}">
      <dgm:prSet/>
      <dgm:spPr/>
      <dgm:t>
        <a:bodyPr/>
        <a:lstStyle/>
        <a:p>
          <a:endParaRPr lang="en-GB"/>
        </a:p>
      </dgm:t>
    </dgm:pt>
    <dgm:pt modelId="{22A9A94E-DB4E-458B-AD4B-86B29EA4BEFF}">
      <dgm:prSet phldrT="[Text]"/>
      <dgm:spPr/>
      <dgm:t>
        <a:bodyPr/>
        <a:lstStyle/>
        <a:p>
          <a:r>
            <a:rPr lang="en-GB" b="1" dirty="0"/>
            <a:t>Teaching Staff</a:t>
          </a:r>
        </a:p>
        <a:p>
          <a:r>
            <a:rPr lang="en-GB" b="1" dirty="0"/>
            <a:t>Lecturers (Academic Tutoring</a:t>
          </a:r>
          <a:endParaRPr lang="en-GB" dirty="0"/>
        </a:p>
        <a:p>
          <a:endParaRPr lang="en-GB" dirty="0"/>
        </a:p>
      </dgm:t>
    </dgm:pt>
    <dgm:pt modelId="{5B3948A2-6E80-4DFB-821C-868897E97D83}" type="parTrans" cxnId="{7AD397B9-AA9F-4039-905F-A3803E55302E}">
      <dgm:prSet/>
      <dgm:spPr/>
      <dgm:t>
        <a:bodyPr/>
        <a:lstStyle/>
        <a:p>
          <a:endParaRPr lang="en-GB"/>
        </a:p>
      </dgm:t>
    </dgm:pt>
    <dgm:pt modelId="{E0493F98-0D69-43D9-BC36-94F98C81B2A3}" type="sibTrans" cxnId="{7AD397B9-AA9F-4039-905F-A3803E55302E}">
      <dgm:prSet/>
      <dgm:spPr/>
      <dgm:t>
        <a:bodyPr/>
        <a:lstStyle/>
        <a:p>
          <a:endParaRPr lang="en-GB"/>
        </a:p>
      </dgm:t>
    </dgm:pt>
    <dgm:pt modelId="{64A1551B-8E50-4AB1-8F58-5BCE510D1810}">
      <dgm:prSet phldrT="[Text]"/>
      <dgm:spPr/>
      <dgm:t>
        <a:bodyPr/>
        <a:lstStyle/>
        <a:p>
          <a:r>
            <a:rPr lang="en-GB" b="1"/>
            <a:t>Student Advice and Support Team</a:t>
          </a:r>
        </a:p>
      </dgm:t>
    </dgm:pt>
    <dgm:pt modelId="{8F98A644-BF18-430F-850A-9813786BF32B}" type="parTrans" cxnId="{BF8010FA-A301-4BDE-8DB6-C83D8F656AA4}">
      <dgm:prSet/>
      <dgm:spPr/>
      <dgm:t>
        <a:bodyPr/>
        <a:lstStyle/>
        <a:p>
          <a:endParaRPr lang="en-GB"/>
        </a:p>
      </dgm:t>
    </dgm:pt>
    <dgm:pt modelId="{90551491-02AD-4C38-90A7-FBD16783400E}" type="sibTrans" cxnId="{BF8010FA-A301-4BDE-8DB6-C83D8F656AA4}">
      <dgm:prSet/>
      <dgm:spPr/>
      <dgm:t>
        <a:bodyPr/>
        <a:lstStyle/>
        <a:p>
          <a:endParaRPr lang="en-GB"/>
        </a:p>
      </dgm:t>
    </dgm:pt>
    <dgm:pt modelId="{9A45AF84-37CA-4769-A8BA-D2DEF33B6158}">
      <dgm:prSet/>
      <dgm:spPr/>
      <dgm:t>
        <a:bodyPr/>
        <a:lstStyle/>
        <a:p>
          <a:r>
            <a:rPr lang="en-GB" b="1" dirty="0"/>
            <a:t>Student Admissions &amp; Funding Advice</a:t>
          </a:r>
        </a:p>
      </dgm:t>
    </dgm:pt>
    <dgm:pt modelId="{BF374B8D-EF28-4584-B8BA-C1373FB69955}" type="parTrans" cxnId="{EB26F2BA-E0F4-4FF9-B10A-4CD713286A6A}">
      <dgm:prSet/>
      <dgm:spPr/>
      <dgm:t>
        <a:bodyPr/>
        <a:lstStyle/>
        <a:p>
          <a:endParaRPr lang="en-GB"/>
        </a:p>
      </dgm:t>
    </dgm:pt>
    <dgm:pt modelId="{9254840E-AF20-4487-91E7-4BB0710B7874}" type="sibTrans" cxnId="{EB26F2BA-E0F4-4FF9-B10A-4CD713286A6A}">
      <dgm:prSet/>
      <dgm:spPr/>
      <dgm:t>
        <a:bodyPr/>
        <a:lstStyle/>
        <a:p>
          <a:endParaRPr lang="en-GB"/>
        </a:p>
      </dgm:t>
    </dgm:pt>
    <dgm:pt modelId="{937D6872-43A0-47E9-9CE1-C83FA11F5AAF}">
      <dgm:prSet/>
      <dgm:spPr/>
      <dgm:t>
        <a:bodyPr/>
        <a:lstStyle/>
        <a:p>
          <a:r>
            <a:rPr lang="en-GB" b="1"/>
            <a:t>College Administrative Support</a:t>
          </a:r>
        </a:p>
        <a:p>
          <a:endParaRPr lang="en-GB"/>
        </a:p>
      </dgm:t>
    </dgm:pt>
    <dgm:pt modelId="{CA8CE4FB-A0F5-4F50-BEAB-B3A0F52DD138}" type="parTrans" cxnId="{F201DE42-FFAE-479A-AAC2-A44611AFDD2E}">
      <dgm:prSet/>
      <dgm:spPr/>
      <dgm:t>
        <a:bodyPr/>
        <a:lstStyle/>
        <a:p>
          <a:endParaRPr lang="en-GB"/>
        </a:p>
      </dgm:t>
    </dgm:pt>
    <dgm:pt modelId="{05D384C3-A170-45E6-822B-95C1A6056961}" type="sibTrans" cxnId="{F201DE42-FFAE-479A-AAC2-A44611AFDD2E}">
      <dgm:prSet/>
      <dgm:spPr/>
      <dgm:t>
        <a:bodyPr/>
        <a:lstStyle/>
        <a:p>
          <a:endParaRPr lang="en-GB"/>
        </a:p>
      </dgm:t>
    </dgm:pt>
    <dgm:pt modelId="{B7D64AA7-B971-4BD3-8D69-ECA57913F497}">
      <dgm:prSet/>
      <dgm:spPr/>
      <dgm:t>
        <a:bodyPr/>
        <a:lstStyle/>
        <a:p>
          <a:r>
            <a:rPr lang="en-GB" b="1"/>
            <a:t>Promoted Curriculum Staff</a:t>
          </a:r>
        </a:p>
      </dgm:t>
    </dgm:pt>
    <dgm:pt modelId="{157E0E19-832F-492F-910E-4A63BE5C14ED}" type="parTrans" cxnId="{2DE7C69D-15E7-4243-AB45-37FABDDE1818}">
      <dgm:prSet/>
      <dgm:spPr/>
      <dgm:t>
        <a:bodyPr/>
        <a:lstStyle/>
        <a:p>
          <a:endParaRPr lang="en-GB"/>
        </a:p>
      </dgm:t>
    </dgm:pt>
    <dgm:pt modelId="{FE3846C7-9B5E-45B9-8E09-E8E397595C26}" type="sibTrans" cxnId="{2DE7C69D-15E7-4243-AB45-37FABDDE1818}">
      <dgm:prSet/>
      <dgm:spPr/>
      <dgm:t>
        <a:bodyPr/>
        <a:lstStyle/>
        <a:p>
          <a:endParaRPr lang="en-GB"/>
        </a:p>
      </dgm:t>
    </dgm:pt>
    <dgm:pt modelId="{4F642F71-51BA-4D6B-AEDD-D5A0393DBD67}">
      <dgm:prSet/>
      <dgm:spPr/>
      <dgm:t>
        <a:bodyPr/>
        <a:lstStyle/>
        <a:p>
          <a:r>
            <a:rPr lang="en-GB" b="1"/>
            <a:t>Students' Association</a:t>
          </a:r>
          <a:endParaRPr lang="en-GB"/>
        </a:p>
        <a:p>
          <a:endParaRPr lang="en-GB"/>
        </a:p>
      </dgm:t>
    </dgm:pt>
    <dgm:pt modelId="{DED3D099-738F-4D84-A458-FE2B328D424D}" type="parTrans" cxnId="{55705A55-EBFC-4CE3-B752-5B520C6EDE01}">
      <dgm:prSet/>
      <dgm:spPr/>
      <dgm:t>
        <a:bodyPr/>
        <a:lstStyle/>
        <a:p>
          <a:endParaRPr lang="en-GB"/>
        </a:p>
      </dgm:t>
    </dgm:pt>
    <dgm:pt modelId="{8F29B08D-DF1F-4388-ADA1-44DFBC9E2F30}" type="sibTrans" cxnId="{55705A55-EBFC-4CE3-B752-5B520C6EDE01}">
      <dgm:prSet/>
      <dgm:spPr/>
      <dgm:t>
        <a:bodyPr/>
        <a:lstStyle/>
        <a:p>
          <a:endParaRPr lang="en-GB"/>
        </a:p>
      </dgm:t>
    </dgm:pt>
    <dgm:pt modelId="{71BDA519-94AD-476D-85E0-82A60911C0EB}" type="pres">
      <dgm:prSet presAssocID="{5A99F95D-CA06-4564-8235-05ECD57FBB3F}" presName="cycle" presStyleCnt="0">
        <dgm:presLayoutVars>
          <dgm:chMax val="1"/>
          <dgm:dir/>
          <dgm:animLvl val="ctr"/>
          <dgm:resizeHandles val="exact"/>
        </dgm:presLayoutVars>
      </dgm:prSet>
      <dgm:spPr/>
    </dgm:pt>
    <dgm:pt modelId="{27953545-C433-4E5D-AC74-A7B582557303}" type="pres">
      <dgm:prSet presAssocID="{0789BCA4-46CD-4554-8880-E99FC0A44F85}" presName="centerShape" presStyleLbl="node0" presStyleIdx="0" presStyleCnt="1"/>
      <dgm:spPr/>
    </dgm:pt>
    <dgm:pt modelId="{7C3CE952-5F67-4E9B-BCDF-DA8DBC26425A}" type="pres">
      <dgm:prSet presAssocID="{5B3948A2-6E80-4DFB-821C-868897E97D83}" presName="parTrans" presStyleLbl="bgSibTrans2D1" presStyleIdx="0" presStyleCnt="6"/>
      <dgm:spPr/>
    </dgm:pt>
    <dgm:pt modelId="{4731B24C-3CBB-40BB-9FBD-9905D7FE70CC}" type="pres">
      <dgm:prSet presAssocID="{22A9A94E-DB4E-458B-AD4B-86B29EA4BEFF}" presName="node" presStyleLbl="node1" presStyleIdx="0" presStyleCnt="6">
        <dgm:presLayoutVars>
          <dgm:bulletEnabled val="1"/>
        </dgm:presLayoutVars>
      </dgm:prSet>
      <dgm:spPr/>
    </dgm:pt>
    <dgm:pt modelId="{B48A8284-4F40-4095-8B55-AE364331DDC5}" type="pres">
      <dgm:prSet presAssocID="{157E0E19-832F-492F-910E-4A63BE5C14ED}" presName="parTrans" presStyleLbl="bgSibTrans2D1" presStyleIdx="1" presStyleCnt="6"/>
      <dgm:spPr/>
    </dgm:pt>
    <dgm:pt modelId="{1A8D0319-CF28-41ED-84A8-DE5FB3924CD7}" type="pres">
      <dgm:prSet presAssocID="{B7D64AA7-B971-4BD3-8D69-ECA57913F497}" presName="node" presStyleLbl="node1" presStyleIdx="1" presStyleCnt="6">
        <dgm:presLayoutVars>
          <dgm:bulletEnabled val="1"/>
        </dgm:presLayoutVars>
      </dgm:prSet>
      <dgm:spPr/>
    </dgm:pt>
    <dgm:pt modelId="{74D5BA85-2092-43C6-BDDF-56725EEF9D43}" type="pres">
      <dgm:prSet presAssocID="{8F98A644-BF18-430F-850A-9813786BF32B}" presName="parTrans" presStyleLbl="bgSibTrans2D1" presStyleIdx="2" presStyleCnt="6"/>
      <dgm:spPr/>
    </dgm:pt>
    <dgm:pt modelId="{865024F1-3756-459A-A092-74D47E06D7BE}" type="pres">
      <dgm:prSet presAssocID="{64A1551B-8E50-4AB1-8F58-5BCE510D1810}" presName="node" presStyleLbl="node1" presStyleIdx="2" presStyleCnt="6">
        <dgm:presLayoutVars>
          <dgm:bulletEnabled val="1"/>
        </dgm:presLayoutVars>
      </dgm:prSet>
      <dgm:spPr/>
    </dgm:pt>
    <dgm:pt modelId="{B6EA1710-648A-44BE-9781-B0BCFBB6EE75}" type="pres">
      <dgm:prSet presAssocID="{DED3D099-738F-4D84-A458-FE2B328D424D}" presName="parTrans" presStyleLbl="bgSibTrans2D1" presStyleIdx="3" presStyleCnt="6"/>
      <dgm:spPr/>
    </dgm:pt>
    <dgm:pt modelId="{3E8A6470-8232-4570-AD0D-A12CCA350D2B}" type="pres">
      <dgm:prSet presAssocID="{4F642F71-51BA-4D6B-AEDD-D5A0393DBD67}" presName="node" presStyleLbl="node1" presStyleIdx="3" presStyleCnt="6">
        <dgm:presLayoutVars>
          <dgm:bulletEnabled val="1"/>
        </dgm:presLayoutVars>
      </dgm:prSet>
      <dgm:spPr/>
    </dgm:pt>
    <dgm:pt modelId="{B87D0F15-2287-40B1-804F-28784260B12C}" type="pres">
      <dgm:prSet presAssocID="{CA8CE4FB-A0F5-4F50-BEAB-B3A0F52DD138}" presName="parTrans" presStyleLbl="bgSibTrans2D1" presStyleIdx="4" presStyleCnt="6"/>
      <dgm:spPr/>
    </dgm:pt>
    <dgm:pt modelId="{F2DBFE96-1808-4708-9EA3-F1FDAF895CE9}" type="pres">
      <dgm:prSet presAssocID="{937D6872-43A0-47E9-9CE1-C83FA11F5AAF}" presName="node" presStyleLbl="node1" presStyleIdx="4" presStyleCnt="6">
        <dgm:presLayoutVars>
          <dgm:bulletEnabled val="1"/>
        </dgm:presLayoutVars>
      </dgm:prSet>
      <dgm:spPr/>
    </dgm:pt>
    <dgm:pt modelId="{250EBEE6-B0D2-4606-9652-6D9DCF9DFAEA}" type="pres">
      <dgm:prSet presAssocID="{BF374B8D-EF28-4584-B8BA-C1373FB69955}" presName="parTrans" presStyleLbl="bgSibTrans2D1" presStyleIdx="5" presStyleCnt="6"/>
      <dgm:spPr/>
    </dgm:pt>
    <dgm:pt modelId="{C4471BFC-0AA3-452A-917A-BD4A08C44AFE}" type="pres">
      <dgm:prSet presAssocID="{9A45AF84-37CA-4769-A8BA-D2DEF33B6158}" presName="node" presStyleLbl="node1" presStyleIdx="5" presStyleCnt="6">
        <dgm:presLayoutVars>
          <dgm:bulletEnabled val="1"/>
        </dgm:presLayoutVars>
      </dgm:prSet>
      <dgm:spPr/>
    </dgm:pt>
  </dgm:ptLst>
  <dgm:cxnLst>
    <dgm:cxn modelId="{13D6B30E-66C1-45E2-8E15-967CBC50A751}" type="presOf" srcId="{9A45AF84-37CA-4769-A8BA-D2DEF33B6158}" destId="{C4471BFC-0AA3-452A-917A-BD4A08C44AFE}" srcOrd="0" destOrd="0" presId="urn:microsoft.com/office/officeart/2005/8/layout/radial4"/>
    <dgm:cxn modelId="{BA6AD024-3896-42F1-8EFC-F0F36DEB911A}" type="presOf" srcId="{0789BCA4-46CD-4554-8880-E99FC0A44F85}" destId="{27953545-C433-4E5D-AC74-A7B582557303}" srcOrd="0" destOrd="0" presId="urn:microsoft.com/office/officeart/2005/8/layout/radial4"/>
    <dgm:cxn modelId="{1F96092F-3F56-408C-A758-862E3FFC5F96}" type="presOf" srcId="{64A1551B-8E50-4AB1-8F58-5BCE510D1810}" destId="{865024F1-3756-459A-A092-74D47E06D7BE}" srcOrd="0" destOrd="0" presId="urn:microsoft.com/office/officeart/2005/8/layout/radial4"/>
    <dgm:cxn modelId="{3B53AC39-CF58-4059-89C8-76B29D80F285}" type="presOf" srcId="{4F642F71-51BA-4D6B-AEDD-D5A0393DBD67}" destId="{3E8A6470-8232-4570-AD0D-A12CCA350D2B}" srcOrd="0" destOrd="0" presId="urn:microsoft.com/office/officeart/2005/8/layout/radial4"/>
    <dgm:cxn modelId="{F201DE42-FFAE-479A-AAC2-A44611AFDD2E}" srcId="{0789BCA4-46CD-4554-8880-E99FC0A44F85}" destId="{937D6872-43A0-47E9-9CE1-C83FA11F5AAF}" srcOrd="4" destOrd="0" parTransId="{CA8CE4FB-A0F5-4F50-BEAB-B3A0F52DD138}" sibTransId="{05D384C3-A170-45E6-822B-95C1A6056961}"/>
    <dgm:cxn modelId="{1585E242-15A5-48FE-A068-7F27A6A152D9}" type="presOf" srcId="{B7D64AA7-B971-4BD3-8D69-ECA57913F497}" destId="{1A8D0319-CF28-41ED-84A8-DE5FB3924CD7}" srcOrd="0" destOrd="0" presId="urn:microsoft.com/office/officeart/2005/8/layout/radial4"/>
    <dgm:cxn modelId="{3ED02C6C-79D3-4C02-96F3-099EE34349DB}" type="presOf" srcId="{22A9A94E-DB4E-458B-AD4B-86B29EA4BEFF}" destId="{4731B24C-3CBB-40BB-9FBD-9905D7FE70CC}" srcOrd="0" destOrd="0" presId="urn:microsoft.com/office/officeart/2005/8/layout/radial4"/>
    <dgm:cxn modelId="{11592F6F-0E1A-4BCE-B7F1-7194CC50BE72}" type="presOf" srcId="{8F98A644-BF18-430F-850A-9813786BF32B}" destId="{74D5BA85-2092-43C6-BDDF-56725EEF9D43}" srcOrd="0" destOrd="0" presId="urn:microsoft.com/office/officeart/2005/8/layout/radial4"/>
    <dgm:cxn modelId="{BFE88D72-8251-4830-B6B0-410D78F1300F}" type="presOf" srcId="{BF374B8D-EF28-4584-B8BA-C1373FB69955}" destId="{250EBEE6-B0D2-4606-9652-6D9DCF9DFAEA}" srcOrd="0" destOrd="0" presId="urn:microsoft.com/office/officeart/2005/8/layout/radial4"/>
    <dgm:cxn modelId="{55705A55-EBFC-4CE3-B752-5B520C6EDE01}" srcId="{0789BCA4-46CD-4554-8880-E99FC0A44F85}" destId="{4F642F71-51BA-4D6B-AEDD-D5A0393DBD67}" srcOrd="3" destOrd="0" parTransId="{DED3D099-738F-4D84-A458-FE2B328D424D}" sibTransId="{8F29B08D-DF1F-4388-ADA1-44DFBC9E2F30}"/>
    <dgm:cxn modelId="{9F167696-647D-4907-B13E-6A586DCF374F}" type="presOf" srcId="{5A99F95D-CA06-4564-8235-05ECD57FBB3F}" destId="{71BDA519-94AD-476D-85E0-82A60911C0EB}" srcOrd="0" destOrd="0" presId="urn:microsoft.com/office/officeart/2005/8/layout/radial4"/>
    <dgm:cxn modelId="{7E4D4397-74CB-4A1D-AA19-EAAA93FB857D}" type="presOf" srcId="{CA8CE4FB-A0F5-4F50-BEAB-B3A0F52DD138}" destId="{B87D0F15-2287-40B1-804F-28784260B12C}" srcOrd="0" destOrd="0" presId="urn:microsoft.com/office/officeart/2005/8/layout/radial4"/>
    <dgm:cxn modelId="{2DE7C69D-15E7-4243-AB45-37FABDDE1818}" srcId="{0789BCA4-46CD-4554-8880-E99FC0A44F85}" destId="{B7D64AA7-B971-4BD3-8D69-ECA57913F497}" srcOrd="1" destOrd="0" parTransId="{157E0E19-832F-492F-910E-4A63BE5C14ED}" sibTransId="{FE3846C7-9B5E-45B9-8E09-E8E397595C26}"/>
    <dgm:cxn modelId="{FC19A1AF-46E0-42FE-91DF-EF6197BB7456}" type="presOf" srcId="{937D6872-43A0-47E9-9CE1-C83FA11F5AAF}" destId="{F2DBFE96-1808-4708-9EA3-F1FDAF895CE9}" srcOrd="0" destOrd="0" presId="urn:microsoft.com/office/officeart/2005/8/layout/radial4"/>
    <dgm:cxn modelId="{7AD397B9-AA9F-4039-905F-A3803E55302E}" srcId="{0789BCA4-46CD-4554-8880-E99FC0A44F85}" destId="{22A9A94E-DB4E-458B-AD4B-86B29EA4BEFF}" srcOrd="0" destOrd="0" parTransId="{5B3948A2-6E80-4DFB-821C-868897E97D83}" sibTransId="{E0493F98-0D69-43D9-BC36-94F98C81B2A3}"/>
    <dgm:cxn modelId="{EB26F2BA-E0F4-4FF9-B10A-4CD713286A6A}" srcId="{0789BCA4-46CD-4554-8880-E99FC0A44F85}" destId="{9A45AF84-37CA-4769-A8BA-D2DEF33B6158}" srcOrd="5" destOrd="0" parTransId="{BF374B8D-EF28-4584-B8BA-C1373FB69955}" sibTransId="{9254840E-AF20-4487-91E7-4BB0710B7874}"/>
    <dgm:cxn modelId="{153B8DC3-ED0F-49A5-B228-A4F4E0DA8C4C}" type="presOf" srcId="{5B3948A2-6E80-4DFB-821C-868897E97D83}" destId="{7C3CE952-5F67-4E9B-BCDF-DA8DBC26425A}" srcOrd="0" destOrd="0" presId="urn:microsoft.com/office/officeart/2005/8/layout/radial4"/>
    <dgm:cxn modelId="{3F3EF9C8-DDE4-4401-8B54-BDBD78A3AAE6}" type="presOf" srcId="{DED3D099-738F-4D84-A458-FE2B328D424D}" destId="{B6EA1710-648A-44BE-9781-B0BCFBB6EE75}" srcOrd="0" destOrd="0" presId="urn:microsoft.com/office/officeart/2005/8/layout/radial4"/>
    <dgm:cxn modelId="{5538CDE5-CB7C-4F4A-BAFF-F9BAEFBBB062}" srcId="{5A99F95D-CA06-4564-8235-05ECD57FBB3F}" destId="{0789BCA4-46CD-4554-8880-E99FC0A44F85}" srcOrd="0" destOrd="0" parTransId="{B26DB938-3EE5-4023-9E86-6E47CADB655F}" sibTransId="{E1149C62-C1D9-4E76-A5DF-FC3F114B0FF7}"/>
    <dgm:cxn modelId="{BF8010FA-A301-4BDE-8DB6-C83D8F656AA4}" srcId="{0789BCA4-46CD-4554-8880-E99FC0A44F85}" destId="{64A1551B-8E50-4AB1-8F58-5BCE510D1810}" srcOrd="2" destOrd="0" parTransId="{8F98A644-BF18-430F-850A-9813786BF32B}" sibTransId="{90551491-02AD-4C38-90A7-FBD16783400E}"/>
    <dgm:cxn modelId="{28B6CBFD-FAA4-4484-9D02-007E31070B97}" type="presOf" srcId="{157E0E19-832F-492F-910E-4A63BE5C14ED}" destId="{B48A8284-4F40-4095-8B55-AE364331DDC5}" srcOrd="0" destOrd="0" presId="urn:microsoft.com/office/officeart/2005/8/layout/radial4"/>
    <dgm:cxn modelId="{397F005A-5A81-4491-86D5-3F453EE27329}" type="presParOf" srcId="{71BDA519-94AD-476D-85E0-82A60911C0EB}" destId="{27953545-C433-4E5D-AC74-A7B582557303}" srcOrd="0" destOrd="0" presId="urn:microsoft.com/office/officeart/2005/8/layout/radial4"/>
    <dgm:cxn modelId="{65125B2E-4FCF-43D9-BCCA-19C1EC3CBEB7}" type="presParOf" srcId="{71BDA519-94AD-476D-85E0-82A60911C0EB}" destId="{7C3CE952-5F67-4E9B-BCDF-DA8DBC26425A}" srcOrd="1" destOrd="0" presId="urn:microsoft.com/office/officeart/2005/8/layout/radial4"/>
    <dgm:cxn modelId="{38BE3EB8-7073-478A-AFC6-EFF6AF415C46}" type="presParOf" srcId="{71BDA519-94AD-476D-85E0-82A60911C0EB}" destId="{4731B24C-3CBB-40BB-9FBD-9905D7FE70CC}" srcOrd="2" destOrd="0" presId="urn:microsoft.com/office/officeart/2005/8/layout/radial4"/>
    <dgm:cxn modelId="{C8D90624-7C7E-4C35-B7E8-9D79D63D2757}" type="presParOf" srcId="{71BDA519-94AD-476D-85E0-82A60911C0EB}" destId="{B48A8284-4F40-4095-8B55-AE364331DDC5}" srcOrd="3" destOrd="0" presId="urn:microsoft.com/office/officeart/2005/8/layout/radial4"/>
    <dgm:cxn modelId="{288B053C-D1CA-4842-B97C-395CBBF47AC0}" type="presParOf" srcId="{71BDA519-94AD-476D-85E0-82A60911C0EB}" destId="{1A8D0319-CF28-41ED-84A8-DE5FB3924CD7}" srcOrd="4" destOrd="0" presId="urn:microsoft.com/office/officeart/2005/8/layout/radial4"/>
    <dgm:cxn modelId="{11DCBBAD-E7E9-40C5-B6C6-FBB4F8431014}" type="presParOf" srcId="{71BDA519-94AD-476D-85E0-82A60911C0EB}" destId="{74D5BA85-2092-43C6-BDDF-56725EEF9D43}" srcOrd="5" destOrd="0" presId="urn:microsoft.com/office/officeart/2005/8/layout/radial4"/>
    <dgm:cxn modelId="{7899AF31-3A50-45DB-A38E-AF36EA55525D}" type="presParOf" srcId="{71BDA519-94AD-476D-85E0-82A60911C0EB}" destId="{865024F1-3756-459A-A092-74D47E06D7BE}" srcOrd="6" destOrd="0" presId="urn:microsoft.com/office/officeart/2005/8/layout/radial4"/>
    <dgm:cxn modelId="{AE0332B8-02F7-49EB-9C8B-4336D8A80BB9}" type="presParOf" srcId="{71BDA519-94AD-476D-85E0-82A60911C0EB}" destId="{B6EA1710-648A-44BE-9781-B0BCFBB6EE75}" srcOrd="7" destOrd="0" presId="urn:microsoft.com/office/officeart/2005/8/layout/radial4"/>
    <dgm:cxn modelId="{83FEE233-0756-44A3-A87D-C6C6D94D498A}" type="presParOf" srcId="{71BDA519-94AD-476D-85E0-82A60911C0EB}" destId="{3E8A6470-8232-4570-AD0D-A12CCA350D2B}" srcOrd="8" destOrd="0" presId="urn:microsoft.com/office/officeart/2005/8/layout/radial4"/>
    <dgm:cxn modelId="{CC088604-EB3E-47F1-A836-3785CAE32B5D}" type="presParOf" srcId="{71BDA519-94AD-476D-85E0-82A60911C0EB}" destId="{B87D0F15-2287-40B1-804F-28784260B12C}" srcOrd="9" destOrd="0" presId="urn:microsoft.com/office/officeart/2005/8/layout/radial4"/>
    <dgm:cxn modelId="{582BA5C6-5116-45D5-92C8-2DDC0B0EB0D1}" type="presParOf" srcId="{71BDA519-94AD-476D-85E0-82A60911C0EB}" destId="{F2DBFE96-1808-4708-9EA3-F1FDAF895CE9}" srcOrd="10" destOrd="0" presId="urn:microsoft.com/office/officeart/2005/8/layout/radial4"/>
    <dgm:cxn modelId="{33D0C7E5-DABB-47A0-A214-CDEF062E7020}" type="presParOf" srcId="{71BDA519-94AD-476D-85E0-82A60911C0EB}" destId="{250EBEE6-B0D2-4606-9652-6D9DCF9DFAEA}" srcOrd="11" destOrd="0" presId="urn:microsoft.com/office/officeart/2005/8/layout/radial4"/>
    <dgm:cxn modelId="{9FB20D3E-2E62-4D64-B075-FD97B00E504C}" type="presParOf" srcId="{71BDA519-94AD-476D-85E0-82A60911C0EB}" destId="{C4471BFC-0AA3-452A-917A-BD4A08C44AFE}"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D6B9E3-E51A-40CB-9CBE-68ED1FAC72E5}" type="doc">
      <dgm:prSet loTypeId="urn:microsoft.com/office/officeart/2016/7/layout/BasicLinearProcessNumbered" loCatId="process" qsTypeId="urn:microsoft.com/office/officeart/2005/8/quickstyle/simple2" qsCatId="simple" csTypeId="urn:microsoft.com/office/officeart/2005/8/colors/accent0_3" csCatId="mainScheme" phldr="1"/>
      <dgm:spPr/>
      <dgm:t>
        <a:bodyPr/>
        <a:lstStyle/>
        <a:p>
          <a:endParaRPr lang="en-US"/>
        </a:p>
      </dgm:t>
    </dgm:pt>
    <dgm:pt modelId="{77887A5F-EA10-44C7-BD28-A9ECBD345039}">
      <dgm:prSet custT="1"/>
      <dgm:spPr/>
      <dgm:t>
        <a:bodyPr/>
        <a:lstStyle/>
        <a:p>
          <a:r>
            <a:rPr lang="en-GB" sz="1800" dirty="0"/>
            <a:t>Schedule regular support management meetings with CMs and Support Team</a:t>
          </a:r>
          <a:endParaRPr lang="en-US" sz="1800" dirty="0"/>
        </a:p>
      </dgm:t>
    </dgm:pt>
    <dgm:pt modelId="{4BACC13F-94A3-4237-AB6F-1BEB1ADA4D45}" type="parTrans" cxnId="{7ADEA388-FBB9-427F-A920-89A03390FAE5}">
      <dgm:prSet/>
      <dgm:spPr/>
      <dgm:t>
        <a:bodyPr/>
        <a:lstStyle/>
        <a:p>
          <a:endParaRPr lang="en-US"/>
        </a:p>
      </dgm:t>
    </dgm:pt>
    <dgm:pt modelId="{5EC6B9A4-036B-45AE-9C93-F1AF6D63E8FE}" type="sibTrans" cxnId="{7ADEA388-FBB9-427F-A920-89A03390FAE5}">
      <dgm:prSet phldrT="1" phldr="0"/>
      <dgm:spPr/>
      <dgm:t>
        <a:bodyPr/>
        <a:lstStyle/>
        <a:p>
          <a:r>
            <a:rPr lang="en-US"/>
            <a:t>1</a:t>
          </a:r>
        </a:p>
      </dgm:t>
    </dgm:pt>
    <dgm:pt modelId="{67C4F44C-E96E-4510-ACB4-B26874A5D5AC}">
      <dgm:prSet custT="1"/>
      <dgm:spPr/>
      <dgm:t>
        <a:bodyPr/>
        <a:lstStyle/>
        <a:p>
          <a:r>
            <a:rPr lang="en-GB" sz="1800" dirty="0"/>
            <a:t>Build space into timetables to enable students to engage with support services.</a:t>
          </a:r>
          <a:endParaRPr lang="en-US" sz="1800" dirty="0"/>
        </a:p>
      </dgm:t>
    </dgm:pt>
    <dgm:pt modelId="{29BCFDB9-1084-42DE-8BAE-2E6EC6F7D358}" type="parTrans" cxnId="{C832D1E3-E147-493C-9830-97375DF11D47}">
      <dgm:prSet/>
      <dgm:spPr/>
      <dgm:t>
        <a:bodyPr/>
        <a:lstStyle/>
        <a:p>
          <a:endParaRPr lang="en-US"/>
        </a:p>
      </dgm:t>
    </dgm:pt>
    <dgm:pt modelId="{DDF090EC-6E15-48FD-AFE3-A30B856EABCD}" type="sibTrans" cxnId="{C832D1E3-E147-493C-9830-97375DF11D47}">
      <dgm:prSet phldrT="2" phldr="0"/>
      <dgm:spPr/>
      <dgm:t>
        <a:bodyPr/>
        <a:lstStyle/>
        <a:p>
          <a:r>
            <a:rPr lang="en-US"/>
            <a:t>2</a:t>
          </a:r>
        </a:p>
      </dgm:t>
    </dgm:pt>
    <dgm:pt modelId="{575A4E7A-FB81-4F7B-B43C-F68C78D3CBBE}">
      <dgm:prSet custT="1"/>
      <dgm:spPr/>
      <dgm:t>
        <a:bodyPr/>
        <a:lstStyle/>
        <a:p>
          <a:r>
            <a:rPr lang="en-GB" sz="1800" dirty="0"/>
            <a:t>Identify ways for integrating support into POS e.g. Personal Development Planning</a:t>
          </a:r>
          <a:endParaRPr lang="en-US" sz="1800" dirty="0"/>
        </a:p>
      </dgm:t>
    </dgm:pt>
    <dgm:pt modelId="{84984E54-75BB-460C-8073-BF9B2770BB5D}" type="parTrans" cxnId="{115723F3-F406-4B72-B744-176FFC52570D}">
      <dgm:prSet/>
      <dgm:spPr/>
      <dgm:t>
        <a:bodyPr/>
        <a:lstStyle/>
        <a:p>
          <a:endParaRPr lang="en-US"/>
        </a:p>
      </dgm:t>
    </dgm:pt>
    <dgm:pt modelId="{A090681A-5961-4F16-916A-A0198917FD2B}" type="sibTrans" cxnId="{115723F3-F406-4B72-B744-176FFC52570D}">
      <dgm:prSet phldrT="3" phldr="0"/>
      <dgm:spPr/>
      <dgm:t>
        <a:bodyPr/>
        <a:lstStyle/>
        <a:p>
          <a:r>
            <a:rPr lang="en-US"/>
            <a:t>3</a:t>
          </a:r>
        </a:p>
      </dgm:t>
    </dgm:pt>
    <dgm:pt modelId="{525A39E6-2F0E-4831-89C1-EC115392B434}" type="pres">
      <dgm:prSet presAssocID="{A7D6B9E3-E51A-40CB-9CBE-68ED1FAC72E5}" presName="Name0" presStyleCnt="0">
        <dgm:presLayoutVars>
          <dgm:animLvl val="lvl"/>
          <dgm:resizeHandles val="exact"/>
        </dgm:presLayoutVars>
      </dgm:prSet>
      <dgm:spPr/>
    </dgm:pt>
    <dgm:pt modelId="{FF1B7182-BAED-42C9-A27E-5EA15E6D800A}" type="pres">
      <dgm:prSet presAssocID="{77887A5F-EA10-44C7-BD28-A9ECBD345039}" presName="compositeNode" presStyleCnt="0">
        <dgm:presLayoutVars>
          <dgm:bulletEnabled val="1"/>
        </dgm:presLayoutVars>
      </dgm:prSet>
      <dgm:spPr/>
    </dgm:pt>
    <dgm:pt modelId="{320A1706-7A42-4340-A1B2-448BBE6519A5}" type="pres">
      <dgm:prSet presAssocID="{77887A5F-EA10-44C7-BD28-A9ECBD345039}" presName="bgRect" presStyleLbl="bgAccFollowNode1" presStyleIdx="0" presStyleCnt="3"/>
      <dgm:spPr/>
    </dgm:pt>
    <dgm:pt modelId="{31ECAD9F-CE46-474C-9A2A-A222274006E5}" type="pres">
      <dgm:prSet presAssocID="{5EC6B9A4-036B-45AE-9C93-F1AF6D63E8FE}" presName="sibTransNodeCircle" presStyleLbl="alignNode1" presStyleIdx="0" presStyleCnt="6">
        <dgm:presLayoutVars>
          <dgm:chMax val="0"/>
          <dgm:bulletEnabled/>
        </dgm:presLayoutVars>
      </dgm:prSet>
      <dgm:spPr/>
    </dgm:pt>
    <dgm:pt modelId="{6D10D4E3-7722-4A80-BEA6-B07EA04CA973}" type="pres">
      <dgm:prSet presAssocID="{77887A5F-EA10-44C7-BD28-A9ECBD345039}" presName="bottomLine" presStyleLbl="alignNode1" presStyleIdx="1" presStyleCnt="6">
        <dgm:presLayoutVars/>
      </dgm:prSet>
      <dgm:spPr/>
    </dgm:pt>
    <dgm:pt modelId="{DE48F956-884D-4F7C-83AD-2C0D37DF852F}" type="pres">
      <dgm:prSet presAssocID="{77887A5F-EA10-44C7-BD28-A9ECBD345039}" presName="nodeText" presStyleLbl="bgAccFollowNode1" presStyleIdx="0" presStyleCnt="3">
        <dgm:presLayoutVars>
          <dgm:bulletEnabled val="1"/>
        </dgm:presLayoutVars>
      </dgm:prSet>
      <dgm:spPr/>
    </dgm:pt>
    <dgm:pt modelId="{1AAA01DA-AFC0-4B66-91A9-75060937D0F9}" type="pres">
      <dgm:prSet presAssocID="{5EC6B9A4-036B-45AE-9C93-F1AF6D63E8FE}" presName="sibTrans" presStyleCnt="0"/>
      <dgm:spPr/>
    </dgm:pt>
    <dgm:pt modelId="{152CAD74-E895-4F25-95D6-72BC57C20CCB}" type="pres">
      <dgm:prSet presAssocID="{67C4F44C-E96E-4510-ACB4-B26874A5D5AC}" presName="compositeNode" presStyleCnt="0">
        <dgm:presLayoutVars>
          <dgm:bulletEnabled val="1"/>
        </dgm:presLayoutVars>
      </dgm:prSet>
      <dgm:spPr/>
    </dgm:pt>
    <dgm:pt modelId="{E2953326-6C88-4C74-BEEA-196EF059488D}" type="pres">
      <dgm:prSet presAssocID="{67C4F44C-E96E-4510-ACB4-B26874A5D5AC}" presName="bgRect" presStyleLbl="bgAccFollowNode1" presStyleIdx="1" presStyleCnt="3"/>
      <dgm:spPr/>
    </dgm:pt>
    <dgm:pt modelId="{5EAD6ADE-E6F8-4620-AB3A-584E6012F27C}" type="pres">
      <dgm:prSet presAssocID="{DDF090EC-6E15-48FD-AFE3-A30B856EABCD}" presName="sibTransNodeCircle" presStyleLbl="alignNode1" presStyleIdx="2" presStyleCnt="6">
        <dgm:presLayoutVars>
          <dgm:chMax val="0"/>
          <dgm:bulletEnabled/>
        </dgm:presLayoutVars>
      </dgm:prSet>
      <dgm:spPr/>
    </dgm:pt>
    <dgm:pt modelId="{FB298570-9241-4506-9F43-EF42D1773426}" type="pres">
      <dgm:prSet presAssocID="{67C4F44C-E96E-4510-ACB4-B26874A5D5AC}" presName="bottomLine" presStyleLbl="alignNode1" presStyleIdx="3" presStyleCnt="6">
        <dgm:presLayoutVars/>
      </dgm:prSet>
      <dgm:spPr/>
    </dgm:pt>
    <dgm:pt modelId="{1F1E7076-8BB2-4B1B-B569-516BF80D2B23}" type="pres">
      <dgm:prSet presAssocID="{67C4F44C-E96E-4510-ACB4-B26874A5D5AC}" presName="nodeText" presStyleLbl="bgAccFollowNode1" presStyleIdx="1" presStyleCnt="3">
        <dgm:presLayoutVars>
          <dgm:bulletEnabled val="1"/>
        </dgm:presLayoutVars>
      </dgm:prSet>
      <dgm:spPr/>
    </dgm:pt>
    <dgm:pt modelId="{53980104-143D-403F-B5EA-E6BA68B86CA5}" type="pres">
      <dgm:prSet presAssocID="{DDF090EC-6E15-48FD-AFE3-A30B856EABCD}" presName="sibTrans" presStyleCnt="0"/>
      <dgm:spPr/>
    </dgm:pt>
    <dgm:pt modelId="{C8BB3715-B964-4A13-A56E-0AFC29A43DD3}" type="pres">
      <dgm:prSet presAssocID="{575A4E7A-FB81-4F7B-B43C-F68C78D3CBBE}" presName="compositeNode" presStyleCnt="0">
        <dgm:presLayoutVars>
          <dgm:bulletEnabled val="1"/>
        </dgm:presLayoutVars>
      </dgm:prSet>
      <dgm:spPr/>
    </dgm:pt>
    <dgm:pt modelId="{13943371-412F-4101-A77D-1993A66BB36E}" type="pres">
      <dgm:prSet presAssocID="{575A4E7A-FB81-4F7B-B43C-F68C78D3CBBE}" presName="bgRect" presStyleLbl="bgAccFollowNode1" presStyleIdx="2" presStyleCnt="3"/>
      <dgm:spPr/>
    </dgm:pt>
    <dgm:pt modelId="{FC6F1DA9-B682-488F-BDBB-99FC94D6B3C6}" type="pres">
      <dgm:prSet presAssocID="{A090681A-5961-4F16-916A-A0198917FD2B}" presName="sibTransNodeCircle" presStyleLbl="alignNode1" presStyleIdx="4" presStyleCnt="6">
        <dgm:presLayoutVars>
          <dgm:chMax val="0"/>
          <dgm:bulletEnabled/>
        </dgm:presLayoutVars>
      </dgm:prSet>
      <dgm:spPr/>
    </dgm:pt>
    <dgm:pt modelId="{759C77CD-8475-4F86-BD06-3DAEBF754DF3}" type="pres">
      <dgm:prSet presAssocID="{575A4E7A-FB81-4F7B-B43C-F68C78D3CBBE}" presName="bottomLine" presStyleLbl="alignNode1" presStyleIdx="5" presStyleCnt="6">
        <dgm:presLayoutVars/>
      </dgm:prSet>
      <dgm:spPr/>
    </dgm:pt>
    <dgm:pt modelId="{7E848EA4-53D4-47DD-BB1F-E591BF6635C9}" type="pres">
      <dgm:prSet presAssocID="{575A4E7A-FB81-4F7B-B43C-F68C78D3CBBE}" presName="nodeText" presStyleLbl="bgAccFollowNode1" presStyleIdx="2" presStyleCnt="3">
        <dgm:presLayoutVars>
          <dgm:bulletEnabled val="1"/>
        </dgm:presLayoutVars>
      </dgm:prSet>
      <dgm:spPr/>
    </dgm:pt>
  </dgm:ptLst>
  <dgm:cxnLst>
    <dgm:cxn modelId="{D1565300-3918-4CA0-BF9E-483D00889FBC}" type="presOf" srcId="{575A4E7A-FB81-4F7B-B43C-F68C78D3CBBE}" destId="{13943371-412F-4101-A77D-1993A66BB36E}" srcOrd="0" destOrd="0" presId="urn:microsoft.com/office/officeart/2016/7/layout/BasicLinearProcessNumbered"/>
    <dgm:cxn modelId="{661D0E0C-2EB2-4780-A42C-0628F48FC15E}" type="presOf" srcId="{A090681A-5961-4F16-916A-A0198917FD2B}" destId="{FC6F1DA9-B682-488F-BDBB-99FC94D6B3C6}" srcOrd="0" destOrd="0" presId="urn:microsoft.com/office/officeart/2016/7/layout/BasicLinearProcessNumbered"/>
    <dgm:cxn modelId="{7D77F122-9622-4C71-8166-9297CC0D882E}" type="presOf" srcId="{DDF090EC-6E15-48FD-AFE3-A30B856EABCD}" destId="{5EAD6ADE-E6F8-4620-AB3A-584E6012F27C}" srcOrd="0" destOrd="0" presId="urn:microsoft.com/office/officeart/2016/7/layout/BasicLinearProcessNumbered"/>
    <dgm:cxn modelId="{343A5231-95A0-4430-B9DA-96D0836BA641}" type="presOf" srcId="{67C4F44C-E96E-4510-ACB4-B26874A5D5AC}" destId="{1F1E7076-8BB2-4B1B-B569-516BF80D2B23}" srcOrd="1" destOrd="0" presId="urn:microsoft.com/office/officeart/2016/7/layout/BasicLinearProcessNumbered"/>
    <dgm:cxn modelId="{5A552A65-B884-4B50-A08A-8139E1A10ED6}" type="presOf" srcId="{A7D6B9E3-E51A-40CB-9CBE-68ED1FAC72E5}" destId="{525A39E6-2F0E-4831-89C1-EC115392B434}" srcOrd="0" destOrd="0" presId="urn:microsoft.com/office/officeart/2016/7/layout/BasicLinearProcessNumbered"/>
    <dgm:cxn modelId="{7ADEA388-FBB9-427F-A920-89A03390FAE5}" srcId="{A7D6B9E3-E51A-40CB-9CBE-68ED1FAC72E5}" destId="{77887A5F-EA10-44C7-BD28-A9ECBD345039}" srcOrd="0" destOrd="0" parTransId="{4BACC13F-94A3-4237-AB6F-1BEB1ADA4D45}" sibTransId="{5EC6B9A4-036B-45AE-9C93-F1AF6D63E8FE}"/>
    <dgm:cxn modelId="{2164D78F-A071-41E4-8648-34C2EA794962}" type="presOf" srcId="{5EC6B9A4-036B-45AE-9C93-F1AF6D63E8FE}" destId="{31ECAD9F-CE46-474C-9A2A-A222274006E5}" srcOrd="0" destOrd="0" presId="urn:microsoft.com/office/officeart/2016/7/layout/BasicLinearProcessNumbered"/>
    <dgm:cxn modelId="{0F38F0B5-05AB-4EEB-AD69-A077C186BDA9}" type="presOf" srcId="{77887A5F-EA10-44C7-BD28-A9ECBD345039}" destId="{DE48F956-884D-4F7C-83AD-2C0D37DF852F}" srcOrd="1" destOrd="0" presId="urn:microsoft.com/office/officeart/2016/7/layout/BasicLinearProcessNumbered"/>
    <dgm:cxn modelId="{63D8D4CA-2F15-4DBD-9649-C6D07B9923A7}" type="presOf" srcId="{77887A5F-EA10-44C7-BD28-A9ECBD345039}" destId="{320A1706-7A42-4340-A1B2-448BBE6519A5}" srcOrd="0" destOrd="0" presId="urn:microsoft.com/office/officeart/2016/7/layout/BasicLinearProcessNumbered"/>
    <dgm:cxn modelId="{CF3A02D4-B450-40EE-BD45-67017F322801}" type="presOf" srcId="{67C4F44C-E96E-4510-ACB4-B26874A5D5AC}" destId="{E2953326-6C88-4C74-BEEA-196EF059488D}" srcOrd="0" destOrd="0" presId="urn:microsoft.com/office/officeart/2016/7/layout/BasicLinearProcessNumbered"/>
    <dgm:cxn modelId="{C832D1E3-E147-493C-9830-97375DF11D47}" srcId="{A7D6B9E3-E51A-40CB-9CBE-68ED1FAC72E5}" destId="{67C4F44C-E96E-4510-ACB4-B26874A5D5AC}" srcOrd="1" destOrd="0" parTransId="{29BCFDB9-1084-42DE-8BAE-2E6EC6F7D358}" sibTransId="{DDF090EC-6E15-48FD-AFE3-A30B856EABCD}"/>
    <dgm:cxn modelId="{115723F3-F406-4B72-B744-176FFC52570D}" srcId="{A7D6B9E3-E51A-40CB-9CBE-68ED1FAC72E5}" destId="{575A4E7A-FB81-4F7B-B43C-F68C78D3CBBE}" srcOrd="2" destOrd="0" parTransId="{84984E54-75BB-460C-8073-BF9B2770BB5D}" sibTransId="{A090681A-5961-4F16-916A-A0198917FD2B}"/>
    <dgm:cxn modelId="{618D40FC-D96D-4AF0-A09E-1FEF007F86D0}" type="presOf" srcId="{575A4E7A-FB81-4F7B-B43C-F68C78D3CBBE}" destId="{7E848EA4-53D4-47DD-BB1F-E591BF6635C9}" srcOrd="1" destOrd="0" presId="urn:microsoft.com/office/officeart/2016/7/layout/BasicLinearProcessNumbered"/>
    <dgm:cxn modelId="{2B0ADBEE-45D7-449B-90F8-DF00008E4A0D}" type="presParOf" srcId="{525A39E6-2F0E-4831-89C1-EC115392B434}" destId="{FF1B7182-BAED-42C9-A27E-5EA15E6D800A}" srcOrd="0" destOrd="0" presId="urn:microsoft.com/office/officeart/2016/7/layout/BasicLinearProcessNumbered"/>
    <dgm:cxn modelId="{97CBC562-EBE5-4A83-A3EF-0D6322946CB5}" type="presParOf" srcId="{FF1B7182-BAED-42C9-A27E-5EA15E6D800A}" destId="{320A1706-7A42-4340-A1B2-448BBE6519A5}" srcOrd="0" destOrd="0" presId="urn:microsoft.com/office/officeart/2016/7/layout/BasicLinearProcessNumbered"/>
    <dgm:cxn modelId="{B93E8308-2AC7-4335-B46D-BC071FDFA351}" type="presParOf" srcId="{FF1B7182-BAED-42C9-A27E-5EA15E6D800A}" destId="{31ECAD9F-CE46-474C-9A2A-A222274006E5}" srcOrd="1" destOrd="0" presId="urn:microsoft.com/office/officeart/2016/7/layout/BasicLinearProcessNumbered"/>
    <dgm:cxn modelId="{7A3CFA8A-27C4-48FB-9849-FD18210967B1}" type="presParOf" srcId="{FF1B7182-BAED-42C9-A27E-5EA15E6D800A}" destId="{6D10D4E3-7722-4A80-BEA6-B07EA04CA973}" srcOrd="2" destOrd="0" presId="urn:microsoft.com/office/officeart/2016/7/layout/BasicLinearProcessNumbered"/>
    <dgm:cxn modelId="{D7ADD7EE-21E4-4062-9585-F65D651AA62F}" type="presParOf" srcId="{FF1B7182-BAED-42C9-A27E-5EA15E6D800A}" destId="{DE48F956-884D-4F7C-83AD-2C0D37DF852F}" srcOrd="3" destOrd="0" presId="urn:microsoft.com/office/officeart/2016/7/layout/BasicLinearProcessNumbered"/>
    <dgm:cxn modelId="{FB6C40F2-F2C7-4D5E-95CB-D7C0634790F9}" type="presParOf" srcId="{525A39E6-2F0E-4831-89C1-EC115392B434}" destId="{1AAA01DA-AFC0-4B66-91A9-75060937D0F9}" srcOrd="1" destOrd="0" presId="urn:microsoft.com/office/officeart/2016/7/layout/BasicLinearProcessNumbered"/>
    <dgm:cxn modelId="{ECFFD38F-99A8-47D3-B0EC-F7EA75109846}" type="presParOf" srcId="{525A39E6-2F0E-4831-89C1-EC115392B434}" destId="{152CAD74-E895-4F25-95D6-72BC57C20CCB}" srcOrd="2" destOrd="0" presId="urn:microsoft.com/office/officeart/2016/7/layout/BasicLinearProcessNumbered"/>
    <dgm:cxn modelId="{9592655E-6711-42C4-88CF-2802D361C0CF}" type="presParOf" srcId="{152CAD74-E895-4F25-95D6-72BC57C20CCB}" destId="{E2953326-6C88-4C74-BEEA-196EF059488D}" srcOrd="0" destOrd="0" presId="urn:microsoft.com/office/officeart/2016/7/layout/BasicLinearProcessNumbered"/>
    <dgm:cxn modelId="{9071FB20-DCE6-43A8-B16D-EEA49038503A}" type="presParOf" srcId="{152CAD74-E895-4F25-95D6-72BC57C20CCB}" destId="{5EAD6ADE-E6F8-4620-AB3A-584E6012F27C}" srcOrd="1" destOrd="0" presId="urn:microsoft.com/office/officeart/2016/7/layout/BasicLinearProcessNumbered"/>
    <dgm:cxn modelId="{E79C7528-23B3-4239-9603-558BF8E8A290}" type="presParOf" srcId="{152CAD74-E895-4F25-95D6-72BC57C20CCB}" destId="{FB298570-9241-4506-9F43-EF42D1773426}" srcOrd="2" destOrd="0" presId="urn:microsoft.com/office/officeart/2016/7/layout/BasicLinearProcessNumbered"/>
    <dgm:cxn modelId="{99D7F08F-FAC9-4A7C-AB86-BDDFE884A266}" type="presParOf" srcId="{152CAD74-E895-4F25-95D6-72BC57C20CCB}" destId="{1F1E7076-8BB2-4B1B-B569-516BF80D2B23}" srcOrd="3" destOrd="0" presId="urn:microsoft.com/office/officeart/2016/7/layout/BasicLinearProcessNumbered"/>
    <dgm:cxn modelId="{35FBBEF5-9532-4126-952B-18F23E12F13B}" type="presParOf" srcId="{525A39E6-2F0E-4831-89C1-EC115392B434}" destId="{53980104-143D-403F-B5EA-E6BA68B86CA5}" srcOrd="3" destOrd="0" presId="urn:microsoft.com/office/officeart/2016/7/layout/BasicLinearProcessNumbered"/>
    <dgm:cxn modelId="{93ED0FFF-5909-458C-9845-2EC138317778}" type="presParOf" srcId="{525A39E6-2F0E-4831-89C1-EC115392B434}" destId="{C8BB3715-B964-4A13-A56E-0AFC29A43DD3}" srcOrd="4" destOrd="0" presId="urn:microsoft.com/office/officeart/2016/7/layout/BasicLinearProcessNumbered"/>
    <dgm:cxn modelId="{BBCD4E23-498D-48A8-8521-47D8D4F5D0FD}" type="presParOf" srcId="{C8BB3715-B964-4A13-A56E-0AFC29A43DD3}" destId="{13943371-412F-4101-A77D-1993A66BB36E}" srcOrd="0" destOrd="0" presId="urn:microsoft.com/office/officeart/2016/7/layout/BasicLinearProcessNumbered"/>
    <dgm:cxn modelId="{1EE17462-0FCF-44DC-9023-3F603B705DAA}" type="presParOf" srcId="{C8BB3715-B964-4A13-A56E-0AFC29A43DD3}" destId="{FC6F1DA9-B682-488F-BDBB-99FC94D6B3C6}" srcOrd="1" destOrd="0" presId="urn:microsoft.com/office/officeart/2016/7/layout/BasicLinearProcessNumbered"/>
    <dgm:cxn modelId="{577CA1B6-38BF-40EF-AD5F-FA0436880D50}" type="presParOf" srcId="{C8BB3715-B964-4A13-A56E-0AFC29A43DD3}" destId="{759C77CD-8475-4F86-BD06-3DAEBF754DF3}" srcOrd="2" destOrd="0" presId="urn:microsoft.com/office/officeart/2016/7/layout/BasicLinearProcessNumbered"/>
    <dgm:cxn modelId="{91FA1165-1935-4642-AAB4-DE2C7A4F3836}" type="presParOf" srcId="{C8BB3715-B964-4A13-A56E-0AFC29A43DD3}" destId="{7E848EA4-53D4-47DD-BB1F-E591BF6635C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46309E-4C92-4461-9293-C0EE96966D6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CCD79E3-006E-4D5E-A269-076F4FDC539B}">
      <dgm:prSet/>
      <dgm:spPr/>
      <dgm:t>
        <a:bodyPr/>
        <a:lstStyle/>
        <a:p>
          <a:r>
            <a:rPr lang="en-GB"/>
            <a:t>Academic Tutoring </a:t>
          </a:r>
          <a:endParaRPr lang="en-US"/>
        </a:p>
      </dgm:t>
    </dgm:pt>
    <dgm:pt modelId="{BEE15ADE-1D6B-4731-B44B-1956A4AC3663}" type="parTrans" cxnId="{44ACE982-C0F0-458B-8DD5-67770549C581}">
      <dgm:prSet/>
      <dgm:spPr/>
      <dgm:t>
        <a:bodyPr/>
        <a:lstStyle/>
        <a:p>
          <a:endParaRPr lang="en-US"/>
        </a:p>
      </dgm:t>
    </dgm:pt>
    <dgm:pt modelId="{B8A1B018-DE88-44BA-A826-7F8046E102BF}" type="sibTrans" cxnId="{44ACE982-C0F0-458B-8DD5-67770549C581}">
      <dgm:prSet/>
      <dgm:spPr/>
      <dgm:t>
        <a:bodyPr/>
        <a:lstStyle/>
        <a:p>
          <a:endParaRPr lang="en-US"/>
        </a:p>
      </dgm:t>
    </dgm:pt>
    <dgm:pt modelId="{7C33379A-6427-4B4D-90FB-8314893B3C04}">
      <dgm:prSet/>
      <dgm:spPr/>
      <dgm:t>
        <a:bodyPr/>
        <a:lstStyle/>
        <a:p>
          <a:r>
            <a:rPr lang="en-GB"/>
            <a:t>FE &amp; HE issues</a:t>
          </a:r>
          <a:endParaRPr lang="en-US"/>
        </a:p>
      </dgm:t>
    </dgm:pt>
    <dgm:pt modelId="{04700540-F579-49EF-808E-613D139B2A72}" type="parTrans" cxnId="{67141D18-F72C-41D6-A25D-958B9B49E4BD}">
      <dgm:prSet/>
      <dgm:spPr/>
      <dgm:t>
        <a:bodyPr/>
        <a:lstStyle/>
        <a:p>
          <a:endParaRPr lang="en-US"/>
        </a:p>
      </dgm:t>
    </dgm:pt>
    <dgm:pt modelId="{B131921A-4DC1-4602-814E-0FCA01944100}" type="sibTrans" cxnId="{67141D18-F72C-41D6-A25D-958B9B49E4BD}">
      <dgm:prSet/>
      <dgm:spPr/>
      <dgm:t>
        <a:bodyPr/>
        <a:lstStyle/>
        <a:p>
          <a:endParaRPr lang="en-US"/>
        </a:p>
      </dgm:t>
    </dgm:pt>
    <dgm:pt modelId="{FC176F29-1515-4367-8441-19CA150B6DCC}">
      <dgm:prSet/>
      <dgm:spPr/>
      <dgm:t>
        <a:bodyPr/>
        <a:lstStyle/>
        <a:p>
          <a:r>
            <a:rPr lang="en-GB" dirty="0"/>
            <a:t>Communication</a:t>
          </a:r>
          <a:endParaRPr lang="en-US" dirty="0"/>
        </a:p>
      </dgm:t>
    </dgm:pt>
    <dgm:pt modelId="{B4FA261D-0E20-4764-8ADE-954E864E5EA8}" type="parTrans" cxnId="{ECC10A1D-3C64-44FF-A87A-249B4B57C4BF}">
      <dgm:prSet/>
      <dgm:spPr/>
      <dgm:t>
        <a:bodyPr/>
        <a:lstStyle/>
        <a:p>
          <a:endParaRPr lang="en-US"/>
        </a:p>
      </dgm:t>
    </dgm:pt>
    <dgm:pt modelId="{ABB4E287-27FA-4189-A3B9-2FC6708899BE}" type="sibTrans" cxnId="{ECC10A1D-3C64-44FF-A87A-249B4B57C4BF}">
      <dgm:prSet/>
      <dgm:spPr/>
      <dgm:t>
        <a:bodyPr/>
        <a:lstStyle/>
        <a:p>
          <a:endParaRPr lang="en-US"/>
        </a:p>
      </dgm:t>
    </dgm:pt>
    <dgm:pt modelId="{84B1974D-2637-4AB1-8232-8A556106285B}">
      <dgm:prSet/>
      <dgm:spPr/>
      <dgm:t>
        <a:bodyPr/>
        <a:lstStyle/>
        <a:p>
          <a:r>
            <a:rPr lang="en-GB"/>
            <a:t>Business Processes and Support Arrangements</a:t>
          </a:r>
          <a:endParaRPr lang="en-US"/>
        </a:p>
      </dgm:t>
    </dgm:pt>
    <dgm:pt modelId="{578773F9-B2F9-438C-B6C5-825DECD02F30}" type="parTrans" cxnId="{E7449265-371B-42FB-869C-168BE96A4129}">
      <dgm:prSet/>
      <dgm:spPr/>
      <dgm:t>
        <a:bodyPr/>
        <a:lstStyle/>
        <a:p>
          <a:endParaRPr lang="en-US"/>
        </a:p>
      </dgm:t>
    </dgm:pt>
    <dgm:pt modelId="{EB5B2DF1-583F-4065-8662-AFD51EDB902E}" type="sibTrans" cxnId="{E7449265-371B-42FB-869C-168BE96A4129}">
      <dgm:prSet/>
      <dgm:spPr/>
      <dgm:t>
        <a:bodyPr/>
        <a:lstStyle/>
        <a:p>
          <a:endParaRPr lang="en-US"/>
        </a:p>
      </dgm:t>
    </dgm:pt>
    <dgm:pt modelId="{1F75B3B7-3748-4B56-8408-97975FD057AE}">
      <dgm:prSet/>
      <dgm:spPr/>
      <dgm:t>
        <a:bodyPr/>
        <a:lstStyle/>
        <a:p>
          <a:r>
            <a:rPr lang="en-GB" dirty="0"/>
            <a:t>Student discipline &amp; attendance</a:t>
          </a:r>
          <a:endParaRPr lang="en-US" dirty="0"/>
        </a:p>
      </dgm:t>
    </dgm:pt>
    <dgm:pt modelId="{2EA2F498-74E9-456D-8EA7-D76E0FB46D50}" type="parTrans" cxnId="{4E8D9DE4-7FD2-43E7-BF77-B6F84B9D3E34}">
      <dgm:prSet/>
      <dgm:spPr/>
      <dgm:t>
        <a:bodyPr/>
        <a:lstStyle/>
        <a:p>
          <a:endParaRPr lang="en-US"/>
        </a:p>
      </dgm:t>
    </dgm:pt>
    <dgm:pt modelId="{C3BDF75A-3022-49D3-906C-EAC536A1B89E}" type="sibTrans" cxnId="{4E8D9DE4-7FD2-43E7-BF77-B6F84B9D3E34}">
      <dgm:prSet/>
      <dgm:spPr/>
      <dgm:t>
        <a:bodyPr/>
        <a:lstStyle/>
        <a:p>
          <a:endParaRPr lang="en-US"/>
        </a:p>
      </dgm:t>
    </dgm:pt>
    <dgm:pt modelId="{42123DF5-A165-4166-81DE-6862E1C7FC94}">
      <dgm:prSet/>
      <dgm:spPr/>
      <dgm:t>
        <a:bodyPr/>
        <a:lstStyle/>
        <a:p>
          <a:r>
            <a:rPr lang="en-GB"/>
            <a:t>Bursaries </a:t>
          </a:r>
          <a:endParaRPr lang="en-US"/>
        </a:p>
      </dgm:t>
    </dgm:pt>
    <dgm:pt modelId="{ACC81BF3-9747-433E-9A16-FFBAD0B073E5}" type="parTrans" cxnId="{48796939-DFAA-421F-90C4-669623FA4CFD}">
      <dgm:prSet/>
      <dgm:spPr/>
      <dgm:t>
        <a:bodyPr/>
        <a:lstStyle/>
        <a:p>
          <a:endParaRPr lang="en-US"/>
        </a:p>
      </dgm:t>
    </dgm:pt>
    <dgm:pt modelId="{3A614DFF-2395-40C3-8A3F-003C4E80EE95}" type="sibTrans" cxnId="{48796939-DFAA-421F-90C4-669623FA4CFD}">
      <dgm:prSet/>
      <dgm:spPr/>
      <dgm:t>
        <a:bodyPr/>
        <a:lstStyle/>
        <a:p>
          <a:endParaRPr lang="en-US"/>
        </a:p>
      </dgm:t>
    </dgm:pt>
    <dgm:pt modelId="{2D776D0F-53A3-42B5-98F3-180E4415AEE4}">
      <dgm:prSet/>
      <dgm:spPr/>
      <dgm:t>
        <a:bodyPr/>
        <a:lstStyle/>
        <a:p>
          <a:r>
            <a:rPr lang="en-GB"/>
            <a:t>Student Advice Centre</a:t>
          </a:r>
          <a:endParaRPr lang="en-US"/>
        </a:p>
      </dgm:t>
    </dgm:pt>
    <dgm:pt modelId="{A939DE23-3372-483E-9224-994A0E33E9C1}" type="parTrans" cxnId="{499AD6AD-E4AE-4934-A0B6-529D716B9A76}">
      <dgm:prSet/>
      <dgm:spPr/>
      <dgm:t>
        <a:bodyPr/>
        <a:lstStyle/>
        <a:p>
          <a:endParaRPr lang="en-US"/>
        </a:p>
      </dgm:t>
    </dgm:pt>
    <dgm:pt modelId="{09EE5D2F-FCEF-4569-BAFB-F2DA58D3CE0B}" type="sibTrans" cxnId="{499AD6AD-E4AE-4934-A0B6-529D716B9A76}">
      <dgm:prSet/>
      <dgm:spPr/>
      <dgm:t>
        <a:bodyPr/>
        <a:lstStyle/>
        <a:p>
          <a:endParaRPr lang="en-US"/>
        </a:p>
      </dgm:t>
    </dgm:pt>
    <dgm:pt modelId="{8F47991A-FB5D-40CA-B137-EB3CF5AEDD31}">
      <dgm:prSet/>
      <dgm:spPr/>
      <dgm:t>
        <a:bodyPr/>
        <a:lstStyle/>
        <a:p>
          <a:r>
            <a:rPr lang="en-GB"/>
            <a:t>Configuration</a:t>
          </a:r>
          <a:endParaRPr lang="en-US"/>
        </a:p>
      </dgm:t>
    </dgm:pt>
    <dgm:pt modelId="{BEACBED8-2974-47B0-AD0A-95901532E770}" type="parTrans" cxnId="{BA3B1969-B53F-4125-B14F-809531DF4748}">
      <dgm:prSet/>
      <dgm:spPr/>
      <dgm:t>
        <a:bodyPr/>
        <a:lstStyle/>
        <a:p>
          <a:endParaRPr lang="en-US"/>
        </a:p>
      </dgm:t>
    </dgm:pt>
    <dgm:pt modelId="{99DE7692-D377-4AA9-A8C0-28F25029B545}" type="sibTrans" cxnId="{BA3B1969-B53F-4125-B14F-809531DF4748}">
      <dgm:prSet/>
      <dgm:spPr/>
      <dgm:t>
        <a:bodyPr/>
        <a:lstStyle/>
        <a:p>
          <a:endParaRPr lang="en-US"/>
        </a:p>
      </dgm:t>
    </dgm:pt>
    <dgm:pt modelId="{DACA0DF7-85F8-4DE8-9D01-3888171F237E}">
      <dgm:prSet/>
      <dgm:spPr/>
      <dgm:t>
        <a:bodyPr/>
        <a:lstStyle/>
        <a:p>
          <a:r>
            <a:rPr lang="en-GB"/>
            <a:t>workspace</a:t>
          </a:r>
          <a:endParaRPr lang="en-US"/>
        </a:p>
      </dgm:t>
    </dgm:pt>
    <dgm:pt modelId="{A85D2988-68A2-4926-884B-D7E6C5AE0C9B}" type="parTrans" cxnId="{CDAEF132-782A-4A8C-984F-0B1EABA993DB}">
      <dgm:prSet/>
      <dgm:spPr/>
      <dgm:t>
        <a:bodyPr/>
        <a:lstStyle/>
        <a:p>
          <a:endParaRPr lang="en-US"/>
        </a:p>
      </dgm:t>
    </dgm:pt>
    <dgm:pt modelId="{15C7F9FE-3EAB-4D21-9B39-26F904A63E83}" type="sibTrans" cxnId="{CDAEF132-782A-4A8C-984F-0B1EABA993DB}">
      <dgm:prSet/>
      <dgm:spPr/>
      <dgm:t>
        <a:bodyPr/>
        <a:lstStyle/>
        <a:p>
          <a:endParaRPr lang="en-US"/>
        </a:p>
      </dgm:t>
    </dgm:pt>
    <dgm:pt modelId="{F01AC5A6-E93E-44F6-8DC4-E267C2FC4403}">
      <dgm:prSet/>
      <dgm:spPr/>
      <dgm:t>
        <a:bodyPr/>
        <a:lstStyle/>
        <a:p>
          <a:r>
            <a:rPr lang="en-GB"/>
            <a:t>Managing effective staff &amp; student relationships</a:t>
          </a:r>
          <a:endParaRPr lang="en-US"/>
        </a:p>
      </dgm:t>
    </dgm:pt>
    <dgm:pt modelId="{B07FBE34-66E0-44F8-8CC7-D15BBFF7E422}" type="parTrans" cxnId="{1B764DE8-66C0-4BA6-997B-08AD7FCA3096}">
      <dgm:prSet/>
      <dgm:spPr/>
      <dgm:t>
        <a:bodyPr/>
        <a:lstStyle/>
        <a:p>
          <a:endParaRPr lang="en-US"/>
        </a:p>
      </dgm:t>
    </dgm:pt>
    <dgm:pt modelId="{B88021B7-F382-4F46-9D39-174B68D26F3D}" type="sibTrans" cxnId="{1B764DE8-66C0-4BA6-997B-08AD7FCA3096}">
      <dgm:prSet/>
      <dgm:spPr/>
      <dgm:t>
        <a:bodyPr/>
        <a:lstStyle/>
        <a:p>
          <a:endParaRPr lang="en-US"/>
        </a:p>
      </dgm:t>
    </dgm:pt>
    <dgm:pt modelId="{0926C46F-D8FA-481F-8232-6EB86FED6FB3}">
      <dgm:prSet/>
      <dgm:spPr/>
      <dgm:t>
        <a:bodyPr/>
        <a:lstStyle/>
        <a:p>
          <a:r>
            <a:rPr lang="en-GB"/>
            <a:t>Difficult conversations</a:t>
          </a:r>
          <a:endParaRPr lang="en-US"/>
        </a:p>
      </dgm:t>
    </dgm:pt>
    <dgm:pt modelId="{7C88F91B-3C82-4F4E-830E-BF6F51DA214B}" type="parTrans" cxnId="{228EB285-4A7E-45DA-997A-15D634A70F46}">
      <dgm:prSet/>
      <dgm:spPr/>
      <dgm:t>
        <a:bodyPr/>
        <a:lstStyle/>
        <a:p>
          <a:endParaRPr lang="en-US"/>
        </a:p>
      </dgm:t>
    </dgm:pt>
    <dgm:pt modelId="{33E51644-5C26-456C-9B96-F037D838978B}" type="sibTrans" cxnId="{228EB285-4A7E-45DA-997A-15D634A70F46}">
      <dgm:prSet/>
      <dgm:spPr/>
      <dgm:t>
        <a:bodyPr/>
        <a:lstStyle/>
        <a:p>
          <a:endParaRPr lang="en-US"/>
        </a:p>
      </dgm:t>
    </dgm:pt>
    <dgm:pt modelId="{30A8D05A-FDAE-4E65-8F53-7EB6DE51D5B0}">
      <dgm:prSet/>
      <dgm:spPr/>
      <dgm:t>
        <a:bodyPr/>
        <a:lstStyle/>
        <a:p>
          <a:r>
            <a:rPr lang="en-GB" dirty="0"/>
            <a:t>Boundaries</a:t>
          </a:r>
          <a:endParaRPr lang="en-US" dirty="0"/>
        </a:p>
      </dgm:t>
    </dgm:pt>
    <dgm:pt modelId="{114BD5EC-CC0A-4D82-8617-5914151C862D}" type="parTrans" cxnId="{49B87EF5-58E7-44B3-A1ED-E785FCA10CBC}">
      <dgm:prSet/>
      <dgm:spPr/>
      <dgm:t>
        <a:bodyPr/>
        <a:lstStyle/>
        <a:p>
          <a:endParaRPr lang="en-US"/>
        </a:p>
      </dgm:t>
    </dgm:pt>
    <dgm:pt modelId="{DD436CC6-A4CB-4FF2-B3EF-89718177A301}" type="sibTrans" cxnId="{49B87EF5-58E7-44B3-A1ED-E785FCA10CBC}">
      <dgm:prSet/>
      <dgm:spPr/>
      <dgm:t>
        <a:bodyPr/>
        <a:lstStyle/>
        <a:p>
          <a:endParaRPr lang="en-US"/>
        </a:p>
      </dgm:t>
    </dgm:pt>
    <dgm:pt modelId="{10BC7B16-C15A-4338-8C76-18D565A8A28E}">
      <dgm:prSet/>
      <dgm:spPr/>
      <dgm:t>
        <a:bodyPr/>
        <a:lstStyle/>
        <a:p>
          <a:r>
            <a:rPr lang="en-GB"/>
            <a:t>Management and training</a:t>
          </a:r>
          <a:endParaRPr lang="en-US"/>
        </a:p>
      </dgm:t>
    </dgm:pt>
    <dgm:pt modelId="{E3E033A2-F918-4A54-A38C-B832450F6C19}" type="parTrans" cxnId="{47B0D6A9-6127-4B2B-8BC2-6BD439D15914}">
      <dgm:prSet/>
      <dgm:spPr/>
      <dgm:t>
        <a:bodyPr/>
        <a:lstStyle/>
        <a:p>
          <a:endParaRPr lang="en-US"/>
        </a:p>
      </dgm:t>
    </dgm:pt>
    <dgm:pt modelId="{919360DC-CD60-426C-8DF4-284C565D76F3}" type="sibTrans" cxnId="{47B0D6A9-6127-4B2B-8BC2-6BD439D15914}">
      <dgm:prSet/>
      <dgm:spPr/>
      <dgm:t>
        <a:bodyPr/>
        <a:lstStyle/>
        <a:p>
          <a:endParaRPr lang="en-US"/>
        </a:p>
      </dgm:t>
    </dgm:pt>
    <dgm:pt modelId="{BC7E494F-8107-4BA8-894B-B8DC57A54D1F}">
      <dgm:prSet/>
      <dgm:spPr/>
      <dgm:t>
        <a:bodyPr/>
        <a:lstStyle/>
        <a:p>
          <a:r>
            <a:rPr lang="en-GB"/>
            <a:t>Inconsistencies across teams and campuses</a:t>
          </a:r>
          <a:endParaRPr lang="en-US"/>
        </a:p>
      </dgm:t>
    </dgm:pt>
    <dgm:pt modelId="{02FB130F-8F4E-4715-B73F-745F950B9A08}" type="parTrans" cxnId="{C8756EAF-B563-4984-AA10-C22B28B4CECA}">
      <dgm:prSet/>
      <dgm:spPr/>
      <dgm:t>
        <a:bodyPr/>
        <a:lstStyle/>
        <a:p>
          <a:endParaRPr lang="en-US"/>
        </a:p>
      </dgm:t>
    </dgm:pt>
    <dgm:pt modelId="{94CC5B85-DBB7-491A-8BB2-2F1A0975217D}" type="sibTrans" cxnId="{C8756EAF-B563-4984-AA10-C22B28B4CECA}">
      <dgm:prSet/>
      <dgm:spPr/>
      <dgm:t>
        <a:bodyPr/>
        <a:lstStyle/>
        <a:p>
          <a:endParaRPr lang="en-US"/>
        </a:p>
      </dgm:t>
    </dgm:pt>
    <dgm:pt modelId="{0F0A9893-CA2C-4245-8227-93364FE10420}">
      <dgm:prSet/>
      <dgm:spPr/>
      <dgm:t>
        <a:bodyPr/>
        <a:lstStyle/>
        <a:p>
          <a:r>
            <a:rPr lang="en-GB"/>
            <a:t>Professional standards </a:t>
          </a:r>
          <a:endParaRPr lang="en-US"/>
        </a:p>
      </dgm:t>
    </dgm:pt>
    <dgm:pt modelId="{A3C74185-BF23-45C6-8BBE-59745D04D4ED}" type="parTrans" cxnId="{5CAE6733-1383-44AC-AC1E-7B280D5B3697}">
      <dgm:prSet/>
      <dgm:spPr/>
      <dgm:t>
        <a:bodyPr/>
        <a:lstStyle/>
        <a:p>
          <a:endParaRPr lang="en-US"/>
        </a:p>
      </dgm:t>
    </dgm:pt>
    <dgm:pt modelId="{68DC24CE-16B4-4B1F-A7BE-99E7AA84ABFD}" type="sibTrans" cxnId="{5CAE6733-1383-44AC-AC1E-7B280D5B3697}">
      <dgm:prSet/>
      <dgm:spPr/>
      <dgm:t>
        <a:bodyPr/>
        <a:lstStyle/>
        <a:p>
          <a:endParaRPr lang="en-US"/>
        </a:p>
      </dgm:t>
    </dgm:pt>
    <dgm:pt modelId="{9306A831-48A6-4C9E-9AA9-98AB433C289B}" type="pres">
      <dgm:prSet presAssocID="{7446309E-4C92-4461-9293-C0EE96966D6D}" presName="linear" presStyleCnt="0">
        <dgm:presLayoutVars>
          <dgm:dir/>
          <dgm:animLvl val="lvl"/>
          <dgm:resizeHandles val="exact"/>
        </dgm:presLayoutVars>
      </dgm:prSet>
      <dgm:spPr/>
    </dgm:pt>
    <dgm:pt modelId="{FCAC3AFA-1D17-4AA7-A3E6-5B05EA3BCE71}" type="pres">
      <dgm:prSet presAssocID="{BCCD79E3-006E-4D5E-A269-076F4FDC539B}" presName="parentLin" presStyleCnt="0"/>
      <dgm:spPr/>
    </dgm:pt>
    <dgm:pt modelId="{C70C664D-182B-49FA-8BB5-AF9C10FCE626}" type="pres">
      <dgm:prSet presAssocID="{BCCD79E3-006E-4D5E-A269-076F4FDC539B}" presName="parentLeftMargin" presStyleLbl="node1" presStyleIdx="0" presStyleCnt="5"/>
      <dgm:spPr/>
    </dgm:pt>
    <dgm:pt modelId="{777E3BB3-2B87-4C34-B982-75D124014F9D}" type="pres">
      <dgm:prSet presAssocID="{BCCD79E3-006E-4D5E-A269-076F4FDC539B}" presName="parentText" presStyleLbl="node1" presStyleIdx="0" presStyleCnt="5">
        <dgm:presLayoutVars>
          <dgm:chMax val="0"/>
          <dgm:bulletEnabled val="1"/>
        </dgm:presLayoutVars>
      </dgm:prSet>
      <dgm:spPr/>
    </dgm:pt>
    <dgm:pt modelId="{F44C980C-42D0-4031-B788-1277BBB17FCC}" type="pres">
      <dgm:prSet presAssocID="{BCCD79E3-006E-4D5E-A269-076F4FDC539B}" presName="negativeSpace" presStyleCnt="0"/>
      <dgm:spPr/>
    </dgm:pt>
    <dgm:pt modelId="{5E2184A2-5B8B-405F-B7F9-397A33A19A1C}" type="pres">
      <dgm:prSet presAssocID="{BCCD79E3-006E-4D5E-A269-076F4FDC539B}" presName="childText" presStyleLbl="conFgAcc1" presStyleIdx="0" presStyleCnt="5">
        <dgm:presLayoutVars>
          <dgm:bulletEnabled val="1"/>
        </dgm:presLayoutVars>
      </dgm:prSet>
      <dgm:spPr/>
    </dgm:pt>
    <dgm:pt modelId="{A116A33C-D60E-4F7C-B14C-B3940622CBB5}" type="pres">
      <dgm:prSet presAssocID="{B8A1B018-DE88-44BA-A826-7F8046E102BF}" presName="spaceBetweenRectangles" presStyleCnt="0"/>
      <dgm:spPr/>
    </dgm:pt>
    <dgm:pt modelId="{CB839DC7-FCDA-40A2-BB1F-4B371AB977D5}" type="pres">
      <dgm:prSet presAssocID="{84B1974D-2637-4AB1-8232-8A556106285B}" presName="parentLin" presStyleCnt="0"/>
      <dgm:spPr/>
    </dgm:pt>
    <dgm:pt modelId="{BD8C1B9E-D9A1-4552-A9ED-E561BF2ECCD7}" type="pres">
      <dgm:prSet presAssocID="{84B1974D-2637-4AB1-8232-8A556106285B}" presName="parentLeftMargin" presStyleLbl="node1" presStyleIdx="0" presStyleCnt="5"/>
      <dgm:spPr/>
    </dgm:pt>
    <dgm:pt modelId="{95997D48-AA6F-47FA-9BB1-A7DAB960322B}" type="pres">
      <dgm:prSet presAssocID="{84B1974D-2637-4AB1-8232-8A556106285B}" presName="parentText" presStyleLbl="node1" presStyleIdx="1" presStyleCnt="5">
        <dgm:presLayoutVars>
          <dgm:chMax val="0"/>
          <dgm:bulletEnabled val="1"/>
        </dgm:presLayoutVars>
      </dgm:prSet>
      <dgm:spPr/>
    </dgm:pt>
    <dgm:pt modelId="{6709FA77-B2D4-484F-AC4C-D6333EE0FAC3}" type="pres">
      <dgm:prSet presAssocID="{84B1974D-2637-4AB1-8232-8A556106285B}" presName="negativeSpace" presStyleCnt="0"/>
      <dgm:spPr/>
    </dgm:pt>
    <dgm:pt modelId="{66534BA9-4162-4BE4-AF4E-B0CC6DC4E6E2}" type="pres">
      <dgm:prSet presAssocID="{84B1974D-2637-4AB1-8232-8A556106285B}" presName="childText" presStyleLbl="conFgAcc1" presStyleIdx="1" presStyleCnt="5">
        <dgm:presLayoutVars>
          <dgm:bulletEnabled val="1"/>
        </dgm:presLayoutVars>
      </dgm:prSet>
      <dgm:spPr/>
    </dgm:pt>
    <dgm:pt modelId="{04819194-6223-47AC-B87D-A30369C7E513}" type="pres">
      <dgm:prSet presAssocID="{EB5B2DF1-583F-4065-8662-AFD51EDB902E}" presName="spaceBetweenRectangles" presStyleCnt="0"/>
      <dgm:spPr/>
    </dgm:pt>
    <dgm:pt modelId="{38853DE6-F44A-4DA3-A6B4-A33745FDD273}" type="pres">
      <dgm:prSet presAssocID="{2D776D0F-53A3-42B5-98F3-180E4415AEE4}" presName="parentLin" presStyleCnt="0"/>
      <dgm:spPr/>
    </dgm:pt>
    <dgm:pt modelId="{C43BF2A0-B457-4629-BA21-9BE912FFE25B}" type="pres">
      <dgm:prSet presAssocID="{2D776D0F-53A3-42B5-98F3-180E4415AEE4}" presName="parentLeftMargin" presStyleLbl="node1" presStyleIdx="1" presStyleCnt="5"/>
      <dgm:spPr/>
    </dgm:pt>
    <dgm:pt modelId="{36C9037C-3C0D-441F-8425-31F46B4E88EB}" type="pres">
      <dgm:prSet presAssocID="{2D776D0F-53A3-42B5-98F3-180E4415AEE4}" presName="parentText" presStyleLbl="node1" presStyleIdx="2" presStyleCnt="5">
        <dgm:presLayoutVars>
          <dgm:chMax val="0"/>
          <dgm:bulletEnabled val="1"/>
        </dgm:presLayoutVars>
      </dgm:prSet>
      <dgm:spPr/>
    </dgm:pt>
    <dgm:pt modelId="{CB72430E-BE97-4ED0-8632-466A1AE350E5}" type="pres">
      <dgm:prSet presAssocID="{2D776D0F-53A3-42B5-98F3-180E4415AEE4}" presName="negativeSpace" presStyleCnt="0"/>
      <dgm:spPr/>
    </dgm:pt>
    <dgm:pt modelId="{D0C5E51B-4084-4FCE-BB88-23C7A0357B3E}" type="pres">
      <dgm:prSet presAssocID="{2D776D0F-53A3-42B5-98F3-180E4415AEE4}" presName="childText" presStyleLbl="conFgAcc1" presStyleIdx="2" presStyleCnt="5">
        <dgm:presLayoutVars>
          <dgm:bulletEnabled val="1"/>
        </dgm:presLayoutVars>
      </dgm:prSet>
      <dgm:spPr/>
    </dgm:pt>
    <dgm:pt modelId="{3D0D733D-A054-4568-964D-C1BC5427AAF5}" type="pres">
      <dgm:prSet presAssocID="{09EE5D2F-FCEF-4569-BAFB-F2DA58D3CE0B}" presName="spaceBetweenRectangles" presStyleCnt="0"/>
      <dgm:spPr/>
    </dgm:pt>
    <dgm:pt modelId="{E232143D-35FA-4782-87E2-B4D306E76DFF}" type="pres">
      <dgm:prSet presAssocID="{F01AC5A6-E93E-44F6-8DC4-E267C2FC4403}" presName="parentLin" presStyleCnt="0"/>
      <dgm:spPr/>
    </dgm:pt>
    <dgm:pt modelId="{5F30EA01-11E2-4B99-BE2E-911232023F77}" type="pres">
      <dgm:prSet presAssocID="{F01AC5A6-E93E-44F6-8DC4-E267C2FC4403}" presName="parentLeftMargin" presStyleLbl="node1" presStyleIdx="2" presStyleCnt="5"/>
      <dgm:spPr/>
    </dgm:pt>
    <dgm:pt modelId="{9BCE3021-E2C6-426B-88CC-DBDDDA54D9EE}" type="pres">
      <dgm:prSet presAssocID="{F01AC5A6-E93E-44F6-8DC4-E267C2FC4403}" presName="parentText" presStyleLbl="node1" presStyleIdx="3" presStyleCnt="5">
        <dgm:presLayoutVars>
          <dgm:chMax val="0"/>
          <dgm:bulletEnabled val="1"/>
        </dgm:presLayoutVars>
      </dgm:prSet>
      <dgm:spPr/>
    </dgm:pt>
    <dgm:pt modelId="{D85077A6-7921-4EFD-83BE-96DBDCD2F853}" type="pres">
      <dgm:prSet presAssocID="{F01AC5A6-E93E-44F6-8DC4-E267C2FC4403}" presName="negativeSpace" presStyleCnt="0"/>
      <dgm:spPr/>
    </dgm:pt>
    <dgm:pt modelId="{0A620A70-8B41-4BE3-91EA-F9A900774326}" type="pres">
      <dgm:prSet presAssocID="{F01AC5A6-E93E-44F6-8DC4-E267C2FC4403}" presName="childText" presStyleLbl="conFgAcc1" presStyleIdx="3" presStyleCnt="5">
        <dgm:presLayoutVars>
          <dgm:bulletEnabled val="1"/>
        </dgm:presLayoutVars>
      </dgm:prSet>
      <dgm:spPr/>
    </dgm:pt>
    <dgm:pt modelId="{59CC6718-02C0-4E36-80B5-9B5CDAC9381F}" type="pres">
      <dgm:prSet presAssocID="{B88021B7-F382-4F46-9D39-174B68D26F3D}" presName="spaceBetweenRectangles" presStyleCnt="0"/>
      <dgm:spPr/>
    </dgm:pt>
    <dgm:pt modelId="{24DED4E1-F9A1-4CA3-A364-B8874165C8B0}" type="pres">
      <dgm:prSet presAssocID="{10BC7B16-C15A-4338-8C76-18D565A8A28E}" presName="parentLin" presStyleCnt="0"/>
      <dgm:spPr/>
    </dgm:pt>
    <dgm:pt modelId="{92E9ACB8-BAFA-4C14-BA9C-8C679ACAE0CE}" type="pres">
      <dgm:prSet presAssocID="{10BC7B16-C15A-4338-8C76-18D565A8A28E}" presName="parentLeftMargin" presStyleLbl="node1" presStyleIdx="3" presStyleCnt="5"/>
      <dgm:spPr/>
    </dgm:pt>
    <dgm:pt modelId="{506A483D-F32D-47AC-93BD-39B5D00C2F23}" type="pres">
      <dgm:prSet presAssocID="{10BC7B16-C15A-4338-8C76-18D565A8A28E}" presName="parentText" presStyleLbl="node1" presStyleIdx="4" presStyleCnt="5">
        <dgm:presLayoutVars>
          <dgm:chMax val="0"/>
          <dgm:bulletEnabled val="1"/>
        </dgm:presLayoutVars>
      </dgm:prSet>
      <dgm:spPr/>
    </dgm:pt>
    <dgm:pt modelId="{CA97C81E-F9A2-4A35-B3DF-B1890801DEB6}" type="pres">
      <dgm:prSet presAssocID="{10BC7B16-C15A-4338-8C76-18D565A8A28E}" presName="negativeSpace" presStyleCnt="0"/>
      <dgm:spPr/>
    </dgm:pt>
    <dgm:pt modelId="{CAE27F8C-9507-4CDE-91B9-D6A1DE8F3D49}" type="pres">
      <dgm:prSet presAssocID="{10BC7B16-C15A-4338-8C76-18D565A8A28E}" presName="childText" presStyleLbl="conFgAcc1" presStyleIdx="4" presStyleCnt="5">
        <dgm:presLayoutVars>
          <dgm:bulletEnabled val="1"/>
        </dgm:presLayoutVars>
      </dgm:prSet>
      <dgm:spPr/>
    </dgm:pt>
  </dgm:ptLst>
  <dgm:cxnLst>
    <dgm:cxn modelId="{011C080B-AC62-4A1B-AE3B-743CB381B1CD}" type="presOf" srcId="{84B1974D-2637-4AB1-8232-8A556106285B}" destId="{95997D48-AA6F-47FA-9BB1-A7DAB960322B}" srcOrd="1" destOrd="0" presId="urn:microsoft.com/office/officeart/2005/8/layout/list1"/>
    <dgm:cxn modelId="{67141D18-F72C-41D6-A25D-958B9B49E4BD}" srcId="{BCCD79E3-006E-4D5E-A269-076F4FDC539B}" destId="{7C33379A-6427-4B4D-90FB-8314893B3C04}" srcOrd="0" destOrd="0" parTransId="{04700540-F579-49EF-808E-613D139B2A72}" sibTransId="{B131921A-4DC1-4602-814E-0FCA01944100}"/>
    <dgm:cxn modelId="{ECC10A1D-3C64-44FF-A87A-249B4B57C4BF}" srcId="{BCCD79E3-006E-4D5E-A269-076F4FDC539B}" destId="{FC176F29-1515-4367-8441-19CA150B6DCC}" srcOrd="1" destOrd="0" parTransId="{B4FA261D-0E20-4764-8ADE-954E864E5EA8}" sibTransId="{ABB4E287-27FA-4189-A3B9-2FC6708899BE}"/>
    <dgm:cxn modelId="{3610661E-456F-4A2C-B067-A1A0432AC76F}" type="presOf" srcId="{FC176F29-1515-4367-8441-19CA150B6DCC}" destId="{5E2184A2-5B8B-405F-B7F9-397A33A19A1C}" srcOrd="0" destOrd="1" presId="urn:microsoft.com/office/officeart/2005/8/layout/list1"/>
    <dgm:cxn modelId="{2C054E20-CB8C-47AE-A0CD-B783CD256808}" type="presOf" srcId="{42123DF5-A165-4166-81DE-6862E1C7FC94}" destId="{66534BA9-4162-4BE4-AF4E-B0CC6DC4E6E2}" srcOrd="0" destOrd="1" presId="urn:microsoft.com/office/officeart/2005/8/layout/list1"/>
    <dgm:cxn modelId="{109EA92D-874E-409D-8631-C3D01A307A5D}" type="presOf" srcId="{84B1974D-2637-4AB1-8232-8A556106285B}" destId="{BD8C1B9E-D9A1-4552-A9ED-E561BF2ECCD7}" srcOrd="0" destOrd="0" presId="urn:microsoft.com/office/officeart/2005/8/layout/list1"/>
    <dgm:cxn modelId="{CDAEF132-782A-4A8C-984F-0B1EABA993DB}" srcId="{2D776D0F-53A3-42B5-98F3-180E4415AEE4}" destId="{DACA0DF7-85F8-4DE8-9D01-3888171F237E}" srcOrd="1" destOrd="0" parTransId="{A85D2988-68A2-4926-884B-D7E6C5AE0C9B}" sibTransId="{15C7F9FE-3EAB-4D21-9B39-26F904A63E83}"/>
    <dgm:cxn modelId="{5CAE6733-1383-44AC-AC1E-7B280D5B3697}" srcId="{10BC7B16-C15A-4338-8C76-18D565A8A28E}" destId="{0F0A9893-CA2C-4245-8227-93364FE10420}" srcOrd="1" destOrd="0" parTransId="{A3C74185-BF23-45C6-8BBE-59745D04D4ED}" sibTransId="{68DC24CE-16B4-4B1F-A7BE-99E7AA84ABFD}"/>
    <dgm:cxn modelId="{F699AA37-4B46-4E01-898D-93DB4FEF2B7A}" type="presOf" srcId="{BC7E494F-8107-4BA8-894B-B8DC57A54D1F}" destId="{CAE27F8C-9507-4CDE-91B9-D6A1DE8F3D49}" srcOrd="0" destOrd="0" presId="urn:microsoft.com/office/officeart/2005/8/layout/list1"/>
    <dgm:cxn modelId="{48796939-DFAA-421F-90C4-669623FA4CFD}" srcId="{84B1974D-2637-4AB1-8232-8A556106285B}" destId="{42123DF5-A165-4166-81DE-6862E1C7FC94}" srcOrd="1" destOrd="0" parTransId="{ACC81BF3-9747-433E-9A16-FFBAD0B073E5}" sibTransId="{3A614DFF-2395-40C3-8A3F-003C4E80EE95}"/>
    <dgm:cxn modelId="{904C335D-5A97-4010-BD03-DE6EF3CFFC82}" type="presOf" srcId="{30A8D05A-FDAE-4E65-8F53-7EB6DE51D5B0}" destId="{0A620A70-8B41-4BE3-91EA-F9A900774326}" srcOrd="0" destOrd="1" presId="urn:microsoft.com/office/officeart/2005/8/layout/list1"/>
    <dgm:cxn modelId="{0F82E85E-0F72-4073-8346-D48A27E62E62}" type="presOf" srcId="{8F47991A-FB5D-40CA-B137-EB3CF5AEDD31}" destId="{D0C5E51B-4084-4FCE-BB88-23C7A0357B3E}" srcOrd="0" destOrd="0" presId="urn:microsoft.com/office/officeart/2005/8/layout/list1"/>
    <dgm:cxn modelId="{E7449265-371B-42FB-869C-168BE96A4129}" srcId="{7446309E-4C92-4461-9293-C0EE96966D6D}" destId="{84B1974D-2637-4AB1-8232-8A556106285B}" srcOrd="1" destOrd="0" parTransId="{578773F9-B2F9-438C-B6C5-825DECD02F30}" sibTransId="{EB5B2DF1-583F-4065-8662-AFD51EDB902E}"/>
    <dgm:cxn modelId="{BA3B1969-B53F-4125-B14F-809531DF4748}" srcId="{2D776D0F-53A3-42B5-98F3-180E4415AEE4}" destId="{8F47991A-FB5D-40CA-B137-EB3CF5AEDD31}" srcOrd="0" destOrd="0" parTransId="{BEACBED8-2974-47B0-AD0A-95901532E770}" sibTransId="{99DE7692-D377-4AA9-A8C0-28F25029B545}"/>
    <dgm:cxn modelId="{FA84BF72-56DB-424C-91A7-B06CD9F5A88B}" type="presOf" srcId="{7C33379A-6427-4B4D-90FB-8314893B3C04}" destId="{5E2184A2-5B8B-405F-B7F9-397A33A19A1C}" srcOrd="0" destOrd="0" presId="urn:microsoft.com/office/officeart/2005/8/layout/list1"/>
    <dgm:cxn modelId="{A83C1D54-C816-48B4-A152-C2BF70BA8710}" type="presOf" srcId="{F01AC5A6-E93E-44F6-8DC4-E267C2FC4403}" destId="{5F30EA01-11E2-4B99-BE2E-911232023F77}" srcOrd="0" destOrd="0" presId="urn:microsoft.com/office/officeart/2005/8/layout/list1"/>
    <dgm:cxn modelId="{896D4A7F-98D5-44CB-8F57-1ABA40DF5010}" type="presOf" srcId="{10BC7B16-C15A-4338-8C76-18D565A8A28E}" destId="{506A483D-F32D-47AC-93BD-39B5D00C2F23}" srcOrd="1" destOrd="0" presId="urn:microsoft.com/office/officeart/2005/8/layout/list1"/>
    <dgm:cxn modelId="{44ACE982-C0F0-458B-8DD5-67770549C581}" srcId="{7446309E-4C92-4461-9293-C0EE96966D6D}" destId="{BCCD79E3-006E-4D5E-A269-076F4FDC539B}" srcOrd="0" destOrd="0" parTransId="{BEE15ADE-1D6B-4731-B44B-1956A4AC3663}" sibTransId="{B8A1B018-DE88-44BA-A826-7F8046E102BF}"/>
    <dgm:cxn modelId="{228EB285-4A7E-45DA-997A-15D634A70F46}" srcId="{F01AC5A6-E93E-44F6-8DC4-E267C2FC4403}" destId="{0926C46F-D8FA-481F-8232-6EB86FED6FB3}" srcOrd="0" destOrd="0" parTransId="{7C88F91B-3C82-4F4E-830E-BF6F51DA214B}" sibTransId="{33E51644-5C26-456C-9B96-F037D838978B}"/>
    <dgm:cxn modelId="{254DBB8A-DCF5-4DA7-8D30-A75CA637D3C2}" type="presOf" srcId="{0F0A9893-CA2C-4245-8227-93364FE10420}" destId="{CAE27F8C-9507-4CDE-91B9-D6A1DE8F3D49}" srcOrd="0" destOrd="1" presId="urn:microsoft.com/office/officeart/2005/8/layout/list1"/>
    <dgm:cxn modelId="{E5300596-3849-4E7F-98F1-94499C9B5F28}" type="presOf" srcId="{2D776D0F-53A3-42B5-98F3-180E4415AEE4}" destId="{36C9037C-3C0D-441F-8425-31F46B4E88EB}" srcOrd="1" destOrd="0" presId="urn:microsoft.com/office/officeart/2005/8/layout/list1"/>
    <dgm:cxn modelId="{EBFF969E-5B41-4928-9A46-927359D3688F}" type="presOf" srcId="{2D776D0F-53A3-42B5-98F3-180E4415AEE4}" destId="{C43BF2A0-B457-4629-BA21-9BE912FFE25B}" srcOrd="0" destOrd="0" presId="urn:microsoft.com/office/officeart/2005/8/layout/list1"/>
    <dgm:cxn modelId="{57B731A0-1EC5-456D-AB45-B283708F0A5D}" type="presOf" srcId="{DACA0DF7-85F8-4DE8-9D01-3888171F237E}" destId="{D0C5E51B-4084-4FCE-BB88-23C7A0357B3E}" srcOrd="0" destOrd="1" presId="urn:microsoft.com/office/officeart/2005/8/layout/list1"/>
    <dgm:cxn modelId="{86AD3CA5-DCEE-4D36-8275-508A55D04A92}" type="presOf" srcId="{0926C46F-D8FA-481F-8232-6EB86FED6FB3}" destId="{0A620A70-8B41-4BE3-91EA-F9A900774326}" srcOrd="0" destOrd="0" presId="urn:microsoft.com/office/officeart/2005/8/layout/list1"/>
    <dgm:cxn modelId="{47B0D6A9-6127-4B2B-8BC2-6BD439D15914}" srcId="{7446309E-4C92-4461-9293-C0EE96966D6D}" destId="{10BC7B16-C15A-4338-8C76-18D565A8A28E}" srcOrd="4" destOrd="0" parTransId="{E3E033A2-F918-4A54-A38C-B832450F6C19}" sibTransId="{919360DC-CD60-426C-8DF4-284C565D76F3}"/>
    <dgm:cxn modelId="{81E1DDA9-D138-41BA-8D51-BF4B3F7F8186}" type="presOf" srcId="{10BC7B16-C15A-4338-8C76-18D565A8A28E}" destId="{92E9ACB8-BAFA-4C14-BA9C-8C679ACAE0CE}" srcOrd="0" destOrd="0" presId="urn:microsoft.com/office/officeart/2005/8/layout/list1"/>
    <dgm:cxn modelId="{499AD6AD-E4AE-4934-A0B6-529D716B9A76}" srcId="{7446309E-4C92-4461-9293-C0EE96966D6D}" destId="{2D776D0F-53A3-42B5-98F3-180E4415AEE4}" srcOrd="2" destOrd="0" parTransId="{A939DE23-3372-483E-9224-994A0E33E9C1}" sibTransId="{09EE5D2F-FCEF-4569-BAFB-F2DA58D3CE0B}"/>
    <dgm:cxn modelId="{C8756EAF-B563-4984-AA10-C22B28B4CECA}" srcId="{10BC7B16-C15A-4338-8C76-18D565A8A28E}" destId="{BC7E494F-8107-4BA8-894B-B8DC57A54D1F}" srcOrd="0" destOrd="0" parTransId="{02FB130F-8F4E-4715-B73F-745F950B9A08}" sibTransId="{94CC5B85-DBB7-491A-8BB2-2F1A0975217D}"/>
    <dgm:cxn modelId="{199636BC-5F46-4CA6-8003-1B4531F77F0D}" type="presOf" srcId="{7446309E-4C92-4461-9293-C0EE96966D6D}" destId="{9306A831-48A6-4C9E-9AA9-98AB433C289B}" srcOrd="0" destOrd="0" presId="urn:microsoft.com/office/officeart/2005/8/layout/list1"/>
    <dgm:cxn modelId="{72CB9DCC-4D64-4506-9FBC-D8E3CE6621DC}" type="presOf" srcId="{BCCD79E3-006E-4D5E-A269-076F4FDC539B}" destId="{C70C664D-182B-49FA-8BB5-AF9C10FCE626}" srcOrd="0" destOrd="0" presId="urn:microsoft.com/office/officeart/2005/8/layout/list1"/>
    <dgm:cxn modelId="{5B6198DE-D136-45BE-9E75-C937402189D0}" type="presOf" srcId="{F01AC5A6-E93E-44F6-8DC4-E267C2FC4403}" destId="{9BCE3021-E2C6-426B-88CC-DBDDDA54D9EE}" srcOrd="1" destOrd="0" presId="urn:microsoft.com/office/officeart/2005/8/layout/list1"/>
    <dgm:cxn modelId="{4E8D9DE4-7FD2-43E7-BF77-B6F84B9D3E34}" srcId="{84B1974D-2637-4AB1-8232-8A556106285B}" destId="{1F75B3B7-3748-4B56-8408-97975FD057AE}" srcOrd="0" destOrd="0" parTransId="{2EA2F498-74E9-456D-8EA7-D76E0FB46D50}" sibTransId="{C3BDF75A-3022-49D3-906C-EAC536A1B89E}"/>
    <dgm:cxn modelId="{1B764DE8-66C0-4BA6-997B-08AD7FCA3096}" srcId="{7446309E-4C92-4461-9293-C0EE96966D6D}" destId="{F01AC5A6-E93E-44F6-8DC4-E267C2FC4403}" srcOrd="3" destOrd="0" parTransId="{B07FBE34-66E0-44F8-8CC7-D15BBFF7E422}" sibTransId="{B88021B7-F382-4F46-9D39-174B68D26F3D}"/>
    <dgm:cxn modelId="{D72EA4F3-09F0-4392-94BB-4A76C99BD031}" type="presOf" srcId="{1F75B3B7-3748-4B56-8408-97975FD057AE}" destId="{66534BA9-4162-4BE4-AF4E-B0CC6DC4E6E2}" srcOrd="0" destOrd="0" presId="urn:microsoft.com/office/officeart/2005/8/layout/list1"/>
    <dgm:cxn modelId="{B455FEF4-E902-49C6-9313-3E02033F074A}" type="presOf" srcId="{BCCD79E3-006E-4D5E-A269-076F4FDC539B}" destId="{777E3BB3-2B87-4C34-B982-75D124014F9D}" srcOrd="1" destOrd="0" presId="urn:microsoft.com/office/officeart/2005/8/layout/list1"/>
    <dgm:cxn modelId="{49B87EF5-58E7-44B3-A1ED-E785FCA10CBC}" srcId="{F01AC5A6-E93E-44F6-8DC4-E267C2FC4403}" destId="{30A8D05A-FDAE-4E65-8F53-7EB6DE51D5B0}" srcOrd="1" destOrd="0" parTransId="{114BD5EC-CC0A-4D82-8617-5914151C862D}" sibTransId="{DD436CC6-A4CB-4FF2-B3EF-89718177A301}"/>
    <dgm:cxn modelId="{5CB1CD93-E2E5-4C43-8F4C-BC19689128A8}" type="presParOf" srcId="{9306A831-48A6-4C9E-9AA9-98AB433C289B}" destId="{FCAC3AFA-1D17-4AA7-A3E6-5B05EA3BCE71}" srcOrd="0" destOrd="0" presId="urn:microsoft.com/office/officeart/2005/8/layout/list1"/>
    <dgm:cxn modelId="{DF990598-CC9A-4CA9-B66E-64B60E9443E4}" type="presParOf" srcId="{FCAC3AFA-1D17-4AA7-A3E6-5B05EA3BCE71}" destId="{C70C664D-182B-49FA-8BB5-AF9C10FCE626}" srcOrd="0" destOrd="0" presId="urn:microsoft.com/office/officeart/2005/8/layout/list1"/>
    <dgm:cxn modelId="{8478C9BD-5EDD-4C81-AC6D-9DF7E15D9E99}" type="presParOf" srcId="{FCAC3AFA-1D17-4AA7-A3E6-5B05EA3BCE71}" destId="{777E3BB3-2B87-4C34-B982-75D124014F9D}" srcOrd="1" destOrd="0" presId="urn:microsoft.com/office/officeart/2005/8/layout/list1"/>
    <dgm:cxn modelId="{0A9FABE7-774E-40E9-A5EA-DDC0BCC7AED3}" type="presParOf" srcId="{9306A831-48A6-4C9E-9AA9-98AB433C289B}" destId="{F44C980C-42D0-4031-B788-1277BBB17FCC}" srcOrd="1" destOrd="0" presId="urn:microsoft.com/office/officeart/2005/8/layout/list1"/>
    <dgm:cxn modelId="{FE1BEA4B-B6C9-4138-9C42-4FE12724F168}" type="presParOf" srcId="{9306A831-48A6-4C9E-9AA9-98AB433C289B}" destId="{5E2184A2-5B8B-405F-B7F9-397A33A19A1C}" srcOrd="2" destOrd="0" presId="urn:microsoft.com/office/officeart/2005/8/layout/list1"/>
    <dgm:cxn modelId="{572EE184-E35F-4A07-AB45-3750E28CEC75}" type="presParOf" srcId="{9306A831-48A6-4C9E-9AA9-98AB433C289B}" destId="{A116A33C-D60E-4F7C-B14C-B3940622CBB5}" srcOrd="3" destOrd="0" presId="urn:microsoft.com/office/officeart/2005/8/layout/list1"/>
    <dgm:cxn modelId="{0EB813B3-43A6-4C8F-B2A3-372A3DDB464A}" type="presParOf" srcId="{9306A831-48A6-4C9E-9AA9-98AB433C289B}" destId="{CB839DC7-FCDA-40A2-BB1F-4B371AB977D5}" srcOrd="4" destOrd="0" presId="urn:microsoft.com/office/officeart/2005/8/layout/list1"/>
    <dgm:cxn modelId="{1E89247C-AD35-4619-BEA6-3CD331429E85}" type="presParOf" srcId="{CB839DC7-FCDA-40A2-BB1F-4B371AB977D5}" destId="{BD8C1B9E-D9A1-4552-A9ED-E561BF2ECCD7}" srcOrd="0" destOrd="0" presId="urn:microsoft.com/office/officeart/2005/8/layout/list1"/>
    <dgm:cxn modelId="{2333C65D-9B54-453A-BD29-DFA722277EBD}" type="presParOf" srcId="{CB839DC7-FCDA-40A2-BB1F-4B371AB977D5}" destId="{95997D48-AA6F-47FA-9BB1-A7DAB960322B}" srcOrd="1" destOrd="0" presId="urn:microsoft.com/office/officeart/2005/8/layout/list1"/>
    <dgm:cxn modelId="{1F210973-7EA6-4732-8D5A-56AF06B0C6D0}" type="presParOf" srcId="{9306A831-48A6-4C9E-9AA9-98AB433C289B}" destId="{6709FA77-B2D4-484F-AC4C-D6333EE0FAC3}" srcOrd="5" destOrd="0" presId="urn:microsoft.com/office/officeart/2005/8/layout/list1"/>
    <dgm:cxn modelId="{939A9190-5373-40A7-8C4E-2E52C6607F76}" type="presParOf" srcId="{9306A831-48A6-4C9E-9AA9-98AB433C289B}" destId="{66534BA9-4162-4BE4-AF4E-B0CC6DC4E6E2}" srcOrd="6" destOrd="0" presId="urn:microsoft.com/office/officeart/2005/8/layout/list1"/>
    <dgm:cxn modelId="{65775F08-3589-466D-BC64-DFE9E9E79386}" type="presParOf" srcId="{9306A831-48A6-4C9E-9AA9-98AB433C289B}" destId="{04819194-6223-47AC-B87D-A30369C7E513}" srcOrd="7" destOrd="0" presId="urn:microsoft.com/office/officeart/2005/8/layout/list1"/>
    <dgm:cxn modelId="{6A3016E1-D6AD-43A9-8BD2-260C476CCDA6}" type="presParOf" srcId="{9306A831-48A6-4C9E-9AA9-98AB433C289B}" destId="{38853DE6-F44A-4DA3-A6B4-A33745FDD273}" srcOrd="8" destOrd="0" presId="urn:microsoft.com/office/officeart/2005/8/layout/list1"/>
    <dgm:cxn modelId="{63868A31-FF1B-4CE9-B564-BE654F8293DC}" type="presParOf" srcId="{38853DE6-F44A-4DA3-A6B4-A33745FDD273}" destId="{C43BF2A0-B457-4629-BA21-9BE912FFE25B}" srcOrd="0" destOrd="0" presId="urn:microsoft.com/office/officeart/2005/8/layout/list1"/>
    <dgm:cxn modelId="{C1B0F54B-D1A8-4001-AE3C-C3544D382A0B}" type="presParOf" srcId="{38853DE6-F44A-4DA3-A6B4-A33745FDD273}" destId="{36C9037C-3C0D-441F-8425-31F46B4E88EB}" srcOrd="1" destOrd="0" presId="urn:microsoft.com/office/officeart/2005/8/layout/list1"/>
    <dgm:cxn modelId="{41E5B7CE-7735-47DD-9DFA-0F40A5A28E22}" type="presParOf" srcId="{9306A831-48A6-4C9E-9AA9-98AB433C289B}" destId="{CB72430E-BE97-4ED0-8632-466A1AE350E5}" srcOrd="9" destOrd="0" presId="urn:microsoft.com/office/officeart/2005/8/layout/list1"/>
    <dgm:cxn modelId="{A83D2A0E-5DB4-40C3-BF9E-EB026A85124B}" type="presParOf" srcId="{9306A831-48A6-4C9E-9AA9-98AB433C289B}" destId="{D0C5E51B-4084-4FCE-BB88-23C7A0357B3E}" srcOrd="10" destOrd="0" presId="urn:microsoft.com/office/officeart/2005/8/layout/list1"/>
    <dgm:cxn modelId="{F3712AEC-A3EB-4102-98D8-485C78E95712}" type="presParOf" srcId="{9306A831-48A6-4C9E-9AA9-98AB433C289B}" destId="{3D0D733D-A054-4568-964D-C1BC5427AAF5}" srcOrd="11" destOrd="0" presId="urn:microsoft.com/office/officeart/2005/8/layout/list1"/>
    <dgm:cxn modelId="{35388AD7-FBA3-4862-AF96-CBB598B0DC69}" type="presParOf" srcId="{9306A831-48A6-4C9E-9AA9-98AB433C289B}" destId="{E232143D-35FA-4782-87E2-B4D306E76DFF}" srcOrd="12" destOrd="0" presId="urn:microsoft.com/office/officeart/2005/8/layout/list1"/>
    <dgm:cxn modelId="{B493D6A1-8593-4980-9B1B-4E70AB1E0310}" type="presParOf" srcId="{E232143D-35FA-4782-87E2-B4D306E76DFF}" destId="{5F30EA01-11E2-4B99-BE2E-911232023F77}" srcOrd="0" destOrd="0" presId="urn:microsoft.com/office/officeart/2005/8/layout/list1"/>
    <dgm:cxn modelId="{B66A2513-3C58-4C9C-8E90-AD10D3975B83}" type="presParOf" srcId="{E232143D-35FA-4782-87E2-B4D306E76DFF}" destId="{9BCE3021-E2C6-426B-88CC-DBDDDA54D9EE}" srcOrd="1" destOrd="0" presId="urn:microsoft.com/office/officeart/2005/8/layout/list1"/>
    <dgm:cxn modelId="{D808A997-B373-4986-90F5-0395165709DE}" type="presParOf" srcId="{9306A831-48A6-4C9E-9AA9-98AB433C289B}" destId="{D85077A6-7921-4EFD-83BE-96DBDCD2F853}" srcOrd="13" destOrd="0" presId="urn:microsoft.com/office/officeart/2005/8/layout/list1"/>
    <dgm:cxn modelId="{022C85B4-B803-4079-91D4-7EC0B3D960B5}" type="presParOf" srcId="{9306A831-48A6-4C9E-9AA9-98AB433C289B}" destId="{0A620A70-8B41-4BE3-91EA-F9A900774326}" srcOrd="14" destOrd="0" presId="urn:microsoft.com/office/officeart/2005/8/layout/list1"/>
    <dgm:cxn modelId="{6350CFD6-046D-46B4-AB81-7A695AF76CE7}" type="presParOf" srcId="{9306A831-48A6-4C9E-9AA9-98AB433C289B}" destId="{59CC6718-02C0-4E36-80B5-9B5CDAC9381F}" srcOrd="15" destOrd="0" presId="urn:microsoft.com/office/officeart/2005/8/layout/list1"/>
    <dgm:cxn modelId="{CC1774F2-C4B5-40F3-8CD3-35120008E5D5}" type="presParOf" srcId="{9306A831-48A6-4C9E-9AA9-98AB433C289B}" destId="{24DED4E1-F9A1-4CA3-A364-B8874165C8B0}" srcOrd="16" destOrd="0" presId="urn:microsoft.com/office/officeart/2005/8/layout/list1"/>
    <dgm:cxn modelId="{74B7E03B-184E-4FEB-A206-3DC7454ACE0C}" type="presParOf" srcId="{24DED4E1-F9A1-4CA3-A364-B8874165C8B0}" destId="{92E9ACB8-BAFA-4C14-BA9C-8C679ACAE0CE}" srcOrd="0" destOrd="0" presId="urn:microsoft.com/office/officeart/2005/8/layout/list1"/>
    <dgm:cxn modelId="{066D1687-88E1-4C34-8453-0ECD5582BE9B}" type="presParOf" srcId="{24DED4E1-F9A1-4CA3-A364-B8874165C8B0}" destId="{506A483D-F32D-47AC-93BD-39B5D00C2F23}" srcOrd="1" destOrd="0" presId="urn:microsoft.com/office/officeart/2005/8/layout/list1"/>
    <dgm:cxn modelId="{F9207BF0-AB36-4667-8512-D005DDDFA743}" type="presParOf" srcId="{9306A831-48A6-4C9E-9AA9-98AB433C289B}" destId="{CA97C81E-F9A2-4A35-B3DF-B1890801DEB6}" srcOrd="17" destOrd="0" presId="urn:microsoft.com/office/officeart/2005/8/layout/list1"/>
    <dgm:cxn modelId="{F141FFD8-0D59-4E1F-B0DB-4197A328B94B}" type="presParOf" srcId="{9306A831-48A6-4C9E-9AA9-98AB433C289B}" destId="{CAE27F8C-9507-4CDE-91B9-D6A1DE8F3D4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31945-B373-4603-B46C-947B8AC150C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2CBF43C-C865-4075-B7EF-8C18C17014A3}">
      <dgm:prSet/>
      <dgm:spPr/>
      <dgm:t>
        <a:bodyPr/>
        <a:lstStyle/>
        <a:p>
          <a:r>
            <a:rPr lang="en-GB"/>
            <a:t>Flatlining FE KPIs</a:t>
          </a:r>
          <a:endParaRPr lang="en-US"/>
        </a:p>
      </dgm:t>
    </dgm:pt>
    <dgm:pt modelId="{1AECE848-7988-4C0F-91C0-D41B0C7612F9}" type="parTrans" cxnId="{0F7A612B-158D-49EA-8F40-B994E7B6D43C}">
      <dgm:prSet/>
      <dgm:spPr/>
      <dgm:t>
        <a:bodyPr/>
        <a:lstStyle/>
        <a:p>
          <a:endParaRPr lang="en-US"/>
        </a:p>
      </dgm:t>
    </dgm:pt>
    <dgm:pt modelId="{359F2994-E50D-408C-B410-1D65B587F009}" type="sibTrans" cxnId="{0F7A612B-158D-49EA-8F40-B994E7B6D43C}">
      <dgm:prSet/>
      <dgm:spPr/>
      <dgm:t>
        <a:bodyPr/>
        <a:lstStyle/>
        <a:p>
          <a:endParaRPr lang="en-US"/>
        </a:p>
      </dgm:t>
    </dgm:pt>
    <dgm:pt modelId="{D9BC65C4-22E6-4517-8D49-3DA607C30728}">
      <dgm:prSet/>
      <dgm:spPr/>
      <dgm:t>
        <a:bodyPr/>
        <a:lstStyle/>
        <a:p>
          <a:r>
            <a:rPr lang="en-GB"/>
            <a:t>Need to improve effectiveness and efficiency of support services</a:t>
          </a:r>
          <a:endParaRPr lang="en-US"/>
        </a:p>
      </dgm:t>
    </dgm:pt>
    <dgm:pt modelId="{858FCA96-6821-4FA4-BFDB-86B7227194E0}" type="parTrans" cxnId="{2AC160BB-74A1-4FA7-992D-AF0064C9B5EB}">
      <dgm:prSet/>
      <dgm:spPr/>
      <dgm:t>
        <a:bodyPr/>
        <a:lstStyle/>
        <a:p>
          <a:endParaRPr lang="en-US"/>
        </a:p>
      </dgm:t>
    </dgm:pt>
    <dgm:pt modelId="{995FE17B-2D43-49B2-8B55-3644F9894487}" type="sibTrans" cxnId="{2AC160BB-74A1-4FA7-992D-AF0064C9B5EB}">
      <dgm:prSet/>
      <dgm:spPr/>
      <dgm:t>
        <a:bodyPr/>
        <a:lstStyle/>
        <a:p>
          <a:endParaRPr lang="en-US"/>
        </a:p>
      </dgm:t>
    </dgm:pt>
    <dgm:pt modelId="{531C1D0B-C38F-4405-B2B5-12B4B0D7D016}">
      <dgm:prSet/>
      <dgm:spPr/>
      <dgm:t>
        <a:bodyPr/>
        <a:lstStyle/>
        <a:p>
          <a:r>
            <a:rPr lang="en-GB"/>
            <a:t>Limited impact of legacy structures </a:t>
          </a:r>
          <a:endParaRPr lang="en-US"/>
        </a:p>
      </dgm:t>
    </dgm:pt>
    <dgm:pt modelId="{E45CAE8F-4596-4528-93AF-32A3B8609661}" type="parTrans" cxnId="{264AB522-DBC2-4581-BFB9-1F198294E8E4}">
      <dgm:prSet/>
      <dgm:spPr/>
      <dgm:t>
        <a:bodyPr/>
        <a:lstStyle/>
        <a:p>
          <a:endParaRPr lang="en-US"/>
        </a:p>
      </dgm:t>
    </dgm:pt>
    <dgm:pt modelId="{3B5934A2-B246-4B2A-AE8A-B35C7EE4A01E}" type="sibTrans" cxnId="{264AB522-DBC2-4581-BFB9-1F198294E8E4}">
      <dgm:prSet/>
      <dgm:spPr/>
      <dgm:t>
        <a:bodyPr/>
        <a:lstStyle/>
        <a:p>
          <a:endParaRPr lang="en-US"/>
        </a:p>
      </dgm:t>
    </dgm:pt>
    <dgm:pt modelId="{C1CEBFA7-D342-44C2-8F6F-CAF320E73CD1}" type="pres">
      <dgm:prSet presAssocID="{A0C31945-B373-4603-B46C-947B8AC150C5}" presName="root" presStyleCnt="0">
        <dgm:presLayoutVars>
          <dgm:dir/>
          <dgm:resizeHandles val="exact"/>
        </dgm:presLayoutVars>
      </dgm:prSet>
      <dgm:spPr/>
    </dgm:pt>
    <dgm:pt modelId="{DB2AC6A3-8B3F-4594-8D6A-487CC85D8E98}" type="pres">
      <dgm:prSet presAssocID="{12CBF43C-C865-4075-B7EF-8C18C17014A3}" presName="compNode" presStyleCnt="0"/>
      <dgm:spPr/>
    </dgm:pt>
    <dgm:pt modelId="{31F35393-118E-4D67-8DEE-FE0CDECA9157}" type="pres">
      <dgm:prSet presAssocID="{12CBF43C-C865-4075-B7EF-8C18C17014A3}" presName="bgRect" presStyleLbl="bgShp" presStyleIdx="0" presStyleCnt="3"/>
      <dgm:spPr/>
    </dgm:pt>
    <dgm:pt modelId="{BDEDDCED-409A-4944-B3E8-87FBF3EDCB96}" type="pres">
      <dgm:prSet presAssocID="{12CBF43C-C865-4075-B7EF-8C18C17014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CA52672D-AD8F-4A96-87F1-A4CDCEBFB0BF}" type="pres">
      <dgm:prSet presAssocID="{12CBF43C-C865-4075-B7EF-8C18C17014A3}" presName="spaceRect" presStyleCnt="0"/>
      <dgm:spPr/>
    </dgm:pt>
    <dgm:pt modelId="{AF50B5E6-7BA5-4B79-9ED6-7C33DE38A186}" type="pres">
      <dgm:prSet presAssocID="{12CBF43C-C865-4075-B7EF-8C18C17014A3}" presName="parTx" presStyleLbl="revTx" presStyleIdx="0" presStyleCnt="3">
        <dgm:presLayoutVars>
          <dgm:chMax val="0"/>
          <dgm:chPref val="0"/>
        </dgm:presLayoutVars>
      </dgm:prSet>
      <dgm:spPr/>
    </dgm:pt>
    <dgm:pt modelId="{D5CE3599-9C75-4B99-838F-40525507CB4C}" type="pres">
      <dgm:prSet presAssocID="{359F2994-E50D-408C-B410-1D65B587F009}" presName="sibTrans" presStyleCnt="0"/>
      <dgm:spPr/>
    </dgm:pt>
    <dgm:pt modelId="{BAB465DA-3F71-45B7-88C2-AEA1B9F56405}" type="pres">
      <dgm:prSet presAssocID="{D9BC65C4-22E6-4517-8D49-3DA607C30728}" presName="compNode" presStyleCnt="0"/>
      <dgm:spPr/>
    </dgm:pt>
    <dgm:pt modelId="{7F113181-A1B6-4D85-A7F5-AAEBC6D81D4B}" type="pres">
      <dgm:prSet presAssocID="{D9BC65C4-22E6-4517-8D49-3DA607C30728}" presName="bgRect" presStyleLbl="bgShp" presStyleIdx="1" presStyleCnt="3"/>
      <dgm:spPr/>
    </dgm:pt>
    <dgm:pt modelId="{D65B6BC5-1B5C-48A7-BC27-A19CF4975FB7}" type="pres">
      <dgm:prSet presAssocID="{D9BC65C4-22E6-4517-8D49-3DA607C307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C3241697-3202-4DCE-9DEB-E88EB2910FAB}" type="pres">
      <dgm:prSet presAssocID="{D9BC65C4-22E6-4517-8D49-3DA607C30728}" presName="spaceRect" presStyleCnt="0"/>
      <dgm:spPr/>
    </dgm:pt>
    <dgm:pt modelId="{70A8E351-157C-4440-95D3-C9899E45B039}" type="pres">
      <dgm:prSet presAssocID="{D9BC65C4-22E6-4517-8D49-3DA607C30728}" presName="parTx" presStyleLbl="revTx" presStyleIdx="1" presStyleCnt="3">
        <dgm:presLayoutVars>
          <dgm:chMax val="0"/>
          <dgm:chPref val="0"/>
        </dgm:presLayoutVars>
      </dgm:prSet>
      <dgm:spPr/>
    </dgm:pt>
    <dgm:pt modelId="{4584E8C0-5D50-40BD-A17C-27B4C793967A}" type="pres">
      <dgm:prSet presAssocID="{995FE17B-2D43-49B2-8B55-3644F9894487}" presName="sibTrans" presStyleCnt="0"/>
      <dgm:spPr/>
    </dgm:pt>
    <dgm:pt modelId="{FC7D4581-E1BC-4A16-9F24-90F0BE1C31D4}" type="pres">
      <dgm:prSet presAssocID="{531C1D0B-C38F-4405-B2B5-12B4B0D7D016}" presName="compNode" presStyleCnt="0"/>
      <dgm:spPr/>
    </dgm:pt>
    <dgm:pt modelId="{8DBAE52F-2918-490A-969E-417627DA8AFC}" type="pres">
      <dgm:prSet presAssocID="{531C1D0B-C38F-4405-B2B5-12B4B0D7D016}" presName="bgRect" presStyleLbl="bgShp" presStyleIdx="2" presStyleCnt="3"/>
      <dgm:spPr/>
    </dgm:pt>
    <dgm:pt modelId="{93EA7B90-3CEF-4CFB-BDDB-7349BC9B0C31}" type="pres">
      <dgm:prSet presAssocID="{531C1D0B-C38F-4405-B2B5-12B4B0D7D0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A124C9EA-A1DE-4B5C-B359-EEFD4A9907A2}" type="pres">
      <dgm:prSet presAssocID="{531C1D0B-C38F-4405-B2B5-12B4B0D7D016}" presName="spaceRect" presStyleCnt="0"/>
      <dgm:spPr/>
    </dgm:pt>
    <dgm:pt modelId="{784EEA8E-9FC9-4DF9-8E0E-FBF3247F59AE}" type="pres">
      <dgm:prSet presAssocID="{531C1D0B-C38F-4405-B2B5-12B4B0D7D016}" presName="parTx" presStyleLbl="revTx" presStyleIdx="2" presStyleCnt="3">
        <dgm:presLayoutVars>
          <dgm:chMax val="0"/>
          <dgm:chPref val="0"/>
        </dgm:presLayoutVars>
      </dgm:prSet>
      <dgm:spPr/>
    </dgm:pt>
  </dgm:ptLst>
  <dgm:cxnLst>
    <dgm:cxn modelId="{264AB522-DBC2-4581-BFB9-1F198294E8E4}" srcId="{A0C31945-B373-4603-B46C-947B8AC150C5}" destId="{531C1D0B-C38F-4405-B2B5-12B4B0D7D016}" srcOrd="2" destOrd="0" parTransId="{E45CAE8F-4596-4528-93AF-32A3B8609661}" sibTransId="{3B5934A2-B246-4B2A-AE8A-B35C7EE4A01E}"/>
    <dgm:cxn modelId="{0F7A612B-158D-49EA-8F40-B994E7B6D43C}" srcId="{A0C31945-B373-4603-B46C-947B8AC150C5}" destId="{12CBF43C-C865-4075-B7EF-8C18C17014A3}" srcOrd="0" destOrd="0" parTransId="{1AECE848-7988-4C0F-91C0-D41B0C7612F9}" sibTransId="{359F2994-E50D-408C-B410-1D65B587F009}"/>
    <dgm:cxn modelId="{2978DB33-FD98-4506-B164-D0CA07C0A68E}" type="presOf" srcId="{531C1D0B-C38F-4405-B2B5-12B4B0D7D016}" destId="{784EEA8E-9FC9-4DF9-8E0E-FBF3247F59AE}" srcOrd="0" destOrd="0" presId="urn:microsoft.com/office/officeart/2018/2/layout/IconVerticalSolidList"/>
    <dgm:cxn modelId="{07DE3D69-4DD0-4D97-AD13-EEF9AC246FC1}" type="presOf" srcId="{D9BC65C4-22E6-4517-8D49-3DA607C30728}" destId="{70A8E351-157C-4440-95D3-C9899E45B039}" srcOrd="0" destOrd="0" presId="urn:microsoft.com/office/officeart/2018/2/layout/IconVerticalSolidList"/>
    <dgm:cxn modelId="{E3310BA1-577B-49F2-897E-8A4C47A15559}" type="presOf" srcId="{A0C31945-B373-4603-B46C-947B8AC150C5}" destId="{C1CEBFA7-D342-44C2-8F6F-CAF320E73CD1}" srcOrd="0" destOrd="0" presId="urn:microsoft.com/office/officeart/2018/2/layout/IconVerticalSolidList"/>
    <dgm:cxn modelId="{08700EAC-7BC7-474B-99BF-028584464A86}" type="presOf" srcId="{12CBF43C-C865-4075-B7EF-8C18C17014A3}" destId="{AF50B5E6-7BA5-4B79-9ED6-7C33DE38A186}" srcOrd="0" destOrd="0" presId="urn:microsoft.com/office/officeart/2018/2/layout/IconVerticalSolidList"/>
    <dgm:cxn modelId="{2AC160BB-74A1-4FA7-992D-AF0064C9B5EB}" srcId="{A0C31945-B373-4603-B46C-947B8AC150C5}" destId="{D9BC65C4-22E6-4517-8D49-3DA607C30728}" srcOrd="1" destOrd="0" parTransId="{858FCA96-6821-4FA4-BFDB-86B7227194E0}" sibTransId="{995FE17B-2D43-49B2-8B55-3644F9894487}"/>
    <dgm:cxn modelId="{B990EF81-092C-428A-87D3-32CDFF95AF63}" type="presParOf" srcId="{C1CEBFA7-D342-44C2-8F6F-CAF320E73CD1}" destId="{DB2AC6A3-8B3F-4594-8D6A-487CC85D8E98}" srcOrd="0" destOrd="0" presId="urn:microsoft.com/office/officeart/2018/2/layout/IconVerticalSolidList"/>
    <dgm:cxn modelId="{E17CB1FC-2309-40C4-A56C-6B6F23A405BE}" type="presParOf" srcId="{DB2AC6A3-8B3F-4594-8D6A-487CC85D8E98}" destId="{31F35393-118E-4D67-8DEE-FE0CDECA9157}" srcOrd="0" destOrd="0" presId="urn:microsoft.com/office/officeart/2018/2/layout/IconVerticalSolidList"/>
    <dgm:cxn modelId="{1F231037-ADB9-48AE-8E17-F85B7FE57532}" type="presParOf" srcId="{DB2AC6A3-8B3F-4594-8D6A-487CC85D8E98}" destId="{BDEDDCED-409A-4944-B3E8-87FBF3EDCB96}" srcOrd="1" destOrd="0" presId="urn:microsoft.com/office/officeart/2018/2/layout/IconVerticalSolidList"/>
    <dgm:cxn modelId="{2FDE48EE-80B2-4F7C-AC9E-E0AAAD1FAC69}" type="presParOf" srcId="{DB2AC6A3-8B3F-4594-8D6A-487CC85D8E98}" destId="{CA52672D-AD8F-4A96-87F1-A4CDCEBFB0BF}" srcOrd="2" destOrd="0" presId="urn:microsoft.com/office/officeart/2018/2/layout/IconVerticalSolidList"/>
    <dgm:cxn modelId="{B2E90A3F-BC7C-47EC-982D-ABE224BF842C}" type="presParOf" srcId="{DB2AC6A3-8B3F-4594-8D6A-487CC85D8E98}" destId="{AF50B5E6-7BA5-4B79-9ED6-7C33DE38A186}" srcOrd="3" destOrd="0" presId="urn:microsoft.com/office/officeart/2018/2/layout/IconVerticalSolidList"/>
    <dgm:cxn modelId="{5287BBCA-0EC9-43E9-AFFA-D3BBA0C8CEF5}" type="presParOf" srcId="{C1CEBFA7-D342-44C2-8F6F-CAF320E73CD1}" destId="{D5CE3599-9C75-4B99-838F-40525507CB4C}" srcOrd="1" destOrd="0" presId="urn:microsoft.com/office/officeart/2018/2/layout/IconVerticalSolidList"/>
    <dgm:cxn modelId="{14D83B9F-B3D7-4B85-928C-49854295F58F}" type="presParOf" srcId="{C1CEBFA7-D342-44C2-8F6F-CAF320E73CD1}" destId="{BAB465DA-3F71-45B7-88C2-AEA1B9F56405}" srcOrd="2" destOrd="0" presId="urn:microsoft.com/office/officeart/2018/2/layout/IconVerticalSolidList"/>
    <dgm:cxn modelId="{FCCF9EA2-73A9-4C94-BD8F-2A7EC10B3EB5}" type="presParOf" srcId="{BAB465DA-3F71-45B7-88C2-AEA1B9F56405}" destId="{7F113181-A1B6-4D85-A7F5-AAEBC6D81D4B}" srcOrd="0" destOrd="0" presId="urn:microsoft.com/office/officeart/2018/2/layout/IconVerticalSolidList"/>
    <dgm:cxn modelId="{FF1058C3-CC61-4C15-B657-CB8CED43A18D}" type="presParOf" srcId="{BAB465DA-3F71-45B7-88C2-AEA1B9F56405}" destId="{D65B6BC5-1B5C-48A7-BC27-A19CF4975FB7}" srcOrd="1" destOrd="0" presId="urn:microsoft.com/office/officeart/2018/2/layout/IconVerticalSolidList"/>
    <dgm:cxn modelId="{60152023-CF65-4B7E-89BC-5139A7473157}" type="presParOf" srcId="{BAB465DA-3F71-45B7-88C2-AEA1B9F56405}" destId="{C3241697-3202-4DCE-9DEB-E88EB2910FAB}" srcOrd="2" destOrd="0" presId="urn:microsoft.com/office/officeart/2018/2/layout/IconVerticalSolidList"/>
    <dgm:cxn modelId="{AF600977-E085-423F-BADE-E3BFF752B131}" type="presParOf" srcId="{BAB465DA-3F71-45B7-88C2-AEA1B9F56405}" destId="{70A8E351-157C-4440-95D3-C9899E45B039}" srcOrd="3" destOrd="0" presId="urn:microsoft.com/office/officeart/2018/2/layout/IconVerticalSolidList"/>
    <dgm:cxn modelId="{C3F245A5-393D-4698-AE84-2B86BE61B17E}" type="presParOf" srcId="{C1CEBFA7-D342-44C2-8F6F-CAF320E73CD1}" destId="{4584E8C0-5D50-40BD-A17C-27B4C793967A}" srcOrd="3" destOrd="0" presId="urn:microsoft.com/office/officeart/2018/2/layout/IconVerticalSolidList"/>
    <dgm:cxn modelId="{A32F1BD6-B89D-449C-9964-6EE4416A847F}" type="presParOf" srcId="{C1CEBFA7-D342-44C2-8F6F-CAF320E73CD1}" destId="{FC7D4581-E1BC-4A16-9F24-90F0BE1C31D4}" srcOrd="4" destOrd="0" presId="urn:microsoft.com/office/officeart/2018/2/layout/IconVerticalSolidList"/>
    <dgm:cxn modelId="{CFA58BB9-3526-4799-B847-6107C1A46203}" type="presParOf" srcId="{FC7D4581-E1BC-4A16-9F24-90F0BE1C31D4}" destId="{8DBAE52F-2918-490A-969E-417627DA8AFC}" srcOrd="0" destOrd="0" presId="urn:microsoft.com/office/officeart/2018/2/layout/IconVerticalSolidList"/>
    <dgm:cxn modelId="{9191D8DF-4E35-4F2A-A075-EEDBF1B4132A}" type="presParOf" srcId="{FC7D4581-E1BC-4A16-9F24-90F0BE1C31D4}" destId="{93EA7B90-3CEF-4CFB-BDDB-7349BC9B0C31}" srcOrd="1" destOrd="0" presId="urn:microsoft.com/office/officeart/2018/2/layout/IconVerticalSolidList"/>
    <dgm:cxn modelId="{279F498C-DA0A-4DFE-94E3-DCAE90B2CBF9}" type="presParOf" srcId="{FC7D4581-E1BC-4A16-9F24-90F0BE1C31D4}" destId="{A124C9EA-A1DE-4B5C-B359-EEFD4A9907A2}" srcOrd="2" destOrd="0" presId="urn:microsoft.com/office/officeart/2018/2/layout/IconVerticalSolidList"/>
    <dgm:cxn modelId="{01838ED5-97DA-44CF-B65C-93CBAEB23DB9}" type="presParOf" srcId="{FC7D4581-E1BC-4A16-9F24-90F0BE1C31D4}" destId="{784EEA8E-9FC9-4DF9-8E0E-FBF3247F59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78321-F211-4EC4-9BF4-4A090186A1F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8592D670-B252-4B4B-9C96-6F30583F6486}">
      <dgm:prSet phldrT="[Text]"/>
      <dgm:spPr/>
      <dgm:t>
        <a:bodyPr/>
        <a:lstStyle/>
        <a:p>
          <a:r>
            <a:rPr lang="en-GB" b="1" dirty="0"/>
            <a:t>November 2013</a:t>
          </a:r>
        </a:p>
        <a:p>
          <a:r>
            <a:rPr lang="en-GB" dirty="0"/>
            <a:t>Merger </a:t>
          </a:r>
        </a:p>
      </dgm:t>
    </dgm:pt>
    <dgm:pt modelId="{F936EA35-18FF-46A8-A344-2AEF8917726D}" type="parTrans" cxnId="{9C7DD6C7-BAD3-403A-88A6-9FF7B15B4F5E}">
      <dgm:prSet/>
      <dgm:spPr/>
      <dgm:t>
        <a:bodyPr/>
        <a:lstStyle/>
        <a:p>
          <a:endParaRPr lang="en-GB"/>
        </a:p>
      </dgm:t>
    </dgm:pt>
    <dgm:pt modelId="{F8CC72D9-4EAD-42F2-B6A9-B2731FB42147}" type="sibTrans" cxnId="{9C7DD6C7-BAD3-403A-88A6-9FF7B15B4F5E}">
      <dgm:prSet/>
      <dgm:spPr/>
      <dgm:t>
        <a:bodyPr/>
        <a:lstStyle/>
        <a:p>
          <a:endParaRPr lang="en-GB"/>
        </a:p>
      </dgm:t>
    </dgm:pt>
    <dgm:pt modelId="{5011A543-DB01-44D6-837A-F6607FB1EC99}">
      <dgm:prSet phldrT="[Text]"/>
      <dgm:spPr/>
      <dgm:t>
        <a:bodyPr/>
        <a:lstStyle/>
        <a:p>
          <a:r>
            <a:rPr lang="en-GB" b="1" dirty="0"/>
            <a:t>May 2014</a:t>
          </a:r>
        </a:p>
        <a:p>
          <a:r>
            <a:rPr lang="en-GB" dirty="0"/>
            <a:t>Initial Rearrangement of Support Services</a:t>
          </a:r>
        </a:p>
      </dgm:t>
    </dgm:pt>
    <dgm:pt modelId="{D5D33DB3-3964-400C-A187-1068F2A5E5EE}" type="parTrans" cxnId="{A0CABE96-9250-43EA-8385-83A3BBC38A14}">
      <dgm:prSet/>
      <dgm:spPr/>
      <dgm:t>
        <a:bodyPr/>
        <a:lstStyle/>
        <a:p>
          <a:endParaRPr lang="en-GB"/>
        </a:p>
      </dgm:t>
    </dgm:pt>
    <dgm:pt modelId="{55834C62-D0AE-46DB-9680-C06ECE84D992}" type="sibTrans" cxnId="{A0CABE96-9250-43EA-8385-83A3BBC38A14}">
      <dgm:prSet/>
      <dgm:spPr/>
      <dgm:t>
        <a:bodyPr/>
        <a:lstStyle/>
        <a:p>
          <a:endParaRPr lang="en-GB"/>
        </a:p>
      </dgm:t>
    </dgm:pt>
    <dgm:pt modelId="{546A12C0-EDC7-4AF8-A6C5-C67061288A63}">
      <dgm:prSet phldrT="[Text]"/>
      <dgm:spPr/>
      <dgm:t>
        <a:bodyPr/>
        <a:lstStyle/>
        <a:p>
          <a:r>
            <a:rPr lang="en-GB" b="1" dirty="0"/>
            <a:t>December 2016</a:t>
          </a:r>
        </a:p>
        <a:p>
          <a:r>
            <a:rPr lang="en-GB" dirty="0"/>
            <a:t>New Principal  </a:t>
          </a:r>
        </a:p>
      </dgm:t>
    </dgm:pt>
    <dgm:pt modelId="{5EC79D91-5646-4230-95C5-B938973E79EA}" type="parTrans" cxnId="{2F7564CF-97A1-4505-8352-83DC0DF6E118}">
      <dgm:prSet/>
      <dgm:spPr/>
      <dgm:t>
        <a:bodyPr/>
        <a:lstStyle/>
        <a:p>
          <a:endParaRPr lang="en-GB"/>
        </a:p>
      </dgm:t>
    </dgm:pt>
    <dgm:pt modelId="{3C25696B-CD53-4A10-840F-88D4B76C60CE}" type="sibTrans" cxnId="{2F7564CF-97A1-4505-8352-83DC0DF6E118}">
      <dgm:prSet/>
      <dgm:spPr/>
      <dgm:t>
        <a:bodyPr/>
        <a:lstStyle/>
        <a:p>
          <a:endParaRPr lang="en-GB"/>
        </a:p>
      </dgm:t>
    </dgm:pt>
    <dgm:pt modelId="{29061B91-6550-439F-A854-1E42B3D92A78}">
      <dgm:prSet/>
      <dgm:spPr/>
      <dgm:t>
        <a:bodyPr/>
        <a:lstStyle/>
        <a:p>
          <a:r>
            <a:rPr lang="en-GB" b="1" dirty="0"/>
            <a:t>June 2017 </a:t>
          </a:r>
        </a:p>
        <a:p>
          <a:r>
            <a:rPr lang="en-GB" dirty="0"/>
            <a:t>Restructure of College Leadership Team</a:t>
          </a:r>
        </a:p>
      </dgm:t>
    </dgm:pt>
    <dgm:pt modelId="{F5089867-D62E-4355-89D9-773F39F4FCB8}" type="parTrans" cxnId="{46EC9E3F-FB3C-4B0C-800A-7147E4869BAE}">
      <dgm:prSet/>
      <dgm:spPr/>
      <dgm:t>
        <a:bodyPr/>
        <a:lstStyle/>
        <a:p>
          <a:endParaRPr lang="en-GB"/>
        </a:p>
      </dgm:t>
    </dgm:pt>
    <dgm:pt modelId="{3DC584BF-4BFF-462C-93D4-EAF93A4FF4E5}" type="sibTrans" cxnId="{46EC9E3F-FB3C-4B0C-800A-7147E4869BAE}">
      <dgm:prSet/>
      <dgm:spPr/>
      <dgm:t>
        <a:bodyPr/>
        <a:lstStyle/>
        <a:p>
          <a:endParaRPr lang="en-GB"/>
        </a:p>
      </dgm:t>
    </dgm:pt>
    <dgm:pt modelId="{9F84295F-D34F-4201-877E-8B2F064088CE}">
      <dgm:prSet/>
      <dgm:spPr/>
      <dgm:t>
        <a:bodyPr/>
        <a:lstStyle/>
        <a:p>
          <a:r>
            <a:rPr lang="en-GB" b="1" dirty="0"/>
            <a:t>March 2018</a:t>
          </a:r>
        </a:p>
        <a:p>
          <a:r>
            <a:rPr lang="en-GB" dirty="0"/>
            <a:t>Review of Support Teams</a:t>
          </a:r>
        </a:p>
      </dgm:t>
    </dgm:pt>
    <dgm:pt modelId="{97C0D6B3-82E2-40CB-BD7B-74269AE11B86}" type="parTrans" cxnId="{6C14FA8D-29AB-4D68-86BA-E4383278285D}">
      <dgm:prSet/>
      <dgm:spPr/>
      <dgm:t>
        <a:bodyPr/>
        <a:lstStyle/>
        <a:p>
          <a:endParaRPr lang="en-GB"/>
        </a:p>
      </dgm:t>
    </dgm:pt>
    <dgm:pt modelId="{39FCD516-B64B-475C-A510-CAD4A0F05622}" type="sibTrans" cxnId="{6C14FA8D-29AB-4D68-86BA-E4383278285D}">
      <dgm:prSet/>
      <dgm:spPr/>
      <dgm:t>
        <a:bodyPr/>
        <a:lstStyle/>
        <a:p>
          <a:endParaRPr lang="en-GB"/>
        </a:p>
      </dgm:t>
    </dgm:pt>
    <dgm:pt modelId="{143DCCBE-DCCF-45F9-A186-B99B7A7086D6}">
      <dgm:prSet/>
      <dgm:spPr/>
      <dgm:t>
        <a:bodyPr/>
        <a:lstStyle/>
        <a:p>
          <a:r>
            <a:rPr lang="en-GB" b="1" dirty="0"/>
            <a:t>August 2018 </a:t>
          </a:r>
        </a:p>
        <a:p>
          <a:r>
            <a:rPr lang="en-GB" dirty="0"/>
            <a:t>Launch of new Whole College Support Model</a:t>
          </a:r>
        </a:p>
      </dgm:t>
    </dgm:pt>
    <dgm:pt modelId="{3795E508-B247-4650-859A-4BD4BCDCB536}" type="parTrans" cxnId="{E719E6BD-3C12-40C1-966C-CA7A5ABC711A}">
      <dgm:prSet/>
      <dgm:spPr/>
      <dgm:t>
        <a:bodyPr/>
        <a:lstStyle/>
        <a:p>
          <a:endParaRPr lang="en-GB"/>
        </a:p>
      </dgm:t>
    </dgm:pt>
    <dgm:pt modelId="{7C6B0274-5447-4095-8B28-F0E68585D2A8}" type="sibTrans" cxnId="{E719E6BD-3C12-40C1-966C-CA7A5ABC711A}">
      <dgm:prSet/>
      <dgm:spPr/>
      <dgm:t>
        <a:bodyPr/>
        <a:lstStyle/>
        <a:p>
          <a:endParaRPr lang="en-GB"/>
        </a:p>
      </dgm:t>
    </dgm:pt>
    <dgm:pt modelId="{0214FBF5-0B03-4931-9EFE-4ECED4387BC7}">
      <dgm:prSet/>
      <dgm:spPr/>
      <dgm:t>
        <a:bodyPr/>
        <a:lstStyle/>
        <a:p>
          <a:r>
            <a:rPr lang="en-GB" b="1" dirty="0"/>
            <a:t>April 2019 </a:t>
          </a:r>
        </a:p>
        <a:p>
          <a:r>
            <a:rPr lang="en-GB" dirty="0"/>
            <a:t>Follow up review </a:t>
          </a:r>
        </a:p>
      </dgm:t>
    </dgm:pt>
    <dgm:pt modelId="{1D097007-32C6-45D2-B282-3FF70DA02D62}" type="parTrans" cxnId="{A5214437-0B6E-48C1-B081-B7E6925D59CE}">
      <dgm:prSet/>
      <dgm:spPr/>
      <dgm:t>
        <a:bodyPr/>
        <a:lstStyle/>
        <a:p>
          <a:endParaRPr lang="en-GB"/>
        </a:p>
      </dgm:t>
    </dgm:pt>
    <dgm:pt modelId="{0E0711FC-08FC-4C1B-9A8E-3ABD65E8755E}" type="sibTrans" cxnId="{A5214437-0B6E-48C1-B081-B7E6925D59CE}">
      <dgm:prSet/>
      <dgm:spPr/>
      <dgm:t>
        <a:bodyPr/>
        <a:lstStyle/>
        <a:p>
          <a:endParaRPr lang="en-GB"/>
        </a:p>
      </dgm:t>
    </dgm:pt>
    <dgm:pt modelId="{7AFD96B6-1D8D-4EA5-9E1B-7A4F7761FAF9}" type="pres">
      <dgm:prSet presAssocID="{B4D78321-F211-4EC4-9BF4-4A090186A1FB}" presName="Name0" presStyleCnt="0">
        <dgm:presLayoutVars>
          <dgm:dir/>
          <dgm:resizeHandles val="exact"/>
        </dgm:presLayoutVars>
      </dgm:prSet>
      <dgm:spPr/>
    </dgm:pt>
    <dgm:pt modelId="{97D52FAB-EA7E-41DB-BEF5-37B89E35E7F0}" type="pres">
      <dgm:prSet presAssocID="{B4D78321-F211-4EC4-9BF4-4A090186A1FB}" presName="arrow" presStyleLbl="bgShp" presStyleIdx="0" presStyleCnt="1"/>
      <dgm:spPr/>
    </dgm:pt>
    <dgm:pt modelId="{6DCC84C4-65C3-4E5D-BE4E-0FA6ECC9A3A0}" type="pres">
      <dgm:prSet presAssocID="{B4D78321-F211-4EC4-9BF4-4A090186A1FB}" presName="points" presStyleCnt="0"/>
      <dgm:spPr/>
    </dgm:pt>
    <dgm:pt modelId="{E0F0BB64-D2DB-4B1C-B291-8B5D9FC1DD2E}" type="pres">
      <dgm:prSet presAssocID="{8592D670-B252-4B4B-9C96-6F30583F6486}" presName="compositeA" presStyleCnt="0"/>
      <dgm:spPr/>
    </dgm:pt>
    <dgm:pt modelId="{2D04D7BF-B2E6-42E1-8B2D-8C9CC340A1B8}" type="pres">
      <dgm:prSet presAssocID="{8592D670-B252-4B4B-9C96-6F30583F6486}" presName="textA" presStyleLbl="revTx" presStyleIdx="0" presStyleCnt="7">
        <dgm:presLayoutVars>
          <dgm:bulletEnabled val="1"/>
        </dgm:presLayoutVars>
      </dgm:prSet>
      <dgm:spPr/>
    </dgm:pt>
    <dgm:pt modelId="{BDBF3609-9094-4BA6-A233-8B1FEC7D56F2}" type="pres">
      <dgm:prSet presAssocID="{8592D670-B252-4B4B-9C96-6F30583F6486}" presName="circleA" presStyleLbl="node1" presStyleIdx="0" presStyleCnt="7"/>
      <dgm:spPr/>
    </dgm:pt>
    <dgm:pt modelId="{977E8A1B-9AA3-45EF-88B8-F619184F9FDF}" type="pres">
      <dgm:prSet presAssocID="{8592D670-B252-4B4B-9C96-6F30583F6486}" presName="spaceA" presStyleCnt="0"/>
      <dgm:spPr/>
    </dgm:pt>
    <dgm:pt modelId="{6AAE2EA1-DBBE-41E3-866A-D6A39FD75D42}" type="pres">
      <dgm:prSet presAssocID="{F8CC72D9-4EAD-42F2-B6A9-B2731FB42147}" presName="space" presStyleCnt="0"/>
      <dgm:spPr/>
    </dgm:pt>
    <dgm:pt modelId="{B2C51694-B91B-4CE3-A0DF-0A69C298C52E}" type="pres">
      <dgm:prSet presAssocID="{5011A543-DB01-44D6-837A-F6607FB1EC99}" presName="compositeB" presStyleCnt="0"/>
      <dgm:spPr/>
    </dgm:pt>
    <dgm:pt modelId="{51BA5CE2-E381-4090-AF11-818711C8BA9A}" type="pres">
      <dgm:prSet presAssocID="{5011A543-DB01-44D6-837A-F6607FB1EC99}" presName="textB" presStyleLbl="revTx" presStyleIdx="1" presStyleCnt="7">
        <dgm:presLayoutVars>
          <dgm:bulletEnabled val="1"/>
        </dgm:presLayoutVars>
      </dgm:prSet>
      <dgm:spPr/>
    </dgm:pt>
    <dgm:pt modelId="{9C35D5AF-A4A5-4465-8270-145107CEBBD0}" type="pres">
      <dgm:prSet presAssocID="{5011A543-DB01-44D6-837A-F6607FB1EC99}" presName="circleB" presStyleLbl="node1" presStyleIdx="1" presStyleCnt="7"/>
      <dgm:spPr/>
    </dgm:pt>
    <dgm:pt modelId="{CF557224-60E2-461C-8E38-3851E1822B6C}" type="pres">
      <dgm:prSet presAssocID="{5011A543-DB01-44D6-837A-F6607FB1EC99}" presName="spaceB" presStyleCnt="0"/>
      <dgm:spPr/>
    </dgm:pt>
    <dgm:pt modelId="{7E64813E-A3C1-4D67-8663-3FA5CA62CBD3}" type="pres">
      <dgm:prSet presAssocID="{55834C62-D0AE-46DB-9680-C06ECE84D992}" presName="space" presStyleCnt="0"/>
      <dgm:spPr/>
    </dgm:pt>
    <dgm:pt modelId="{1B12191B-AD79-432B-A529-B951B7FB2C0D}" type="pres">
      <dgm:prSet presAssocID="{546A12C0-EDC7-4AF8-A6C5-C67061288A63}" presName="compositeA" presStyleCnt="0"/>
      <dgm:spPr/>
    </dgm:pt>
    <dgm:pt modelId="{9F6867EF-2795-407F-A820-66289C3A4553}" type="pres">
      <dgm:prSet presAssocID="{546A12C0-EDC7-4AF8-A6C5-C67061288A63}" presName="textA" presStyleLbl="revTx" presStyleIdx="2" presStyleCnt="7">
        <dgm:presLayoutVars>
          <dgm:bulletEnabled val="1"/>
        </dgm:presLayoutVars>
      </dgm:prSet>
      <dgm:spPr/>
    </dgm:pt>
    <dgm:pt modelId="{9359D177-33F3-4EE7-8286-2ECF02249345}" type="pres">
      <dgm:prSet presAssocID="{546A12C0-EDC7-4AF8-A6C5-C67061288A63}" presName="circleA" presStyleLbl="node1" presStyleIdx="2" presStyleCnt="7"/>
      <dgm:spPr/>
    </dgm:pt>
    <dgm:pt modelId="{27080DB6-5DC1-4EBD-8880-76036F0C2556}" type="pres">
      <dgm:prSet presAssocID="{546A12C0-EDC7-4AF8-A6C5-C67061288A63}" presName="spaceA" presStyleCnt="0"/>
      <dgm:spPr/>
    </dgm:pt>
    <dgm:pt modelId="{75FBF7B1-C0C7-477E-B43C-9682EBFAABDB}" type="pres">
      <dgm:prSet presAssocID="{3C25696B-CD53-4A10-840F-88D4B76C60CE}" presName="space" presStyleCnt="0"/>
      <dgm:spPr/>
    </dgm:pt>
    <dgm:pt modelId="{72FAE538-9F7A-48F4-A17A-E5A508FE329A}" type="pres">
      <dgm:prSet presAssocID="{29061B91-6550-439F-A854-1E42B3D92A78}" presName="compositeB" presStyleCnt="0"/>
      <dgm:spPr/>
    </dgm:pt>
    <dgm:pt modelId="{B4AC4859-5F30-4BB9-9DCA-67FBCC1DBD39}" type="pres">
      <dgm:prSet presAssocID="{29061B91-6550-439F-A854-1E42B3D92A78}" presName="textB" presStyleLbl="revTx" presStyleIdx="3" presStyleCnt="7">
        <dgm:presLayoutVars>
          <dgm:bulletEnabled val="1"/>
        </dgm:presLayoutVars>
      </dgm:prSet>
      <dgm:spPr/>
    </dgm:pt>
    <dgm:pt modelId="{E4C70ABA-0F0A-4248-9754-6B7779374B9F}" type="pres">
      <dgm:prSet presAssocID="{29061B91-6550-439F-A854-1E42B3D92A78}" presName="circleB" presStyleLbl="node1" presStyleIdx="3" presStyleCnt="7"/>
      <dgm:spPr/>
    </dgm:pt>
    <dgm:pt modelId="{DA27A087-4301-4C48-9585-43220802E18A}" type="pres">
      <dgm:prSet presAssocID="{29061B91-6550-439F-A854-1E42B3D92A78}" presName="spaceB" presStyleCnt="0"/>
      <dgm:spPr/>
    </dgm:pt>
    <dgm:pt modelId="{568F6290-9F9E-425B-927D-E6142F712913}" type="pres">
      <dgm:prSet presAssocID="{3DC584BF-4BFF-462C-93D4-EAF93A4FF4E5}" presName="space" presStyleCnt="0"/>
      <dgm:spPr/>
    </dgm:pt>
    <dgm:pt modelId="{CAA08850-0E49-4B11-A115-75926BABB702}" type="pres">
      <dgm:prSet presAssocID="{9F84295F-D34F-4201-877E-8B2F064088CE}" presName="compositeA" presStyleCnt="0"/>
      <dgm:spPr/>
    </dgm:pt>
    <dgm:pt modelId="{919B6D0F-34F5-41A0-AD8A-76427B212354}" type="pres">
      <dgm:prSet presAssocID="{9F84295F-D34F-4201-877E-8B2F064088CE}" presName="textA" presStyleLbl="revTx" presStyleIdx="4" presStyleCnt="7">
        <dgm:presLayoutVars>
          <dgm:bulletEnabled val="1"/>
        </dgm:presLayoutVars>
      </dgm:prSet>
      <dgm:spPr/>
    </dgm:pt>
    <dgm:pt modelId="{049B45AD-DF1E-45AA-B8D5-1301012F8557}" type="pres">
      <dgm:prSet presAssocID="{9F84295F-D34F-4201-877E-8B2F064088CE}" presName="circleA" presStyleLbl="node1" presStyleIdx="4" presStyleCnt="7"/>
      <dgm:spPr/>
    </dgm:pt>
    <dgm:pt modelId="{ECF9C41B-F28E-47F0-A08B-1D7E1CF96B62}" type="pres">
      <dgm:prSet presAssocID="{9F84295F-D34F-4201-877E-8B2F064088CE}" presName="spaceA" presStyleCnt="0"/>
      <dgm:spPr/>
    </dgm:pt>
    <dgm:pt modelId="{1D950428-9A41-4367-AD15-75F4656913DF}" type="pres">
      <dgm:prSet presAssocID="{39FCD516-B64B-475C-A510-CAD4A0F05622}" presName="space" presStyleCnt="0"/>
      <dgm:spPr/>
    </dgm:pt>
    <dgm:pt modelId="{013A82C2-D6D1-48C6-BE17-AC98ACD3BFED}" type="pres">
      <dgm:prSet presAssocID="{143DCCBE-DCCF-45F9-A186-B99B7A7086D6}" presName="compositeB" presStyleCnt="0"/>
      <dgm:spPr/>
    </dgm:pt>
    <dgm:pt modelId="{87DE20E6-D4E6-4A43-9EBD-68ADEA96E1E1}" type="pres">
      <dgm:prSet presAssocID="{143DCCBE-DCCF-45F9-A186-B99B7A7086D6}" presName="textB" presStyleLbl="revTx" presStyleIdx="5" presStyleCnt="7">
        <dgm:presLayoutVars>
          <dgm:bulletEnabled val="1"/>
        </dgm:presLayoutVars>
      </dgm:prSet>
      <dgm:spPr/>
    </dgm:pt>
    <dgm:pt modelId="{E3723C4B-4604-4B15-8A09-59C0450C773F}" type="pres">
      <dgm:prSet presAssocID="{143DCCBE-DCCF-45F9-A186-B99B7A7086D6}" presName="circleB" presStyleLbl="node1" presStyleIdx="5" presStyleCnt="7"/>
      <dgm:spPr/>
    </dgm:pt>
    <dgm:pt modelId="{0FC223E7-CB59-4C64-9CD5-6AFEDEF7D8A5}" type="pres">
      <dgm:prSet presAssocID="{143DCCBE-DCCF-45F9-A186-B99B7A7086D6}" presName="spaceB" presStyleCnt="0"/>
      <dgm:spPr/>
    </dgm:pt>
    <dgm:pt modelId="{AD4A2266-1438-43CC-8F0C-5802864157C7}" type="pres">
      <dgm:prSet presAssocID="{7C6B0274-5447-4095-8B28-F0E68585D2A8}" presName="space" presStyleCnt="0"/>
      <dgm:spPr/>
    </dgm:pt>
    <dgm:pt modelId="{39C696C9-C870-494A-AE7C-CC556BD24692}" type="pres">
      <dgm:prSet presAssocID="{0214FBF5-0B03-4931-9EFE-4ECED4387BC7}" presName="compositeA" presStyleCnt="0"/>
      <dgm:spPr/>
    </dgm:pt>
    <dgm:pt modelId="{E72EAC1E-69DA-4111-A28C-CB69CDB85B15}" type="pres">
      <dgm:prSet presAssocID="{0214FBF5-0B03-4931-9EFE-4ECED4387BC7}" presName="textA" presStyleLbl="revTx" presStyleIdx="6" presStyleCnt="7">
        <dgm:presLayoutVars>
          <dgm:bulletEnabled val="1"/>
        </dgm:presLayoutVars>
      </dgm:prSet>
      <dgm:spPr/>
    </dgm:pt>
    <dgm:pt modelId="{4E140C05-ABD7-4C99-8F70-0E3444366A25}" type="pres">
      <dgm:prSet presAssocID="{0214FBF5-0B03-4931-9EFE-4ECED4387BC7}" presName="circleA" presStyleLbl="node1" presStyleIdx="6" presStyleCnt="7"/>
      <dgm:spPr/>
    </dgm:pt>
    <dgm:pt modelId="{69CAE374-99E6-49A6-AEE9-740BBE002E9E}" type="pres">
      <dgm:prSet presAssocID="{0214FBF5-0B03-4931-9EFE-4ECED4387BC7}" presName="spaceA" presStyleCnt="0"/>
      <dgm:spPr/>
    </dgm:pt>
  </dgm:ptLst>
  <dgm:cxnLst>
    <dgm:cxn modelId="{A5214437-0B6E-48C1-B081-B7E6925D59CE}" srcId="{B4D78321-F211-4EC4-9BF4-4A090186A1FB}" destId="{0214FBF5-0B03-4931-9EFE-4ECED4387BC7}" srcOrd="6" destOrd="0" parTransId="{1D097007-32C6-45D2-B282-3FF70DA02D62}" sibTransId="{0E0711FC-08FC-4C1B-9A8E-3ABD65E8755E}"/>
    <dgm:cxn modelId="{46EC9E3F-FB3C-4B0C-800A-7147E4869BAE}" srcId="{B4D78321-F211-4EC4-9BF4-4A090186A1FB}" destId="{29061B91-6550-439F-A854-1E42B3D92A78}" srcOrd="3" destOrd="0" parTransId="{F5089867-D62E-4355-89D9-773F39F4FCB8}" sibTransId="{3DC584BF-4BFF-462C-93D4-EAF93A4FF4E5}"/>
    <dgm:cxn modelId="{490E7270-69EB-4F68-8E53-F40BDDCBA359}" type="presOf" srcId="{5011A543-DB01-44D6-837A-F6607FB1EC99}" destId="{51BA5CE2-E381-4090-AF11-818711C8BA9A}" srcOrd="0" destOrd="0" presId="urn:microsoft.com/office/officeart/2005/8/layout/hProcess11"/>
    <dgm:cxn modelId="{CCC32471-0158-41A5-80F7-4CAD7E9AA3A6}" type="presOf" srcId="{546A12C0-EDC7-4AF8-A6C5-C67061288A63}" destId="{9F6867EF-2795-407F-A820-66289C3A4553}" srcOrd="0" destOrd="0" presId="urn:microsoft.com/office/officeart/2005/8/layout/hProcess11"/>
    <dgm:cxn modelId="{6C14FA8D-29AB-4D68-86BA-E4383278285D}" srcId="{B4D78321-F211-4EC4-9BF4-4A090186A1FB}" destId="{9F84295F-D34F-4201-877E-8B2F064088CE}" srcOrd="4" destOrd="0" parTransId="{97C0D6B3-82E2-40CB-BD7B-74269AE11B86}" sibTransId="{39FCD516-B64B-475C-A510-CAD4A0F05622}"/>
    <dgm:cxn modelId="{A0CABE96-9250-43EA-8385-83A3BBC38A14}" srcId="{B4D78321-F211-4EC4-9BF4-4A090186A1FB}" destId="{5011A543-DB01-44D6-837A-F6607FB1EC99}" srcOrd="1" destOrd="0" parTransId="{D5D33DB3-3964-400C-A187-1068F2A5E5EE}" sibTransId="{55834C62-D0AE-46DB-9680-C06ECE84D992}"/>
    <dgm:cxn modelId="{AF12CDA6-ABB9-466F-A790-4953BCEF1D9B}" type="presOf" srcId="{9F84295F-D34F-4201-877E-8B2F064088CE}" destId="{919B6D0F-34F5-41A0-AD8A-76427B212354}" srcOrd="0" destOrd="0" presId="urn:microsoft.com/office/officeart/2005/8/layout/hProcess11"/>
    <dgm:cxn modelId="{E719E6BD-3C12-40C1-966C-CA7A5ABC711A}" srcId="{B4D78321-F211-4EC4-9BF4-4A090186A1FB}" destId="{143DCCBE-DCCF-45F9-A186-B99B7A7086D6}" srcOrd="5" destOrd="0" parTransId="{3795E508-B247-4650-859A-4BD4BCDCB536}" sibTransId="{7C6B0274-5447-4095-8B28-F0E68585D2A8}"/>
    <dgm:cxn modelId="{B53FA2C0-0AEF-4E63-B1A6-FB5BB3A45B0F}" type="presOf" srcId="{B4D78321-F211-4EC4-9BF4-4A090186A1FB}" destId="{7AFD96B6-1D8D-4EA5-9E1B-7A4F7761FAF9}" srcOrd="0" destOrd="0" presId="urn:microsoft.com/office/officeart/2005/8/layout/hProcess11"/>
    <dgm:cxn modelId="{8990B1C7-7575-4A07-8131-4EEAA66CA243}" type="presOf" srcId="{8592D670-B252-4B4B-9C96-6F30583F6486}" destId="{2D04D7BF-B2E6-42E1-8B2D-8C9CC340A1B8}" srcOrd="0" destOrd="0" presId="urn:microsoft.com/office/officeart/2005/8/layout/hProcess11"/>
    <dgm:cxn modelId="{9C7DD6C7-BAD3-403A-88A6-9FF7B15B4F5E}" srcId="{B4D78321-F211-4EC4-9BF4-4A090186A1FB}" destId="{8592D670-B252-4B4B-9C96-6F30583F6486}" srcOrd="0" destOrd="0" parTransId="{F936EA35-18FF-46A8-A344-2AEF8917726D}" sibTransId="{F8CC72D9-4EAD-42F2-B6A9-B2731FB42147}"/>
    <dgm:cxn modelId="{2F7564CF-97A1-4505-8352-83DC0DF6E118}" srcId="{B4D78321-F211-4EC4-9BF4-4A090186A1FB}" destId="{546A12C0-EDC7-4AF8-A6C5-C67061288A63}" srcOrd="2" destOrd="0" parTransId="{5EC79D91-5646-4230-95C5-B938973E79EA}" sibTransId="{3C25696B-CD53-4A10-840F-88D4B76C60CE}"/>
    <dgm:cxn modelId="{ED723DE9-1B7C-4F65-9D9E-45A2BB7A093A}" type="presOf" srcId="{29061B91-6550-439F-A854-1E42B3D92A78}" destId="{B4AC4859-5F30-4BB9-9DCA-67FBCC1DBD39}" srcOrd="0" destOrd="0" presId="urn:microsoft.com/office/officeart/2005/8/layout/hProcess11"/>
    <dgm:cxn modelId="{1A1CEEF0-0EAA-43D8-9B81-464030A5ADBD}" type="presOf" srcId="{143DCCBE-DCCF-45F9-A186-B99B7A7086D6}" destId="{87DE20E6-D4E6-4A43-9EBD-68ADEA96E1E1}" srcOrd="0" destOrd="0" presId="urn:microsoft.com/office/officeart/2005/8/layout/hProcess11"/>
    <dgm:cxn modelId="{3CE5C1F4-1125-4BF0-9B6C-5F4552BC80B3}" type="presOf" srcId="{0214FBF5-0B03-4931-9EFE-4ECED4387BC7}" destId="{E72EAC1E-69DA-4111-A28C-CB69CDB85B15}" srcOrd="0" destOrd="0" presId="urn:microsoft.com/office/officeart/2005/8/layout/hProcess11"/>
    <dgm:cxn modelId="{561310CC-F8A3-40AD-82EA-5CA0414C69BA}" type="presParOf" srcId="{7AFD96B6-1D8D-4EA5-9E1B-7A4F7761FAF9}" destId="{97D52FAB-EA7E-41DB-BEF5-37B89E35E7F0}" srcOrd="0" destOrd="0" presId="urn:microsoft.com/office/officeart/2005/8/layout/hProcess11"/>
    <dgm:cxn modelId="{3AFD169C-DBDB-4CF6-925D-3E646C52016F}" type="presParOf" srcId="{7AFD96B6-1D8D-4EA5-9E1B-7A4F7761FAF9}" destId="{6DCC84C4-65C3-4E5D-BE4E-0FA6ECC9A3A0}" srcOrd="1" destOrd="0" presId="urn:microsoft.com/office/officeart/2005/8/layout/hProcess11"/>
    <dgm:cxn modelId="{0ED43DBE-B582-49F2-A874-15B70D53B7BA}" type="presParOf" srcId="{6DCC84C4-65C3-4E5D-BE4E-0FA6ECC9A3A0}" destId="{E0F0BB64-D2DB-4B1C-B291-8B5D9FC1DD2E}" srcOrd="0" destOrd="0" presId="urn:microsoft.com/office/officeart/2005/8/layout/hProcess11"/>
    <dgm:cxn modelId="{048D2EC6-A1AC-46C2-B82C-942BE3B2FAEF}" type="presParOf" srcId="{E0F0BB64-D2DB-4B1C-B291-8B5D9FC1DD2E}" destId="{2D04D7BF-B2E6-42E1-8B2D-8C9CC340A1B8}" srcOrd="0" destOrd="0" presId="urn:microsoft.com/office/officeart/2005/8/layout/hProcess11"/>
    <dgm:cxn modelId="{CF1A2E3E-09E2-457C-9B75-D5D0CB55D652}" type="presParOf" srcId="{E0F0BB64-D2DB-4B1C-B291-8B5D9FC1DD2E}" destId="{BDBF3609-9094-4BA6-A233-8B1FEC7D56F2}" srcOrd="1" destOrd="0" presId="urn:microsoft.com/office/officeart/2005/8/layout/hProcess11"/>
    <dgm:cxn modelId="{C1F16D68-5F04-40E4-8CED-7AD9C8107367}" type="presParOf" srcId="{E0F0BB64-D2DB-4B1C-B291-8B5D9FC1DD2E}" destId="{977E8A1B-9AA3-45EF-88B8-F619184F9FDF}" srcOrd="2" destOrd="0" presId="urn:microsoft.com/office/officeart/2005/8/layout/hProcess11"/>
    <dgm:cxn modelId="{0C0DB75B-F19E-4602-B29E-FC6BB6E25ACE}" type="presParOf" srcId="{6DCC84C4-65C3-4E5D-BE4E-0FA6ECC9A3A0}" destId="{6AAE2EA1-DBBE-41E3-866A-D6A39FD75D42}" srcOrd="1" destOrd="0" presId="urn:microsoft.com/office/officeart/2005/8/layout/hProcess11"/>
    <dgm:cxn modelId="{6BC07E0A-B370-464D-B1DE-29740E4D6A45}" type="presParOf" srcId="{6DCC84C4-65C3-4E5D-BE4E-0FA6ECC9A3A0}" destId="{B2C51694-B91B-4CE3-A0DF-0A69C298C52E}" srcOrd="2" destOrd="0" presId="urn:microsoft.com/office/officeart/2005/8/layout/hProcess11"/>
    <dgm:cxn modelId="{07B37FA3-819B-456B-B8A0-2087FE94A2DF}" type="presParOf" srcId="{B2C51694-B91B-4CE3-A0DF-0A69C298C52E}" destId="{51BA5CE2-E381-4090-AF11-818711C8BA9A}" srcOrd="0" destOrd="0" presId="urn:microsoft.com/office/officeart/2005/8/layout/hProcess11"/>
    <dgm:cxn modelId="{502506B5-A214-434E-9C88-69F70A3AC451}" type="presParOf" srcId="{B2C51694-B91B-4CE3-A0DF-0A69C298C52E}" destId="{9C35D5AF-A4A5-4465-8270-145107CEBBD0}" srcOrd="1" destOrd="0" presId="urn:microsoft.com/office/officeart/2005/8/layout/hProcess11"/>
    <dgm:cxn modelId="{D9E14195-7A3F-48B6-92D8-DF38A762BD8B}" type="presParOf" srcId="{B2C51694-B91B-4CE3-A0DF-0A69C298C52E}" destId="{CF557224-60E2-461C-8E38-3851E1822B6C}" srcOrd="2" destOrd="0" presId="urn:microsoft.com/office/officeart/2005/8/layout/hProcess11"/>
    <dgm:cxn modelId="{8E486D90-0144-46BA-9E08-3695CE402056}" type="presParOf" srcId="{6DCC84C4-65C3-4E5D-BE4E-0FA6ECC9A3A0}" destId="{7E64813E-A3C1-4D67-8663-3FA5CA62CBD3}" srcOrd="3" destOrd="0" presId="urn:microsoft.com/office/officeart/2005/8/layout/hProcess11"/>
    <dgm:cxn modelId="{C2678D11-46E5-4104-9172-17A0EF02247F}" type="presParOf" srcId="{6DCC84C4-65C3-4E5D-BE4E-0FA6ECC9A3A0}" destId="{1B12191B-AD79-432B-A529-B951B7FB2C0D}" srcOrd="4" destOrd="0" presId="urn:microsoft.com/office/officeart/2005/8/layout/hProcess11"/>
    <dgm:cxn modelId="{DA0E94A8-5757-41F4-9C42-7DD91E7437F0}" type="presParOf" srcId="{1B12191B-AD79-432B-A529-B951B7FB2C0D}" destId="{9F6867EF-2795-407F-A820-66289C3A4553}" srcOrd="0" destOrd="0" presId="urn:microsoft.com/office/officeart/2005/8/layout/hProcess11"/>
    <dgm:cxn modelId="{0B6C3370-98BB-4681-9946-E8E0F35EFC94}" type="presParOf" srcId="{1B12191B-AD79-432B-A529-B951B7FB2C0D}" destId="{9359D177-33F3-4EE7-8286-2ECF02249345}" srcOrd="1" destOrd="0" presId="urn:microsoft.com/office/officeart/2005/8/layout/hProcess11"/>
    <dgm:cxn modelId="{BC87141F-8AC6-40BF-B157-DAF2826FCB75}" type="presParOf" srcId="{1B12191B-AD79-432B-A529-B951B7FB2C0D}" destId="{27080DB6-5DC1-4EBD-8880-76036F0C2556}" srcOrd="2" destOrd="0" presId="urn:microsoft.com/office/officeart/2005/8/layout/hProcess11"/>
    <dgm:cxn modelId="{6DBDE625-B67D-4B40-AEC9-95A7B340F606}" type="presParOf" srcId="{6DCC84C4-65C3-4E5D-BE4E-0FA6ECC9A3A0}" destId="{75FBF7B1-C0C7-477E-B43C-9682EBFAABDB}" srcOrd="5" destOrd="0" presId="urn:microsoft.com/office/officeart/2005/8/layout/hProcess11"/>
    <dgm:cxn modelId="{178FD04A-590D-4F79-8EE7-691428F1FDF3}" type="presParOf" srcId="{6DCC84C4-65C3-4E5D-BE4E-0FA6ECC9A3A0}" destId="{72FAE538-9F7A-48F4-A17A-E5A508FE329A}" srcOrd="6" destOrd="0" presId="urn:microsoft.com/office/officeart/2005/8/layout/hProcess11"/>
    <dgm:cxn modelId="{01329A5C-69F8-41E2-B833-889F0F5E5323}" type="presParOf" srcId="{72FAE538-9F7A-48F4-A17A-E5A508FE329A}" destId="{B4AC4859-5F30-4BB9-9DCA-67FBCC1DBD39}" srcOrd="0" destOrd="0" presId="urn:microsoft.com/office/officeart/2005/8/layout/hProcess11"/>
    <dgm:cxn modelId="{29ABC009-C806-4128-8B17-AFC6F4AD7F85}" type="presParOf" srcId="{72FAE538-9F7A-48F4-A17A-E5A508FE329A}" destId="{E4C70ABA-0F0A-4248-9754-6B7779374B9F}" srcOrd="1" destOrd="0" presId="urn:microsoft.com/office/officeart/2005/8/layout/hProcess11"/>
    <dgm:cxn modelId="{6BD4449C-EF02-4A93-B6D3-D3EE763F0C3F}" type="presParOf" srcId="{72FAE538-9F7A-48F4-A17A-E5A508FE329A}" destId="{DA27A087-4301-4C48-9585-43220802E18A}" srcOrd="2" destOrd="0" presId="urn:microsoft.com/office/officeart/2005/8/layout/hProcess11"/>
    <dgm:cxn modelId="{62733DFB-ABA3-450A-B8E5-C701A147DC49}" type="presParOf" srcId="{6DCC84C4-65C3-4E5D-BE4E-0FA6ECC9A3A0}" destId="{568F6290-9F9E-425B-927D-E6142F712913}" srcOrd="7" destOrd="0" presId="urn:microsoft.com/office/officeart/2005/8/layout/hProcess11"/>
    <dgm:cxn modelId="{8808CCC8-4B88-448E-BAB1-285F8A489376}" type="presParOf" srcId="{6DCC84C4-65C3-4E5D-BE4E-0FA6ECC9A3A0}" destId="{CAA08850-0E49-4B11-A115-75926BABB702}" srcOrd="8" destOrd="0" presId="urn:microsoft.com/office/officeart/2005/8/layout/hProcess11"/>
    <dgm:cxn modelId="{B4E6A2D3-A754-4AC4-AE6A-1786191E78A6}" type="presParOf" srcId="{CAA08850-0E49-4B11-A115-75926BABB702}" destId="{919B6D0F-34F5-41A0-AD8A-76427B212354}" srcOrd="0" destOrd="0" presId="urn:microsoft.com/office/officeart/2005/8/layout/hProcess11"/>
    <dgm:cxn modelId="{E71C9B76-D972-42FA-9907-34630823875F}" type="presParOf" srcId="{CAA08850-0E49-4B11-A115-75926BABB702}" destId="{049B45AD-DF1E-45AA-B8D5-1301012F8557}" srcOrd="1" destOrd="0" presId="urn:microsoft.com/office/officeart/2005/8/layout/hProcess11"/>
    <dgm:cxn modelId="{FF005A42-C9B7-4B79-8E2E-FEA057699410}" type="presParOf" srcId="{CAA08850-0E49-4B11-A115-75926BABB702}" destId="{ECF9C41B-F28E-47F0-A08B-1D7E1CF96B62}" srcOrd="2" destOrd="0" presId="urn:microsoft.com/office/officeart/2005/8/layout/hProcess11"/>
    <dgm:cxn modelId="{E16683E3-E59F-4064-95B7-83097C0D910E}" type="presParOf" srcId="{6DCC84C4-65C3-4E5D-BE4E-0FA6ECC9A3A0}" destId="{1D950428-9A41-4367-AD15-75F4656913DF}" srcOrd="9" destOrd="0" presId="urn:microsoft.com/office/officeart/2005/8/layout/hProcess11"/>
    <dgm:cxn modelId="{DAE629DB-2C34-4A0F-847A-5E01E7E092D0}" type="presParOf" srcId="{6DCC84C4-65C3-4E5D-BE4E-0FA6ECC9A3A0}" destId="{013A82C2-D6D1-48C6-BE17-AC98ACD3BFED}" srcOrd="10" destOrd="0" presId="urn:microsoft.com/office/officeart/2005/8/layout/hProcess11"/>
    <dgm:cxn modelId="{2061B741-4B54-408E-964F-A77F3D325042}" type="presParOf" srcId="{013A82C2-D6D1-48C6-BE17-AC98ACD3BFED}" destId="{87DE20E6-D4E6-4A43-9EBD-68ADEA96E1E1}" srcOrd="0" destOrd="0" presId="urn:microsoft.com/office/officeart/2005/8/layout/hProcess11"/>
    <dgm:cxn modelId="{13B06278-8FA7-4FEF-8A81-17682B291FCF}" type="presParOf" srcId="{013A82C2-D6D1-48C6-BE17-AC98ACD3BFED}" destId="{E3723C4B-4604-4B15-8A09-59C0450C773F}" srcOrd="1" destOrd="0" presId="urn:microsoft.com/office/officeart/2005/8/layout/hProcess11"/>
    <dgm:cxn modelId="{BD8FEB4A-DA17-4B93-B229-18827C8B684B}" type="presParOf" srcId="{013A82C2-D6D1-48C6-BE17-AC98ACD3BFED}" destId="{0FC223E7-CB59-4C64-9CD5-6AFEDEF7D8A5}" srcOrd="2" destOrd="0" presId="urn:microsoft.com/office/officeart/2005/8/layout/hProcess11"/>
    <dgm:cxn modelId="{64069425-0055-4BAF-BCF3-B511EB1BB9F3}" type="presParOf" srcId="{6DCC84C4-65C3-4E5D-BE4E-0FA6ECC9A3A0}" destId="{AD4A2266-1438-43CC-8F0C-5802864157C7}" srcOrd="11" destOrd="0" presId="urn:microsoft.com/office/officeart/2005/8/layout/hProcess11"/>
    <dgm:cxn modelId="{6E28B6C9-505C-4852-B8BE-E2102B51C912}" type="presParOf" srcId="{6DCC84C4-65C3-4E5D-BE4E-0FA6ECC9A3A0}" destId="{39C696C9-C870-494A-AE7C-CC556BD24692}" srcOrd="12" destOrd="0" presId="urn:microsoft.com/office/officeart/2005/8/layout/hProcess11"/>
    <dgm:cxn modelId="{646D513A-59F6-4DE9-9F27-E1E75F73F2E5}" type="presParOf" srcId="{39C696C9-C870-494A-AE7C-CC556BD24692}" destId="{E72EAC1E-69DA-4111-A28C-CB69CDB85B15}" srcOrd="0" destOrd="0" presId="urn:microsoft.com/office/officeart/2005/8/layout/hProcess11"/>
    <dgm:cxn modelId="{B5922DBA-9283-49CC-A301-F58D378B3750}" type="presParOf" srcId="{39C696C9-C870-494A-AE7C-CC556BD24692}" destId="{4E140C05-ABD7-4C99-8F70-0E3444366A25}" srcOrd="1" destOrd="0" presId="urn:microsoft.com/office/officeart/2005/8/layout/hProcess11"/>
    <dgm:cxn modelId="{CC01BF4D-7C22-4C11-A9B6-B8AA49F52CBB}" type="presParOf" srcId="{39C696C9-C870-494A-AE7C-CC556BD24692}" destId="{69CAE374-99E6-49A6-AEE9-740BBE002E9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3E230B-C59C-4BAD-8A1B-E85082C2E6CD}"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5EF5442-5EA7-426C-A18F-8F0D4BF63B99}">
      <dgm:prSet/>
      <dgm:spPr/>
      <dgm:t>
        <a:bodyPr/>
        <a:lstStyle/>
        <a:p>
          <a:pPr>
            <a:defRPr cap="all"/>
          </a:pPr>
          <a:r>
            <a:rPr lang="en-GB"/>
            <a:t>Review of Learning Support</a:t>
          </a:r>
          <a:endParaRPr lang="en-US"/>
        </a:p>
      </dgm:t>
    </dgm:pt>
    <dgm:pt modelId="{F0994B3D-9651-449D-80AC-57817DEE7275}" type="parTrans" cxnId="{13389839-CBFF-4CF1-B5DD-02466A9F9BC3}">
      <dgm:prSet/>
      <dgm:spPr/>
      <dgm:t>
        <a:bodyPr/>
        <a:lstStyle/>
        <a:p>
          <a:endParaRPr lang="en-US"/>
        </a:p>
      </dgm:t>
    </dgm:pt>
    <dgm:pt modelId="{AB0E33A6-FEAD-46D7-8A2D-6226AF450C50}" type="sibTrans" cxnId="{13389839-CBFF-4CF1-B5DD-02466A9F9BC3}">
      <dgm:prSet/>
      <dgm:spPr/>
      <dgm:t>
        <a:bodyPr/>
        <a:lstStyle/>
        <a:p>
          <a:endParaRPr lang="en-US"/>
        </a:p>
      </dgm:t>
    </dgm:pt>
    <dgm:pt modelId="{F29E6555-2166-4D1F-92E6-CCFF553323F6}">
      <dgm:prSet/>
      <dgm:spPr/>
      <dgm:t>
        <a:bodyPr/>
        <a:lstStyle/>
        <a:p>
          <a:pPr>
            <a:defRPr cap="all"/>
          </a:pPr>
          <a:r>
            <a:rPr lang="en-GB"/>
            <a:t>Review of Information, advice and access</a:t>
          </a:r>
          <a:endParaRPr lang="en-US"/>
        </a:p>
      </dgm:t>
    </dgm:pt>
    <dgm:pt modelId="{C0C682D0-D555-4089-B0CE-254B4E4DDF63}" type="parTrans" cxnId="{62EB9F61-75DD-446C-925C-3750FDBEA4CD}">
      <dgm:prSet/>
      <dgm:spPr/>
      <dgm:t>
        <a:bodyPr/>
        <a:lstStyle/>
        <a:p>
          <a:endParaRPr lang="en-US"/>
        </a:p>
      </dgm:t>
    </dgm:pt>
    <dgm:pt modelId="{F8D1FA25-2F98-480D-B7C0-B038FC2444EA}" type="sibTrans" cxnId="{62EB9F61-75DD-446C-925C-3750FDBEA4CD}">
      <dgm:prSet/>
      <dgm:spPr/>
      <dgm:t>
        <a:bodyPr/>
        <a:lstStyle/>
        <a:p>
          <a:endParaRPr lang="en-US"/>
        </a:p>
      </dgm:t>
    </dgm:pt>
    <dgm:pt modelId="{2E58A18E-C44D-45A0-A8A2-C608B4F3811A}">
      <dgm:prSet/>
      <dgm:spPr/>
      <dgm:t>
        <a:bodyPr/>
        <a:lstStyle/>
        <a:p>
          <a:pPr>
            <a:defRPr cap="all"/>
          </a:pPr>
          <a:r>
            <a:rPr lang="en-GB"/>
            <a:t>Review and redesign of curriculum management structure</a:t>
          </a:r>
          <a:endParaRPr lang="en-US"/>
        </a:p>
      </dgm:t>
    </dgm:pt>
    <dgm:pt modelId="{EC3756A4-F521-4E6F-9694-5E685626DA8D}" type="parTrans" cxnId="{1DC3DB3D-4BE0-4AD2-BE60-E04AC6705179}">
      <dgm:prSet/>
      <dgm:spPr/>
      <dgm:t>
        <a:bodyPr/>
        <a:lstStyle/>
        <a:p>
          <a:endParaRPr lang="en-US"/>
        </a:p>
      </dgm:t>
    </dgm:pt>
    <dgm:pt modelId="{CAA7274D-4919-4DF3-88B1-ABDB15FBAD8F}" type="sibTrans" cxnId="{1DC3DB3D-4BE0-4AD2-BE60-E04AC6705179}">
      <dgm:prSet/>
      <dgm:spPr/>
      <dgm:t>
        <a:bodyPr/>
        <a:lstStyle/>
        <a:p>
          <a:endParaRPr lang="en-US"/>
        </a:p>
      </dgm:t>
    </dgm:pt>
    <dgm:pt modelId="{863901BB-4285-4AFA-87AC-10537401FD60}" type="pres">
      <dgm:prSet presAssocID="{153E230B-C59C-4BAD-8A1B-E85082C2E6CD}" presName="root" presStyleCnt="0">
        <dgm:presLayoutVars>
          <dgm:dir/>
          <dgm:resizeHandles val="exact"/>
        </dgm:presLayoutVars>
      </dgm:prSet>
      <dgm:spPr/>
    </dgm:pt>
    <dgm:pt modelId="{12A733C4-68B3-459E-84CB-D51BD86C0E93}" type="pres">
      <dgm:prSet presAssocID="{E5EF5442-5EA7-426C-A18F-8F0D4BF63B99}" presName="compNode" presStyleCnt="0"/>
      <dgm:spPr/>
    </dgm:pt>
    <dgm:pt modelId="{A9B03B52-3B1B-4B7A-BBD4-661BD6B994C4}" type="pres">
      <dgm:prSet presAssocID="{E5EF5442-5EA7-426C-A18F-8F0D4BF63B99}" presName="iconBgRect" presStyleLbl="bgShp" presStyleIdx="0" presStyleCnt="3"/>
      <dgm:spPr/>
    </dgm:pt>
    <dgm:pt modelId="{8543B30F-8034-4957-94C0-6D464F6DF9C5}" type="pres">
      <dgm:prSet presAssocID="{E5EF5442-5EA7-426C-A18F-8F0D4BF63B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FEB16D5-E825-4E13-8F37-F874F5F41FAC}" type="pres">
      <dgm:prSet presAssocID="{E5EF5442-5EA7-426C-A18F-8F0D4BF63B99}" presName="spaceRect" presStyleCnt="0"/>
      <dgm:spPr/>
    </dgm:pt>
    <dgm:pt modelId="{50B5E081-EEB0-4A9A-B4C8-00D083B9835D}" type="pres">
      <dgm:prSet presAssocID="{E5EF5442-5EA7-426C-A18F-8F0D4BF63B99}" presName="textRect" presStyleLbl="revTx" presStyleIdx="0" presStyleCnt="3">
        <dgm:presLayoutVars>
          <dgm:chMax val="1"/>
          <dgm:chPref val="1"/>
        </dgm:presLayoutVars>
      </dgm:prSet>
      <dgm:spPr/>
    </dgm:pt>
    <dgm:pt modelId="{0340BA81-6872-444B-B765-53BA1059B483}" type="pres">
      <dgm:prSet presAssocID="{AB0E33A6-FEAD-46D7-8A2D-6226AF450C50}" presName="sibTrans" presStyleCnt="0"/>
      <dgm:spPr/>
    </dgm:pt>
    <dgm:pt modelId="{A2984E2D-A2B8-45E3-9410-FB90B34477F1}" type="pres">
      <dgm:prSet presAssocID="{F29E6555-2166-4D1F-92E6-CCFF553323F6}" presName="compNode" presStyleCnt="0"/>
      <dgm:spPr/>
    </dgm:pt>
    <dgm:pt modelId="{E31B9D1E-18EE-4352-9BAF-F1639F1769FF}" type="pres">
      <dgm:prSet presAssocID="{F29E6555-2166-4D1F-92E6-CCFF553323F6}" presName="iconBgRect" presStyleLbl="bgShp" presStyleIdx="1" presStyleCnt="3"/>
      <dgm:spPr/>
    </dgm:pt>
    <dgm:pt modelId="{5615A0D1-1DAB-417F-A9DB-989C4F826E8E}" type="pres">
      <dgm:prSet presAssocID="{F29E6555-2166-4D1F-92E6-CCFF553323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56C4FB06-8D1C-480A-BF94-A477F26873BD}" type="pres">
      <dgm:prSet presAssocID="{F29E6555-2166-4D1F-92E6-CCFF553323F6}" presName="spaceRect" presStyleCnt="0"/>
      <dgm:spPr/>
    </dgm:pt>
    <dgm:pt modelId="{224B2E6E-A142-4C61-89FE-2D9C64163888}" type="pres">
      <dgm:prSet presAssocID="{F29E6555-2166-4D1F-92E6-CCFF553323F6}" presName="textRect" presStyleLbl="revTx" presStyleIdx="1" presStyleCnt="3">
        <dgm:presLayoutVars>
          <dgm:chMax val="1"/>
          <dgm:chPref val="1"/>
        </dgm:presLayoutVars>
      </dgm:prSet>
      <dgm:spPr/>
    </dgm:pt>
    <dgm:pt modelId="{CF932368-20C6-4B01-AC8E-11048465CB2F}" type="pres">
      <dgm:prSet presAssocID="{F8D1FA25-2F98-480D-B7C0-B038FC2444EA}" presName="sibTrans" presStyleCnt="0"/>
      <dgm:spPr/>
    </dgm:pt>
    <dgm:pt modelId="{CEC779C4-2242-4A25-B353-13549603C335}" type="pres">
      <dgm:prSet presAssocID="{2E58A18E-C44D-45A0-A8A2-C608B4F3811A}" presName="compNode" presStyleCnt="0"/>
      <dgm:spPr/>
    </dgm:pt>
    <dgm:pt modelId="{6EF20A07-92B0-43E8-9B81-C89826FE50C2}" type="pres">
      <dgm:prSet presAssocID="{2E58A18E-C44D-45A0-A8A2-C608B4F3811A}" presName="iconBgRect" presStyleLbl="bgShp" presStyleIdx="2" presStyleCnt="3"/>
      <dgm:spPr/>
    </dgm:pt>
    <dgm:pt modelId="{52E93EA8-F754-451F-A761-B6F0A94931CE}" type="pres">
      <dgm:prSet presAssocID="{2E58A18E-C44D-45A0-A8A2-C608B4F381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5C1F85B2-CCAA-48D7-ABF8-13F8C54DD03D}" type="pres">
      <dgm:prSet presAssocID="{2E58A18E-C44D-45A0-A8A2-C608B4F3811A}" presName="spaceRect" presStyleCnt="0"/>
      <dgm:spPr/>
    </dgm:pt>
    <dgm:pt modelId="{0D6BC051-BA96-4B4D-8ACE-BE44F45DFA9B}" type="pres">
      <dgm:prSet presAssocID="{2E58A18E-C44D-45A0-A8A2-C608B4F3811A}" presName="textRect" presStyleLbl="revTx" presStyleIdx="2" presStyleCnt="3">
        <dgm:presLayoutVars>
          <dgm:chMax val="1"/>
          <dgm:chPref val="1"/>
        </dgm:presLayoutVars>
      </dgm:prSet>
      <dgm:spPr/>
    </dgm:pt>
  </dgm:ptLst>
  <dgm:cxnLst>
    <dgm:cxn modelId="{B2D69227-AECE-449E-83AB-EF2EA9BF35E2}" type="presOf" srcId="{153E230B-C59C-4BAD-8A1B-E85082C2E6CD}" destId="{863901BB-4285-4AFA-87AC-10537401FD60}" srcOrd="0" destOrd="0" presId="urn:microsoft.com/office/officeart/2018/5/layout/IconCircleLabelList"/>
    <dgm:cxn modelId="{7EF0E92D-0C45-49F0-AF8C-DB9893EFCAAC}" type="presOf" srcId="{E5EF5442-5EA7-426C-A18F-8F0D4BF63B99}" destId="{50B5E081-EEB0-4A9A-B4C8-00D083B9835D}" srcOrd="0" destOrd="0" presId="urn:microsoft.com/office/officeart/2018/5/layout/IconCircleLabelList"/>
    <dgm:cxn modelId="{13389839-CBFF-4CF1-B5DD-02466A9F9BC3}" srcId="{153E230B-C59C-4BAD-8A1B-E85082C2E6CD}" destId="{E5EF5442-5EA7-426C-A18F-8F0D4BF63B99}" srcOrd="0" destOrd="0" parTransId="{F0994B3D-9651-449D-80AC-57817DEE7275}" sibTransId="{AB0E33A6-FEAD-46D7-8A2D-6226AF450C50}"/>
    <dgm:cxn modelId="{AF90DA39-FDDF-4F2E-8272-83991043E1BE}" type="presOf" srcId="{2E58A18E-C44D-45A0-A8A2-C608B4F3811A}" destId="{0D6BC051-BA96-4B4D-8ACE-BE44F45DFA9B}" srcOrd="0" destOrd="0" presId="urn:microsoft.com/office/officeart/2018/5/layout/IconCircleLabelList"/>
    <dgm:cxn modelId="{1DC3DB3D-4BE0-4AD2-BE60-E04AC6705179}" srcId="{153E230B-C59C-4BAD-8A1B-E85082C2E6CD}" destId="{2E58A18E-C44D-45A0-A8A2-C608B4F3811A}" srcOrd="2" destOrd="0" parTransId="{EC3756A4-F521-4E6F-9694-5E685626DA8D}" sibTransId="{CAA7274D-4919-4DF3-88B1-ABDB15FBAD8F}"/>
    <dgm:cxn modelId="{62EB9F61-75DD-446C-925C-3750FDBEA4CD}" srcId="{153E230B-C59C-4BAD-8A1B-E85082C2E6CD}" destId="{F29E6555-2166-4D1F-92E6-CCFF553323F6}" srcOrd="1" destOrd="0" parTransId="{C0C682D0-D555-4089-B0CE-254B4E4DDF63}" sibTransId="{F8D1FA25-2F98-480D-B7C0-B038FC2444EA}"/>
    <dgm:cxn modelId="{5DA1507E-0005-4315-BD59-F8CB4217715E}" type="presOf" srcId="{F29E6555-2166-4D1F-92E6-CCFF553323F6}" destId="{224B2E6E-A142-4C61-89FE-2D9C64163888}" srcOrd="0" destOrd="0" presId="urn:microsoft.com/office/officeart/2018/5/layout/IconCircleLabelList"/>
    <dgm:cxn modelId="{EF5DB12D-5717-4788-ADF6-831E3F8038CF}" type="presParOf" srcId="{863901BB-4285-4AFA-87AC-10537401FD60}" destId="{12A733C4-68B3-459E-84CB-D51BD86C0E93}" srcOrd="0" destOrd="0" presId="urn:microsoft.com/office/officeart/2018/5/layout/IconCircleLabelList"/>
    <dgm:cxn modelId="{8680B460-E0BD-4991-8307-5D6965077171}" type="presParOf" srcId="{12A733C4-68B3-459E-84CB-D51BD86C0E93}" destId="{A9B03B52-3B1B-4B7A-BBD4-661BD6B994C4}" srcOrd="0" destOrd="0" presId="urn:microsoft.com/office/officeart/2018/5/layout/IconCircleLabelList"/>
    <dgm:cxn modelId="{F55873DB-C2D1-4EF8-A8AE-4A3114EDEFAB}" type="presParOf" srcId="{12A733C4-68B3-459E-84CB-D51BD86C0E93}" destId="{8543B30F-8034-4957-94C0-6D464F6DF9C5}" srcOrd="1" destOrd="0" presId="urn:microsoft.com/office/officeart/2018/5/layout/IconCircleLabelList"/>
    <dgm:cxn modelId="{51191448-F8D3-43B8-93C4-E6174AC7534C}" type="presParOf" srcId="{12A733C4-68B3-459E-84CB-D51BD86C0E93}" destId="{4FEB16D5-E825-4E13-8F37-F874F5F41FAC}" srcOrd="2" destOrd="0" presId="urn:microsoft.com/office/officeart/2018/5/layout/IconCircleLabelList"/>
    <dgm:cxn modelId="{C7FC8A50-02A7-4710-A5C6-92FB016DC6F7}" type="presParOf" srcId="{12A733C4-68B3-459E-84CB-D51BD86C0E93}" destId="{50B5E081-EEB0-4A9A-B4C8-00D083B9835D}" srcOrd="3" destOrd="0" presId="urn:microsoft.com/office/officeart/2018/5/layout/IconCircleLabelList"/>
    <dgm:cxn modelId="{F6A25E60-924A-4465-AEE0-F947983965F2}" type="presParOf" srcId="{863901BB-4285-4AFA-87AC-10537401FD60}" destId="{0340BA81-6872-444B-B765-53BA1059B483}" srcOrd="1" destOrd="0" presId="urn:microsoft.com/office/officeart/2018/5/layout/IconCircleLabelList"/>
    <dgm:cxn modelId="{57BE3873-E11E-4D57-A9E1-59CB4C903ED4}" type="presParOf" srcId="{863901BB-4285-4AFA-87AC-10537401FD60}" destId="{A2984E2D-A2B8-45E3-9410-FB90B34477F1}" srcOrd="2" destOrd="0" presId="urn:microsoft.com/office/officeart/2018/5/layout/IconCircleLabelList"/>
    <dgm:cxn modelId="{D055D6E9-3FD1-4B49-A5C6-32030858E4FE}" type="presParOf" srcId="{A2984E2D-A2B8-45E3-9410-FB90B34477F1}" destId="{E31B9D1E-18EE-4352-9BAF-F1639F1769FF}" srcOrd="0" destOrd="0" presId="urn:microsoft.com/office/officeart/2018/5/layout/IconCircleLabelList"/>
    <dgm:cxn modelId="{01BC59BB-48FB-4CFB-B745-28FA9197C661}" type="presParOf" srcId="{A2984E2D-A2B8-45E3-9410-FB90B34477F1}" destId="{5615A0D1-1DAB-417F-A9DB-989C4F826E8E}" srcOrd="1" destOrd="0" presId="urn:microsoft.com/office/officeart/2018/5/layout/IconCircleLabelList"/>
    <dgm:cxn modelId="{66DB5540-F91F-46B8-8F49-8F848EB21FD5}" type="presParOf" srcId="{A2984E2D-A2B8-45E3-9410-FB90B34477F1}" destId="{56C4FB06-8D1C-480A-BF94-A477F26873BD}" srcOrd="2" destOrd="0" presId="urn:microsoft.com/office/officeart/2018/5/layout/IconCircleLabelList"/>
    <dgm:cxn modelId="{12B40E7F-083A-4317-857E-F038CCA48671}" type="presParOf" srcId="{A2984E2D-A2B8-45E3-9410-FB90B34477F1}" destId="{224B2E6E-A142-4C61-89FE-2D9C64163888}" srcOrd="3" destOrd="0" presId="urn:microsoft.com/office/officeart/2018/5/layout/IconCircleLabelList"/>
    <dgm:cxn modelId="{7B9EFB35-204F-4437-9EB7-6A9BE4964DF6}" type="presParOf" srcId="{863901BB-4285-4AFA-87AC-10537401FD60}" destId="{CF932368-20C6-4B01-AC8E-11048465CB2F}" srcOrd="3" destOrd="0" presId="urn:microsoft.com/office/officeart/2018/5/layout/IconCircleLabelList"/>
    <dgm:cxn modelId="{C826AA74-2791-4100-9F2E-7518C0883925}" type="presParOf" srcId="{863901BB-4285-4AFA-87AC-10537401FD60}" destId="{CEC779C4-2242-4A25-B353-13549603C335}" srcOrd="4" destOrd="0" presId="urn:microsoft.com/office/officeart/2018/5/layout/IconCircleLabelList"/>
    <dgm:cxn modelId="{3D615098-F30A-4382-B382-F53CA8D44180}" type="presParOf" srcId="{CEC779C4-2242-4A25-B353-13549603C335}" destId="{6EF20A07-92B0-43E8-9B81-C89826FE50C2}" srcOrd="0" destOrd="0" presId="urn:microsoft.com/office/officeart/2018/5/layout/IconCircleLabelList"/>
    <dgm:cxn modelId="{61C0B6A5-ED48-4682-899D-30120B41C99F}" type="presParOf" srcId="{CEC779C4-2242-4A25-B353-13549603C335}" destId="{52E93EA8-F754-451F-A761-B6F0A94931CE}" srcOrd="1" destOrd="0" presId="urn:microsoft.com/office/officeart/2018/5/layout/IconCircleLabelList"/>
    <dgm:cxn modelId="{B2CEC294-EF01-4697-9550-A10FC6DAF48B}" type="presParOf" srcId="{CEC779C4-2242-4A25-B353-13549603C335}" destId="{5C1F85B2-CCAA-48D7-ABF8-13F8C54DD03D}" srcOrd="2" destOrd="0" presId="urn:microsoft.com/office/officeart/2018/5/layout/IconCircleLabelList"/>
    <dgm:cxn modelId="{E93F0036-FF18-45AA-85FD-2E0998E05A66}" type="presParOf" srcId="{CEC779C4-2242-4A25-B353-13549603C335}" destId="{0D6BC051-BA96-4B4D-8ACE-BE44F45DFA9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0CF73B-72A1-4F22-9D9C-01CFA88539D5}"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C2B6BD48-526C-43C6-B5EF-FC526D670784}">
      <dgm:prSet/>
      <dgm:spPr/>
      <dgm:t>
        <a:bodyPr/>
        <a:lstStyle/>
        <a:p>
          <a:r>
            <a:rPr lang="en-GB"/>
            <a:t>Two detailed review reports</a:t>
          </a:r>
          <a:endParaRPr lang="en-US"/>
        </a:p>
      </dgm:t>
    </dgm:pt>
    <dgm:pt modelId="{185D5619-8171-4E96-B0A4-3BC8BC3C28B9}" type="parTrans" cxnId="{96C847B3-9B6D-4635-B287-C4B776E545BD}">
      <dgm:prSet/>
      <dgm:spPr/>
      <dgm:t>
        <a:bodyPr/>
        <a:lstStyle/>
        <a:p>
          <a:endParaRPr lang="en-US"/>
        </a:p>
      </dgm:t>
    </dgm:pt>
    <dgm:pt modelId="{FA2DED0D-483B-4F0E-BA73-1EA512CF4CEF}" type="sibTrans" cxnId="{96C847B3-9B6D-4635-B287-C4B776E545BD}">
      <dgm:prSet/>
      <dgm:spPr/>
      <dgm:t>
        <a:bodyPr/>
        <a:lstStyle/>
        <a:p>
          <a:endParaRPr lang="en-US"/>
        </a:p>
      </dgm:t>
    </dgm:pt>
    <dgm:pt modelId="{66A06B83-E9E3-49C6-A00F-AFFA40D75E55}">
      <dgm:prSet/>
      <dgm:spPr/>
      <dgm:t>
        <a:bodyPr/>
        <a:lstStyle/>
        <a:p>
          <a:r>
            <a:rPr lang="en-GB"/>
            <a:t>Integrated action plan</a:t>
          </a:r>
          <a:endParaRPr lang="en-US"/>
        </a:p>
      </dgm:t>
    </dgm:pt>
    <dgm:pt modelId="{921B65B4-42EA-43E2-9E78-5DDBCC2FDA54}" type="parTrans" cxnId="{3E827361-2341-4B09-962B-88EA9DDB0ECD}">
      <dgm:prSet/>
      <dgm:spPr/>
      <dgm:t>
        <a:bodyPr/>
        <a:lstStyle/>
        <a:p>
          <a:endParaRPr lang="en-US"/>
        </a:p>
      </dgm:t>
    </dgm:pt>
    <dgm:pt modelId="{9A09B225-F664-4DE9-BCB5-0A585AF4240B}" type="sibTrans" cxnId="{3E827361-2341-4B09-962B-88EA9DDB0ECD}">
      <dgm:prSet/>
      <dgm:spPr/>
      <dgm:t>
        <a:bodyPr/>
        <a:lstStyle/>
        <a:p>
          <a:endParaRPr lang="en-US"/>
        </a:p>
      </dgm:t>
    </dgm:pt>
    <dgm:pt modelId="{186D08D6-529F-4DD9-BD8A-AAB43E190C5D}" type="pres">
      <dgm:prSet presAssocID="{4C0CF73B-72A1-4F22-9D9C-01CFA88539D5}" presName="linear" presStyleCnt="0">
        <dgm:presLayoutVars>
          <dgm:dir/>
          <dgm:animLvl val="lvl"/>
          <dgm:resizeHandles val="exact"/>
        </dgm:presLayoutVars>
      </dgm:prSet>
      <dgm:spPr/>
    </dgm:pt>
    <dgm:pt modelId="{E1C92F76-BA13-478C-9D83-D17D53A730E6}" type="pres">
      <dgm:prSet presAssocID="{C2B6BD48-526C-43C6-B5EF-FC526D670784}" presName="parentLin" presStyleCnt="0"/>
      <dgm:spPr/>
    </dgm:pt>
    <dgm:pt modelId="{62F6459A-9174-4FB7-AEFE-F88054EEA784}" type="pres">
      <dgm:prSet presAssocID="{C2B6BD48-526C-43C6-B5EF-FC526D670784}" presName="parentLeftMargin" presStyleLbl="node1" presStyleIdx="0" presStyleCnt="2"/>
      <dgm:spPr/>
    </dgm:pt>
    <dgm:pt modelId="{09DF6495-A206-4AF9-B103-AA315B5D634B}" type="pres">
      <dgm:prSet presAssocID="{C2B6BD48-526C-43C6-B5EF-FC526D670784}" presName="parentText" presStyleLbl="node1" presStyleIdx="0" presStyleCnt="2">
        <dgm:presLayoutVars>
          <dgm:chMax val="0"/>
          <dgm:bulletEnabled val="1"/>
        </dgm:presLayoutVars>
      </dgm:prSet>
      <dgm:spPr/>
    </dgm:pt>
    <dgm:pt modelId="{D28AD3E9-250A-48E7-A078-FB31840680BD}" type="pres">
      <dgm:prSet presAssocID="{C2B6BD48-526C-43C6-B5EF-FC526D670784}" presName="negativeSpace" presStyleCnt="0"/>
      <dgm:spPr/>
    </dgm:pt>
    <dgm:pt modelId="{530156A0-5173-4634-857F-3E46F32D6EFE}" type="pres">
      <dgm:prSet presAssocID="{C2B6BD48-526C-43C6-B5EF-FC526D670784}" presName="childText" presStyleLbl="conFgAcc1" presStyleIdx="0" presStyleCnt="2">
        <dgm:presLayoutVars>
          <dgm:bulletEnabled val="1"/>
        </dgm:presLayoutVars>
      </dgm:prSet>
      <dgm:spPr/>
    </dgm:pt>
    <dgm:pt modelId="{87383777-26A1-40B9-916E-0EEC719F4FCE}" type="pres">
      <dgm:prSet presAssocID="{FA2DED0D-483B-4F0E-BA73-1EA512CF4CEF}" presName="spaceBetweenRectangles" presStyleCnt="0"/>
      <dgm:spPr/>
    </dgm:pt>
    <dgm:pt modelId="{67B07F1F-BA09-46BD-AB97-3E8833FDE8CB}" type="pres">
      <dgm:prSet presAssocID="{66A06B83-E9E3-49C6-A00F-AFFA40D75E55}" presName="parentLin" presStyleCnt="0"/>
      <dgm:spPr/>
    </dgm:pt>
    <dgm:pt modelId="{0E1A29B2-77B7-454C-AF12-214C69B19369}" type="pres">
      <dgm:prSet presAssocID="{66A06B83-E9E3-49C6-A00F-AFFA40D75E55}" presName="parentLeftMargin" presStyleLbl="node1" presStyleIdx="0" presStyleCnt="2"/>
      <dgm:spPr/>
    </dgm:pt>
    <dgm:pt modelId="{CDCF187A-BDB8-4A16-826B-022B54FFD0E1}" type="pres">
      <dgm:prSet presAssocID="{66A06B83-E9E3-49C6-A00F-AFFA40D75E55}" presName="parentText" presStyleLbl="node1" presStyleIdx="1" presStyleCnt="2">
        <dgm:presLayoutVars>
          <dgm:chMax val="0"/>
          <dgm:bulletEnabled val="1"/>
        </dgm:presLayoutVars>
      </dgm:prSet>
      <dgm:spPr/>
    </dgm:pt>
    <dgm:pt modelId="{7F68BCAB-1FB0-4780-AC11-90DED8086C0B}" type="pres">
      <dgm:prSet presAssocID="{66A06B83-E9E3-49C6-A00F-AFFA40D75E55}" presName="negativeSpace" presStyleCnt="0"/>
      <dgm:spPr/>
    </dgm:pt>
    <dgm:pt modelId="{39BC536B-F677-4279-9A55-56EF1B90E71A}" type="pres">
      <dgm:prSet presAssocID="{66A06B83-E9E3-49C6-A00F-AFFA40D75E55}" presName="childText" presStyleLbl="conFgAcc1" presStyleIdx="1" presStyleCnt="2">
        <dgm:presLayoutVars>
          <dgm:bulletEnabled val="1"/>
        </dgm:presLayoutVars>
      </dgm:prSet>
      <dgm:spPr/>
    </dgm:pt>
  </dgm:ptLst>
  <dgm:cxnLst>
    <dgm:cxn modelId="{1C3A9020-81C1-420C-8782-09FFD3FC82EF}" type="presOf" srcId="{66A06B83-E9E3-49C6-A00F-AFFA40D75E55}" destId="{0E1A29B2-77B7-454C-AF12-214C69B19369}" srcOrd="0" destOrd="0" presId="urn:microsoft.com/office/officeart/2005/8/layout/list1"/>
    <dgm:cxn modelId="{4B75DD35-F9A9-4702-8419-D8268D2E1F2A}" type="presOf" srcId="{C2B6BD48-526C-43C6-B5EF-FC526D670784}" destId="{09DF6495-A206-4AF9-B103-AA315B5D634B}" srcOrd="1" destOrd="0" presId="urn:microsoft.com/office/officeart/2005/8/layout/list1"/>
    <dgm:cxn modelId="{3E827361-2341-4B09-962B-88EA9DDB0ECD}" srcId="{4C0CF73B-72A1-4F22-9D9C-01CFA88539D5}" destId="{66A06B83-E9E3-49C6-A00F-AFFA40D75E55}" srcOrd="1" destOrd="0" parTransId="{921B65B4-42EA-43E2-9E78-5DDBCC2FDA54}" sibTransId="{9A09B225-F664-4DE9-BCB5-0A585AF4240B}"/>
    <dgm:cxn modelId="{DC689A87-2B3E-4853-A188-9005EC0E2EDA}" type="presOf" srcId="{4C0CF73B-72A1-4F22-9D9C-01CFA88539D5}" destId="{186D08D6-529F-4DD9-BD8A-AAB43E190C5D}" srcOrd="0" destOrd="0" presId="urn:microsoft.com/office/officeart/2005/8/layout/list1"/>
    <dgm:cxn modelId="{96C847B3-9B6D-4635-B287-C4B776E545BD}" srcId="{4C0CF73B-72A1-4F22-9D9C-01CFA88539D5}" destId="{C2B6BD48-526C-43C6-B5EF-FC526D670784}" srcOrd="0" destOrd="0" parTransId="{185D5619-8171-4E96-B0A4-3BC8BC3C28B9}" sibTransId="{FA2DED0D-483B-4F0E-BA73-1EA512CF4CEF}"/>
    <dgm:cxn modelId="{3857F9D8-E6C8-4160-A3A8-C5EC032F59EF}" type="presOf" srcId="{C2B6BD48-526C-43C6-B5EF-FC526D670784}" destId="{62F6459A-9174-4FB7-AEFE-F88054EEA784}" srcOrd="0" destOrd="0" presId="urn:microsoft.com/office/officeart/2005/8/layout/list1"/>
    <dgm:cxn modelId="{ED3C1EF0-1AFB-4199-B5B1-EBC0559C1497}" type="presOf" srcId="{66A06B83-E9E3-49C6-A00F-AFFA40D75E55}" destId="{CDCF187A-BDB8-4A16-826B-022B54FFD0E1}" srcOrd="1" destOrd="0" presId="urn:microsoft.com/office/officeart/2005/8/layout/list1"/>
    <dgm:cxn modelId="{532BC66E-B484-4767-93FA-E066450A3388}" type="presParOf" srcId="{186D08D6-529F-4DD9-BD8A-AAB43E190C5D}" destId="{E1C92F76-BA13-478C-9D83-D17D53A730E6}" srcOrd="0" destOrd="0" presId="urn:microsoft.com/office/officeart/2005/8/layout/list1"/>
    <dgm:cxn modelId="{7BFAAC34-EB27-4187-BE71-34FC38135365}" type="presParOf" srcId="{E1C92F76-BA13-478C-9D83-D17D53A730E6}" destId="{62F6459A-9174-4FB7-AEFE-F88054EEA784}" srcOrd="0" destOrd="0" presId="urn:microsoft.com/office/officeart/2005/8/layout/list1"/>
    <dgm:cxn modelId="{3320B95B-42F5-48B8-A86C-92B29D635E41}" type="presParOf" srcId="{E1C92F76-BA13-478C-9D83-D17D53A730E6}" destId="{09DF6495-A206-4AF9-B103-AA315B5D634B}" srcOrd="1" destOrd="0" presId="urn:microsoft.com/office/officeart/2005/8/layout/list1"/>
    <dgm:cxn modelId="{BCDC8120-A94B-4137-A1A4-D6C9BB0C6462}" type="presParOf" srcId="{186D08D6-529F-4DD9-BD8A-AAB43E190C5D}" destId="{D28AD3E9-250A-48E7-A078-FB31840680BD}" srcOrd="1" destOrd="0" presId="urn:microsoft.com/office/officeart/2005/8/layout/list1"/>
    <dgm:cxn modelId="{3E523348-966A-479F-8EAE-22AF8A11866E}" type="presParOf" srcId="{186D08D6-529F-4DD9-BD8A-AAB43E190C5D}" destId="{530156A0-5173-4634-857F-3E46F32D6EFE}" srcOrd="2" destOrd="0" presId="urn:microsoft.com/office/officeart/2005/8/layout/list1"/>
    <dgm:cxn modelId="{7DB7EAD7-31A4-4FB1-B4B9-69C843E9FD7B}" type="presParOf" srcId="{186D08D6-529F-4DD9-BD8A-AAB43E190C5D}" destId="{87383777-26A1-40B9-916E-0EEC719F4FCE}" srcOrd="3" destOrd="0" presId="urn:microsoft.com/office/officeart/2005/8/layout/list1"/>
    <dgm:cxn modelId="{0C0F181E-5039-45E0-AC90-323C8B1FD665}" type="presParOf" srcId="{186D08D6-529F-4DD9-BD8A-AAB43E190C5D}" destId="{67B07F1F-BA09-46BD-AB97-3E8833FDE8CB}" srcOrd="4" destOrd="0" presId="urn:microsoft.com/office/officeart/2005/8/layout/list1"/>
    <dgm:cxn modelId="{7B835D9A-6F4B-4E5D-89F8-C242CB3E117E}" type="presParOf" srcId="{67B07F1F-BA09-46BD-AB97-3E8833FDE8CB}" destId="{0E1A29B2-77B7-454C-AF12-214C69B19369}" srcOrd="0" destOrd="0" presId="urn:microsoft.com/office/officeart/2005/8/layout/list1"/>
    <dgm:cxn modelId="{566E542A-0491-4D83-BA85-4429D578DC67}" type="presParOf" srcId="{67B07F1F-BA09-46BD-AB97-3E8833FDE8CB}" destId="{CDCF187A-BDB8-4A16-826B-022B54FFD0E1}" srcOrd="1" destOrd="0" presId="urn:microsoft.com/office/officeart/2005/8/layout/list1"/>
    <dgm:cxn modelId="{A8B6421A-8784-4E13-8B79-8F6D1F256C1F}" type="presParOf" srcId="{186D08D6-529F-4DD9-BD8A-AAB43E190C5D}" destId="{7F68BCAB-1FB0-4780-AC11-90DED8086C0B}" srcOrd="5" destOrd="0" presId="urn:microsoft.com/office/officeart/2005/8/layout/list1"/>
    <dgm:cxn modelId="{7DC04F2B-49B3-4F7C-848E-17541A083459}" type="presParOf" srcId="{186D08D6-529F-4DD9-BD8A-AAB43E190C5D}" destId="{39BC536B-F677-4279-9A55-56EF1B90E71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F76F97-5AB3-4C36-90C5-F92FC4BCFB6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774109C-3806-4131-BE49-C349E8763A1F}">
      <dgm:prSet/>
      <dgm:spPr/>
      <dgm:t>
        <a:bodyPr/>
        <a:lstStyle/>
        <a:p>
          <a:pPr>
            <a:lnSpc>
              <a:spcPct val="100000"/>
            </a:lnSpc>
          </a:pPr>
          <a:r>
            <a:rPr lang="en-GB"/>
            <a:t>Lack of clarity among staff and students regarding the range of support services.</a:t>
          </a:r>
          <a:endParaRPr lang="en-US"/>
        </a:p>
      </dgm:t>
    </dgm:pt>
    <dgm:pt modelId="{2C40FBC1-3AFB-4039-8633-A174BC18A10B}" type="parTrans" cxnId="{0296C2BC-86D2-40E4-804D-8B6692837B43}">
      <dgm:prSet/>
      <dgm:spPr/>
      <dgm:t>
        <a:bodyPr/>
        <a:lstStyle/>
        <a:p>
          <a:endParaRPr lang="en-US"/>
        </a:p>
      </dgm:t>
    </dgm:pt>
    <dgm:pt modelId="{C59DC843-E7A1-4108-BF77-5D554C66C467}" type="sibTrans" cxnId="{0296C2BC-86D2-40E4-804D-8B6692837B43}">
      <dgm:prSet/>
      <dgm:spPr/>
      <dgm:t>
        <a:bodyPr/>
        <a:lstStyle/>
        <a:p>
          <a:pPr>
            <a:lnSpc>
              <a:spcPct val="100000"/>
            </a:lnSpc>
          </a:pPr>
          <a:endParaRPr lang="en-US"/>
        </a:p>
      </dgm:t>
    </dgm:pt>
    <dgm:pt modelId="{F1DA102E-E8F2-42BA-98B1-DEEE93EB6EF7}">
      <dgm:prSet/>
      <dgm:spPr/>
      <dgm:t>
        <a:bodyPr/>
        <a:lstStyle/>
        <a:p>
          <a:pPr>
            <a:lnSpc>
              <a:spcPct val="100000"/>
            </a:lnSpc>
          </a:pPr>
          <a:r>
            <a:rPr lang="en-GB"/>
            <a:t>Lack of awareness of how and where support could be accessed.</a:t>
          </a:r>
          <a:endParaRPr lang="en-US"/>
        </a:p>
      </dgm:t>
    </dgm:pt>
    <dgm:pt modelId="{6A6CA363-DE1D-4895-8C47-634CE97EACDB}" type="parTrans" cxnId="{764B8E7F-5143-480B-801A-615D05B288E6}">
      <dgm:prSet/>
      <dgm:spPr/>
      <dgm:t>
        <a:bodyPr/>
        <a:lstStyle/>
        <a:p>
          <a:endParaRPr lang="en-US"/>
        </a:p>
      </dgm:t>
    </dgm:pt>
    <dgm:pt modelId="{B03D1045-8DC6-4A48-9F3D-FEEE008E3C60}" type="sibTrans" cxnId="{764B8E7F-5143-480B-801A-615D05B288E6}">
      <dgm:prSet/>
      <dgm:spPr/>
      <dgm:t>
        <a:bodyPr/>
        <a:lstStyle/>
        <a:p>
          <a:pPr>
            <a:lnSpc>
              <a:spcPct val="100000"/>
            </a:lnSpc>
          </a:pPr>
          <a:endParaRPr lang="en-US"/>
        </a:p>
      </dgm:t>
    </dgm:pt>
    <dgm:pt modelId="{CB2E1F77-477B-4D0E-9AEB-647B6E3342C8}">
      <dgm:prSet/>
      <dgm:spPr/>
      <dgm:t>
        <a:bodyPr/>
        <a:lstStyle/>
        <a:p>
          <a:pPr>
            <a:lnSpc>
              <a:spcPct val="100000"/>
            </a:lnSpc>
          </a:pPr>
          <a:r>
            <a:rPr lang="en-GB"/>
            <a:t>Confusion regarding the number of different student-facing support roles.</a:t>
          </a:r>
          <a:endParaRPr lang="en-US"/>
        </a:p>
      </dgm:t>
    </dgm:pt>
    <dgm:pt modelId="{4CB3F204-E5C3-467A-B7F3-BF54A010AE18}" type="parTrans" cxnId="{65263114-A1CF-473C-AE19-735CD62FB941}">
      <dgm:prSet/>
      <dgm:spPr/>
      <dgm:t>
        <a:bodyPr/>
        <a:lstStyle/>
        <a:p>
          <a:endParaRPr lang="en-US"/>
        </a:p>
      </dgm:t>
    </dgm:pt>
    <dgm:pt modelId="{4EF0A7B5-376D-4549-B04D-7EB3BF84DB3F}" type="sibTrans" cxnId="{65263114-A1CF-473C-AE19-735CD62FB941}">
      <dgm:prSet/>
      <dgm:spPr/>
      <dgm:t>
        <a:bodyPr/>
        <a:lstStyle/>
        <a:p>
          <a:pPr>
            <a:lnSpc>
              <a:spcPct val="100000"/>
            </a:lnSpc>
          </a:pPr>
          <a:endParaRPr lang="en-US"/>
        </a:p>
      </dgm:t>
    </dgm:pt>
    <dgm:pt modelId="{23E19688-C3D6-4BE6-8210-4FF23E6149DA}">
      <dgm:prSet/>
      <dgm:spPr/>
      <dgm:t>
        <a:bodyPr/>
        <a:lstStyle/>
        <a:p>
          <a:pPr>
            <a:lnSpc>
              <a:spcPct val="100000"/>
            </a:lnSpc>
          </a:pPr>
          <a:r>
            <a:rPr lang="en-GB"/>
            <a:t>Inconsistent approach to academic tutoring.</a:t>
          </a:r>
          <a:endParaRPr lang="en-US"/>
        </a:p>
      </dgm:t>
    </dgm:pt>
    <dgm:pt modelId="{EC4C7E77-9CDF-438C-9682-DDD63BD30335}" type="parTrans" cxnId="{08289FCA-1D1A-49D9-9AAB-0481079AE88F}">
      <dgm:prSet/>
      <dgm:spPr/>
      <dgm:t>
        <a:bodyPr/>
        <a:lstStyle/>
        <a:p>
          <a:endParaRPr lang="en-US"/>
        </a:p>
      </dgm:t>
    </dgm:pt>
    <dgm:pt modelId="{E5E728D8-361B-4913-B525-B9FE64C764E8}" type="sibTrans" cxnId="{08289FCA-1D1A-49D9-9AAB-0481079AE88F}">
      <dgm:prSet/>
      <dgm:spPr/>
      <dgm:t>
        <a:bodyPr/>
        <a:lstStyle/>
        <a:p>
          <a:pPr>
            <a:lnSpc>
              <a:spcPct val="100000"/>
            </a:lnSpc>
          </a:pPr>
          <a:endParaRPr lang="en-US"/>
        </a:p>
      </dgm:t>
    </dgm:pt>
    <dgm:pt modelId="{138AC2B2-A8A4-4F4D-A56B-16D1B502964C}">
      <dgm:prSet/>
      <dgm:spPr/>
      <dgm:t>
        <a:bodyPr/>
        <a:lstStyle/>
        <a:p>
          <a:pPr>
            <a:lnSpc>
              <a:spcPct val="100000"/>
            </a:lnSpc>
          </a:pPr>
          <a:r>
            <a:rPr lang="en-GB"/>
            <a:t>Guidance Tutor function ineffective and inconsistent. </a:t>
          </a:r>
          <a:endParaRPr lang="en-US"/>
        </a:p>
      </dgm:t>
    </dgm:pt>
    <dgm:pt modelId="{4AF28A71-FA63-4B44-8321-BFD72B6023D7}" type="parTrans" cxnId="{9511E3A1-A407-4665-8714-ED4C1CD46272}">
      <dgm:prSet/>
      <dgm:spPr/>
      <dgm:t>
        <a:bodyPr/>
        <a:lstStyle/>
        <a:p>
          <a:endParaRPr lang="en-US"/>
        </a:p>
      </dgm:t>
    </dgm:pt>
    <dgm:pt modelId="{81D13387-C170-493D-BFE9-C4D45F0BCA5E}" type="sibTrans" cxnId="{9511E3A1-A407-4665-8714-ED4C1CD46272}">
      <dgm:prSet/>
      <dgm:spPr/>
      <dgm:t>
        <a:bodyPr/>
        <a:lstStyle/>
        <a:p>
          <a:pPr>
            <a:lnSpc>
              <a:spcPct val="100000"/>
            </a:lnSpc>
          </a:pPr>
          <a:endParaRPr lang="en-US"/>
        </a:p>
      </dgm:t>
    </dgm:pt>
    <dgm:pt modelId="{11E1EE4C-6ACA-4A7D-B0D4-6477D18F07D4}">
      <dgm:prSet/>
      <dgm:spPr/>
      <dgm:t>
        <a:bodyPr/>
        <a:lstStyle/>
        <a:p>
          <a:pPr>
            <a:lnSpc>
              <a:spcPct val="100000"/>
            </a:lnSpc>
          </a:pPr>
          <a:r>
            <a:rPr lang="en-GB"/>
            <a:t>Ineffective provision of information, advice and support at each campus.</a:t>
          </a:r>
          <a:endParaRPr lang="en-US"/>
        </a:p>
      </dgm:t>
    </dgm:pt>
    <dgm:pt modelId="{4CD6248A-6321-43A0-955D-285282351402}" type="parTrans" cxnId="{2FBF3C47-1570-4643-A159-9AA8FBD5C294}">
      <dgm:prSet/>
      <dgm:spPr/>
      <dgm:t>
        <a:bodyPr/>
        <a:lstStyle/>
        <a:p>
          <a:endParaRPr lang="en-US"/>
        </a:p>
      </dgm:t>
    </dgm:pt>
    <dgm:pt modelId="{2B560AE4-B8B0-4BAE-9F47-F836329F3BA7}" type="sibTrans" cxnId="{2FBF3C47-1570-4643-A159-9AA8FBD5C294}">
      <dgm:prSet/>
      <dgm:spPr/>
      <dgm:t>
        <a:bodyPr/>
        <a:lstStyle/>
        <a:p>
          <a:pPr>
            <a:lnSpc>
              <a:spcPct val="100000"/>
            </a:lnSpc>
          </a:pPr>
          <a:endParaRPr lang="en-US"/>
        </a:p>
      </dgm:t>
    </dgm:pt>
    <dgm:pt modelId="{D1CA26CE-9D45-43C7-8F2F-AB2F206D64B2}">
      <dgm:prSet/>
      <dgm:spPr/>
      <dgm:t>
        <a:bodyPr/>
        <a:lstStyle/>
        <a:p>
          <a:pPr>
            <a:lnSpc>
              <a:spcPct val="100000"/>
            </a:lnSpc>
          </a:pPr>
          <a:r>
            <a:rPr lang="en-GB"/>
            <a:t>Inefficient business process and procedures.</a:t>
          </a:r>
          <a:endParaRPr lang="en-US"/>
        </a:p>
      </dgm:t>
    </dgm:pt>
    <dgm:pt modelId="{79CDB1F7-068F-4FDE-9B01-0AD3311A57D4}" type="parTrans" cxnId="{68F64003-399B-4E24-A225-A45F0584943B}">
      <dgm:prSet/>
      <dgm:spPr/>
      <dgm:t>
        <a:bodyPr/>
        <a:lstStyle/>
        <a:p>
          <a:endParaRPr lang="en-US"/>
        </a:p>
      </dgm:t>
    </dgm:pt>
    <dgm:pt modelId="{861EFC87-500F-4CB9-9091-2D8C6DFE1009}" type="sibTrans" cxnId="{68F64003-399B-4E24-A225-A45F0584943B}">
      <dgm:prSet/>
      <dgm:spPr/>
      <dgm:t>
        <a:bodyPr/>
        <a:lstStyle/>
        <a:p>
          <a:pPr>
            <a:lnSpc>
              <a:spcPct val="100000"/>
            </a:lnSpc>
          </a:pPr>
          <a:endParaRPr lang="en-US"/>
        </a:p>
      </dgm:t>
    </dgm:pt>
    <dgm:pt modelId="{77453188-7CA0-4CBD-837E-B7D7DE99E393}">
      <dgm:prSet/>
      <dgm:spPr/>
      <dgm:t>
        <a:bodyPr/>
        <a:lstStyle/>
        <a:p>
          <a:pPr>
            <a:lnSpc>
              <a:spcPct val="100000"/>
            </a:lnSpc>
          </a:pPr>
          <a:r>
            <a:rPr lang="en-GB"/>
            <a:t>Inconsistent communication between curriculum and support staff</a:t>
          </a:r>
          <a:endParaRPr lang="en-US"/>
        </a:p>
      </dgm:t>
    </dgm:pt>
    <dgm:pt modelId="{F816BE27-4432-473E-8071-8B34B42FA938}" type="parTrans" cxnId="{209C3A84-4D9A-457C-BBB8-BD97ADB9191E}">
      <dgm:prSet/>
      <dgm:spPr/>
      <dgm:t>
        <a:bodyPr/>
        <a:lstStyle/>
        <a:p>
          <a:endParaRPr lang="en-US"/>
        </a:p>
      </dgm:t>
    </dgm:pt>
    <dgm:pt modelId="{CC4F9B74-5ABA-4BB6-91E9-6A8909926F3E}" type="sibTrans" cxnId="{209C3A84-4D9A-457C-BBB8-BD97ADB9191E}">
      <dgm:prSet/>
      <dgm:spPr/>
      <dgm:t>
        <a:bodyPr/>
        <a:lstStyle/>
        <a:p>
          <a:endParaRPr lang="en-US"/>
        </a:p>
      </dgm:t>
    </dgm:pt>
    <dgm:pt modelId="{96CFECFE-63A0-45E9-BCF6-1F8B57B9A63B}" type="pres">
      <dgm:prSet presAssocID="{3AF76F97-5AB3-4C36-90C5-F92FC4BCFB6D}" presName="linear" presStyleCnt="0">
        <dgm:presLayoutVars>
          <dgm:animLvl val="lvl"/>
          <dgm:resizeHandles val="exact"/>
        </dgm:presLayoutVars>
      </dgm:prSet>
      <dgm:spPr/>
    </dgm:pt>
    <dgm:pt modelId="{43D69579-9F6C-4E0F-A234-3AE02CED534D}" type="pres">
      <dgm:prSet presAssocID="{E774109C-3806-4131-BE49-C349E8763A1F}" presName="parentText" presStyleLbl="node1" presStyleIdx="0" presStyleCnt="8">
        <dgm:presLayoutVars>
          <dgm:chMax val="0"/>
          <dgm:bulletEnabled val="1"/>
        </dgm:presLayoutVars>
      </dgm:prSet>
      <dgm:spPr/>
    </dgm:pt>
    <dgm:pt modelId="{FC583C98-C1C8-4EDD-8ACB-F78B5248C582}" type="pres">
      <dgm:prSet presAssocID="{C59DC843-E7A1-4108-BF77-5D554C66C467}" presName="spacer" presStyleCnt="0"/>
      <dgm:spPr/>
    </dgm:pt>
    <dgm:pt modelId="{7A14E638-C99A-480E-846D-581EB77171CF}" type="pres">
      <dgm:prSet presAssocID="{F1DA102E-E8F2-42BA-98B1-DEEE93EB6EF7}" presName="parentText" presStyleLbl="node1" presStyleIdx="1" presStyleCnt="8">
        <dgm:presLayoutVars>
          <dgm:chMax val="0"/>
          <dgm:bulletEnabled val="1"/>
        </dgm:presLayoutVars>
      </dgm:prSet>
      <dgm:spPr/>
    </dgm:pt>
    <dgm:pt modelId="{64245F32-BD6B-47F2-9246-DA872292F06D}" type="pres">
      <dgm:prSet presAssocID="{B03D1045-8DC6-4A48-9F3D-FEEE008E3C60}" presName="spacer" presStyleCnt="0"/>
      <dgm:spPr/>
    </dgm:pt>
    <dgm:pt modelId="{683AE462-053D-4E21-B990-C642AB56A2B1}" type="pres">
      <dgm:prSet presAssocID="{CB2E1F77-477B-4D0E-9AEB-647B6E3342C8}" presName="parentText" presStyleLbl="node1" presStyleIdx="2" presStyleCnt="8">
        <dgm:presLayoutVars>
          <dgm:chMax val="0"/>
          <dgm:bulletEnabled val="1"/>
        </dgm:presLayoutVars>
      </dgm:prSet>
      <dgm:spPr/>
    </dgm:pt>
    <dgm:pt modelId="{74F46DF2-397E-42ED-8F46-66DF98938B32}" type="pres">
      <dgm:prSet presAssocID="{4EF0A7B5-376D-4549-B04D-7EB3BF84DB3F}" presName="spacer" presStyleCnt="0"/>
      <dgm:spPr/>
    </dgm:pt>
    <dgm:pt modelId="{9F8AC696-D62F-4DA0-88EA-5400E5456432}" type="pres">
      <dgm:prSet presAssocID="{23E19688-C3D6-4BE6-8210-4FF23E6149DA}" presName="parentText" presStyleLbl="node1" presStyleIdx="3" presStyleCnt="8">
        <dgm:presLayoutVars>
          <dgm:chMax val="0"/>
          <dgm:bulletEnabled val="1"/>
        </dgm:presLayoutVars>
      </dgm:prSet>
      <dgm:spPr/>
    </dgm:pt>
    <dgm:pt modelId="{D567B46C-2C3D-4C6E-A6F8-F18CC0EE1000}" type="pres">
      <dgm:prSet presAssocID="{E5E728D8-361B-4913-B525-B9FE64C764E8}" presName="spacer" presStyleCnt="0"/>
      <dgm:spPr/>
    </dgm:pt>
    <dgm:pt modelId="{926EA876-E539-489F-8FA8-22F66AC2EBA8}" type="pres">
      <dgm:prSet presAssocID="{138AC2B2-A8A4-4F4D-A56B-16D1B502964C}" presName="parentText" presStyleLbl="node1" presStyleIdx="4" presStyleCnt="8">
        <dgm:presLayoutVars>
          <dgm:chMax val="0"/>
          <dgm:bulletEnabled val="1"/>
        </dgm:presLayoutVars>
      </dgm:prSet>
      <dgm:spPr/>
    </dgm:pt>
    <dgm:pt modelId="{AF3D6F62-4C1D-4028-96A3-48DAB4C1FA4E}" type="pres">
      <dgm:prSet presAssocID="{81D13387-C170-493D-BFE9-C4D45F0BCA5E}" presName="spacer" presStyleCnt="0"/>
      <dgm:spPr/>
    </dgm:pt>
    <dgm:pt modelId="{11A298D5-2C69-4D74-8587-6D8E4E1049D1}" type="pres">
      <dgm:prSet presAssocID="{11E1EE4C-6ACA-4A7D-B0D4-6477D18F07D4}" presName="parentText" presStyleLbl="node1" presStyleIdx="5" presStyleCnt="8">
        <dgm:presLayoutVars>
          <dgm:chMax val="0"/>
          <dgm:bulletEnabled val="1"/>
        </dgm:presLayoutVars>
      </dgm:prSet>
      <dgm:spPr/>
    </dgm:pt>
    <dgm:pt modelId="{DA453C5D-8068-4255-9461-9C11CF05063B}" type="pres">
      <dgm:prSet presAssocID="{2B560AE4-B8B0-4BAE-9F47-F836329F3BA7}" presName="spacer" presStyleCnt="0"/>
      <dgm:spPr/>
    </dgm:pt>
    <dgm:pt modelId="{F04597CA-94A3-4064-9DA9-73EA40C0E590}" type="pres">
      <dgm:prSet presAssocID="{D1CA26CE-9D45-43C7-8F2F-AB2F206D64B2}" presName="parentText" presStyleLbl="node1" presStyleIdx="6" presStyleCnt="8">
        <dgm:presLayoutVars>
          <dgm:chMax val="0"/>
          <dgm:bulletEnabled val="1"/>
        </dgm:presLayoutVars>
      </dgm:prSet>
      <dgm:spPr/>
    </dgm:pt>
    <dgm:pt modelId="{ED3DE9FB-DB53-48F3-8B5B-14E3E8F8A18A}" type="pres">
      <dgm:prSet presAssocID="{861EFC87-500F-4CB9-9091-2D8C6DFE1009}" presName="spacer" presStyleCnt="0"/>
      <dgm:spPr/>
    </dgm:pt>
    <dgm:pt modelId="{7006A490-5A29-425A-9A76-484C715D6333}" type="pres">
      <dgm:prSet presAssocID="{77453188-7CA0-4CBD-837E-B7D7DE99E393}" presName="parentText" presStyleLbl="node1" presStyleIdx="7" presStyleCnt="8">
        <dgm:presLayoutVars>
          <dgm:chMax val="0"/>
          <dgm:bulletEnabled val="1"/>
        </dgm:presLayoutVars>
      </dgm:prSet>
      <dgm:spPr/>
    </dgm:pt>
  </dgm:ptLst>
  <dgm:cxnLst>
    <dgm:cxn modelId="{68F64003-399B-4E24-A225-A45F0584943B}" srcId="{3AF76F97-5AB3-4C36-90C5-F92FC4BCFB6D}" destId="{D1CA26CE-9D45-43C7-8F2F-AB2F206D64B2}" srcOrd="6" destOrd="0" parTransId="{79CDB1F7-068F-4FDE-9B01-0AD3311A57D4}" sibTransId="{861EFC87-500F-4CB9-9091-2D8C6DFE1009}"/>
    <dgm:cxn modelId="{65263114-A1CF-473C-AE19-735CD62FB941}" srcId="{3AF76F97-5AB3-4C36-90C5-F92FC4BCFB6D}" destId="{CB2E1F77-477B-4D0E-9AEB-647B6E3342C8}" srcOrd="2" destOrd="0" parTransId="{4CB3F204-E5C3-467A-B7F3-BF54A010AE18}" sibTransId="{4EF0A7B5-376D-4549-B04D-7EB3BF84DB3F}"/>
    <dgm:cxn modelId="{FD030D21-9AAC-4791-B11C-132C1D09A2F9}" type="presOf" srcId="{CB2E1F77-477B-4D0E-9AEB-647B6E3342C8}" destId="{683AE462-053D-4E21-B990-C642AB56A2B1}" srcOrd="0" destOrd="0" presId="urn:microsoft.com/office/officeart/2005/8/layout/vList2"/>
    <dgm:cxn modelId="{89FA3B22-F856-4DB1-9C09-6CBADBAE587C}" type="presOf" srcId="{77453188-7CA0-4CBD-837E-B7D7DE99E393}" destId="{7006A490-5A29-425A-9A76-484C715D6333}" srcOrd="0" destOrd="0" presId="urn:microsoft.com/office/officeart/2005/8/layout/vList2"/>
    <dgm:cxn modelId="{C911615E-5747-421E-867B-D6A650A19802}" type="presOf" srcId="{F1DA102E-E8F2-42BA-98B1-DEEE93EB6EF7}" destId="{7A14E638-C99A-480E-846D-581EB77171CF}" srcOrd="0" destOrd="0" presId="urn:microsoft.com/office/officeart/2005/8/layout/vList2"/>
    <dgm:cxn modelId="{2FBF3C47-1570-4643-A159-9AA8FBD5C294}" srcId="{3AF76F97-5AB3-4C36-90C5-F92FC4BCFB6D}" destId="{11E1EE4C-6ACA-4A7D-B0D4-6477D18F07D4}" srcOrd="5" destOrd="0" parTransId="{4CD6248A-6321-43A0-955D-285282351402}" sibTransId="{2B560AE4-B8B0-4BAE-9F47-F836329F3BA7}"/>
    <dgm:cxn modelId="{764B8E7F-5143-480B-801A-615D05B288E6}" srcId="{3AF76F97-5AB3-4C36-90C5-F92FC4BCFB6D}" destId="{F1DA102E-E8F2-42BA-98B1-DEEE93EB6EF7}" srcOrd="1" destOrd="0" parTransId="{6A6CA363-DE1D-4895-8C47-634CE97EACDB}" sibTransId="{B03D1045-8DC6-4A48-9F3D-FEEE008E3C60}"/>
    <dgm:cxn modelId="{209C3A84-4D9A-457C-BBB8-BD97ADB9191E}" srcId="{3AF76F97-5AB3-4C36-90C5-F92FC4BCFB6D}" destId="{77453188-7CA0-4CBD-837E-B7D7DE99E393}" srcOrd="7" destOrd="0" parTransId="{F816BE27-4432-473E-8071-8B34B42FA938}" sibTransId="{CC4F9B74-5ABA-4BB6-91E9-6A8909926F3E}"/>
    <dgm:cxn modelId="{DD8C2A91-53BF-4C45-8E67-CB4214E10916}" type="presOf" srcId="{E774109C-3806-4131-BE49-C349E8763A1F}" destId="{43D69579-9F6C-4E0F-A234-3AE02CED534D}" srcOrd="0" destOrd="0" presId="urn:microsoft.com/office/officeart/2005/8/layout/vList2"/>
    <dgm:cxn modelId="{9511E3A1-A407-4665-8714-ED4C1CD46272}" srcId="{3AF76F97-5AB3-4C36-90C5-F92FC4BCFB6D}" destId="{138AC2B2-A8A4-4F4D-A56B-16D1B502964C}" srcOrd="4" destOrd="0" parTransId="{4AF28A71-FA63-4B44-8321-BFD72B6023D7}" sibTransId="{81D13387-C170-493D-BFE9-C4D45F0BCA5E}"/>
    <dgm:cxn modelId="{0296C2BC-86D2-40E4-804D-8B6692837B43}" srcId="{3AF76F97-5AB3-4C36-90C5-F92FC4BCFB6D}" destId="{E774109C-3806-4131-BE49-C349E8763A1F}" srcOrd="0" destOrd="0" parTransId="{2C40FBC1-3AFB-4039-8633-A174BC18A10B}" sibTransId="{C59DC843-E7A1-4108-BF77-5D554C66C467}"/>
    <dgm:cxn modelId="{08289FCA-1D1A-49D9-9AAB-0481079AE88F}" srcId="{3AF76F97-5AB3-4C36-90C5-F92FC4BCFB6D}" destId="{23E19688-C3D6-4BE6-8210-4FF23E6149DA}" srcOrd="3" destOrd="0" parTransId="{EC4C7E77-9CDF-438C-9682-DDD63BD30335}" sibTransId="{E5E728D8-361B-4913-B525-B9FE64C764E8}"/>
    <dgm:cxn modelId="{4B884CDB-FA5F-4CD8-AAC4-D2B8108F882F}" type="presOf" srcId="{11E1EE4C-6ACA-4A7D-B0D4-6477D18F07D4}" destId="{11A298D5-2C69-4D74-8587-6D8E4E1049D1}" srcOrd="0" destOrd="0" presId="urn:microsoft.com/office/officeart/2005/8/layout/vList2"/>
    <dgm:cxn modelId="{4956D4DE-33EA-4531-AC32-8A140D16C3EC}" type="presOf" srcId="{23E19688-C3D6-4BE6-8210-4FF23E6149DA}" destId="{9F8AC696-D62F-4DA0-88EA-5400E5456432}" srcOrd="0" destOrd="0" presId="urn:microsoft.com/office/officeart/2005/8/layout/vList2"/>
    <dgm:cxn modelId="{3CA295E4-EFE9-44F3-B525-6CD875F5580D}" type="presOf" srcId="{D1CA26CE-9D45-43C7-8F2F-AB2F206D64B2}" destId="{F04597CA-94A3-4064-9DA9-73EA40C0E590}" srcOrd="0" destOrd="0" presId="urn:microsoft.com/office/officeart/2005/8/layout/vList2"/>
    <dgm:cxn modelId="{7859B0E7-6B20-4502-98A2-456EEC4D997F}" type="presOf" srcId="{138AC2B2-A8A4-4F4D-A56B-16D1B502964C}" destId="{926EA876-E539-489F-8FA8-22F66AC2EBA8}" srcOrd="0" destOrd="0" presId="urn:microsoft.com/office/officeart/2005/8/layout/vList2"/>
    <dgm:cxn modelId="{E14F47F7-A3FD-4450-882A-A6391E6075E6}" type="presOf" srcId="{3AF76F97-5AB3-4C36-90C5-F92FC4BCFB6D}" destId="{96CFECFE-63A0-45E9-BCF6-1F8B57B9A63B}" srcOrd="0" destOrd="0" presId="urn:microsoft.com/office/officeart/2005/8/layout/vList2"/>
    <dgm:cxn modelId="{63249BDD-C415-4246-A86C-8E37C0C25D12}" type="presParOf" srcId="{96CFECFE-63A0-45E9-BCF6-1F8B57B9A63B}" destId="{43D69579-9F6C-4E0F-A234-3AE02CED534D}" srcOrd="0" destOrd="0" presId="urn:microsoft.com/office/officeart/2005/8/layout/vList2"/>
    <dgm:cxn modelId="{563599A7-9804-4C06-B96D-ACC0FD426166}" type="presParOf" srcId="{96CFECFE-63A0-45E9-BCF6-1F8B57B9A63B}" destId="{FC583C98-C1C8-4EDD-8ACB-F78B5248C582}" srcOrd="1" destOrd="0" presId="urn:microsoft.com/office/officeart/2005/8/layout/vList2"/>
    <dgm:cxn modelId="{123AE254-177B-4EF2-BA53-8B2294843DF7}" type="presParOf" srcId="{96CFECFE-63A0-45E9-BCF6-1F8B57B9A63B}" destId="{7A14E638-C99A-480E-846D-581EB77171CF}" srcOrd="2" destOrd="0" presId="urn:microsoft.com/office/officeart/2005/8/layout/vList2"/>
    <dgm:cxn modelId="{D06D3716-4D9B-4185-9B49-CFD54FDCE39F}" type="presParOf" srcId="{96CFECFE-63A0-45E9-BCF6-1F8B57B9A63B}" destId="{64245F32-BD6B-47F2-9246-DA872292F06D}" srcOrd="3" destOrd="0" presId="urn:microsoft.com/office/officeart/2005/8/layout/vList2"/>
    <dgm:cxn modelId="{790CCF81-607D-4EE6-B36D-95753284C025}" type="presParOf" srcId="{96CFECFE-63A0-45E9-BCF6-1F8B57B9A63B}" destId="{683AE462-053D-4E21-B990-C642AB56A2B1}" srcOrd="4" destOrd="0" presId="urn:microsoft.com/office/officeart/2005/8/layout/vList2"/>
    <dgm:cxn modelId="{584E2C19-9683-4FAC-AD7B-6D11765393B0}" type="presParOf" srcId="{96CFECFE-63A0-45E9-BCF6-1F8B57B9A63B}" destId="{74F46DF2-397E-42ED-8F46-66DF98938B32}" srcOrd="5" destOrd="0" presId="urn:microsoft.com/office/officeart/2005/8/layout/vList2"/>
    <dgm:cxn modelId="{9EA50A52-8AEF-4F3D-A97E-5FEDFF1D7429}" type="presParOf" srcId="{96CFECFE-63A0-45E9-BCF6-1F8B57B9A63B}" destId="{9F8AC696-D62F-4DA0-88EA-5400E5456432}" srcOrd="6" destOrd="0" presId="urn:microsoft.com/office/officeart/2005/8/layout/vList2"/>
    <dgm:cxn modelId="{CB61480E-D0F2-489C-96D2-7664EFFD01C0}" type="presParOf" srcId="{96CFECFE-63A0-45E9-BCF6-1F8B57B9A63B}" destId="{D567B46C-2C3D-4C6E-A6F8-F18CC0EE1000}" srcOrd="7" destOrd="0" presId="urn:microsoft.com/office/officeart/2005/8/layout/vList2"/>
    <dgm:cxn modelId="{6C2D0266-46E8-47DB-A72D-D3A8752FD480}" type="presParOf" srcId="{96CFECFE-63A0-45E9-BCF6-1F8B57B9A63B}" destId="{926EA876-E539-489F-8FA8-22F66AC2EBA8}" srcOrd="8" destOrd="0" presId="urn:microsoft.com/office/officeart/2005/8/layout/vList2"/>
    <dgm:cxn modelId="{43CB1390-836F-4D08-A396-E6520A566EC9}" type="presParOf" srcId="{96CFECFE-63A0-45E9-BCF6-1F8B57B9A63B}" destId="{AF3D6F62-4C1D-4028-96A3-48DAB4C1FA4E}" srcOrd="9" destOrd="0" presId="urn:microsoft.com/office/officeart/2005/8/layout/vList2"/>
    <dgm:cxn modelId="{2D0C04BC-B266-4A27-B273-19BCBF8F194D}" type="presParOf" srcId="{96CFECFE-63A0-45E9-BCF6-1F8B57B9A63B}" destId="{11A298D5-2C69-4D74-8587-6D8E4E1049D1}" srcOrd="10" destOrd="0" presId="urn:microsoft.com/office/officeart/2005/8/layout/vList2"/>
    <dgm:cxn modelId="{F75D743C-4E30-4BAB-A065-A957107FCD17}" type="presParOf" srcId="{96CFECFE-63A0-45E9-BCF6-1F8B57B9A63B}" destId="{DA453C5D-8068-4255-9461-9C11CF05063B}" srcOrd="11" destOrd="0" presId="urn:microsoft.com/office/officeart/2005/8/layout/vList2"/>
    <dgm:cxn modelId="{5D0E30A6-B456-49E0-AEA3-A50704A1C7CC}" type="presParOf" srcId="{96CFECFE-63A0-45E9-BCF6-1F8B57B9A63B}" destId="{F04597CA-94A3-4064-9DA9-73EA40C0E590}" srcOrd="12" destOrd="0" presId="urn:microsoft.com/office/officeart/2005/8/layout/vList2"/>
    <dgm:cxn modelId="{2341E180-9EC5-46A0-AC64-7048BF3D8940}" type="presParOf" srcId="{96CFECFE-63A0-45E9-BCF6-1F8B57B9A63B}" destId="{ED3DE9FB-DB53-48F3-8B5B-14E3E8F8A18A}" srcOrd="13" destOrd="0" presId="urn:microsoft.com/office/officeart/2005/8/layout/vList2"/>
    <dgm:cxn modelId="{4FA3962B-63E8-4A37-B316-EA65B4D8636E}" type="presParOf" srcId="{96CFECFE-63A0-45E9-BCF6-1F8B57B9A63B}" destId="{7006A490-5A29-425A-9A76-484C715D633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71A38F-2784-4BA7-98AA-B6002C7D0A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897A2A-8B62-451D-AE43-C56D426F95BE}">
      <dgm:prSet/>
      <dgm:spPr/>
      <dgm:t>
        <a:bodyPr/>
        <a:lstStyle/>
        <a:p>
          <a:pPr>
            <a:lnSpc>
              <a:spcPct val="100000"/>
            </a:lnSpc>
          </a:pPr>
          <a:r>
            <a:rPr lang="en-GB" dirty="0"/>
            <a:t>A perceived increase in the number of students experiencing poor mental health and wellbeing.</a:t>
          </a:r>
          <a:endParaRPr lang="en-US" dirty="0"/>
        </a:p>
      </dgm:t>
    </dgm:pt>
    <dgm:pt modelId="{5C9815C7-E988-4B5F-BBF0-8CE8F6D3B5EF}" type="parTrans" cxnId="{B6717368-7B13-4265-939E-94D8F85D2261}">
      <dgm:prSet/>
      <dgm:spPr/>
      <dgm:t>
        <a:bodyPr/>
        <a:lstStyle/>
        <a:p>
          <a:endParaRPr lang="en-US"/>
        </a:p>
      </dgm:t>
    </dgm:pt>
    <dgm:pt modelId="{510AFB8A-9503-499D-A5EE-3055329CA181}" type="sibTrans" cxnId="{B6717368-7B13-4265-939E-94D8F85D2261}">
      <dgm:prSet/>
      <dgm:spPr/>
      <dgm:t>
        <a:bodyPr/>
        <a:lstStyle/>
        <a:p>
          <a:endParaRPr lang="en-US"/>
        </a:p>
      </dgm:t>
    </dgm:pt>
    <dgm:pt modelId="{12C24589-8C75-4718-B535-DB0298337286}">
      <dgm:prSet/>
      <dgm:spPr/>
      <dgm:t>
        <a:bodyPr/>
        <a:lstStyle/>
        <a:p>
          <a:pPr>
            <a:lnSpc>
              <a:spcPct val="100000"/>
            </a:lnSpc>
          </a:pPr>
          <a:r>
            <a:rPr lang="en-GB"/>
            <a:t>Disparity in the outcomes of Care Experienced and Disabled students.</a:t>
          </a:r>
          <a:endParaRPr lang="en-US"/>
        </a:p>
      </dgm:t>
    </dgm:pt>
    <dgm:pt modelId="{3EB5EFA0-60D8-439E-ACB4-80EA5BC2E62E}" type="parTrans" cxnId="{3C58B55D-FC40-4C79-889D-75E33CC96D95}">
      <dgm:prSet/>
      <dgm:spPr/>
      <dgm:t>
        <a:bodyPr/>
        <a:lstStyle/>
        <a:p>
          <a:endParaRPr lang="en-US"/>
        </a:p>
      </dgm:t>
    </dgm:pt>
    <dgm:pt modelId="{1A5360C8-6C03-454A-B46B-617CA5ED378C}" type="sibTrans" cxnId="{3C58B55D-FC40-4C79-889D-75E33CC96D95}">
      <dgm:prSet/>
      <dgm:spPr/>
      <dgm:t>
        <a:bodyPr/>
        <a:lstStyle/>
        <a:p>
          <a:endParaRPr lang="en-US"/>
        </a:p>
      </dgm:t>
    </dgm:pt>
    <dgm:pt modelId="{66D0794D-8B5A-4475-9314-60222957C469}">
      <dgm:prSet/>
      <dgm:spPr/>
      <dgm:t>
        <a:bodyPr/>
        <a:lstStyle/>
        <a:p>
          <a:pPr>
            <a:lnSpc>
              <a:spcPct val="100000"/>
            </a:lnSpc>
          </a:pPr>
          <a:r>
            <a:rPr lang="en-GB"/>
            <a:t>School-College articulation not as seamless it should be.</a:t>
          </a:r>
          <a:endParaRPr lang="en-US"/>
        </a:p>
      </dgm:t>
    </dgm:pt>
    <dgm:pt modelId="{93775367-4293-4E8C-B7F4-74E9F0EDAC8E}" type="parTrans" cxnId="{6C560461-7684-4030-A39B-AE88D5EBECC0}">
      <dgm:prSet/>
      <dgm:spPr/>
      <dgm:t>
        <a:bodyPr/>
        <a:lstStyle/>
        <a:p>
          <a:endParaRPr lang="en-US"/>
        </a:p>
      </dgm:t>
    </dgm:pt>
    <dgm:pt modelId="{01942304-0512-455E-A099-76B7BBADAA2F}" type="sibTrans" cxnId="{6C560461-7684-4030-A39B-AE88D5EBECC0}">
      <dgm:prSet/>
      <dgm:spPr/>
      <dgm:t>
        <a:bodyPr/>
        <a:lstStyle/>
        <a:p>
          <a:endParaRPr lang="en-US"/>
        </a:p>
      </dgm:t>
    </dgm:pt>
    <dgm:pt modelId="{C7E9E471-AD1D-4B88-8C73-1A71DEF6FC0C}">
      <dgm:prSet/>
      <dgm:spPr/>
      <dgm:t>
        <a:bodyPr/>
        <a:lstStyle/>
        <a:p>
          <a:pPr>
            <a:lnSpc>
              <a:spcPct val="100000"/>
            </a:lnSpc>
          </a:pPr>
          <a:r>
            <a:rPr lang="en-GB"/>
            <a:t>Lack of parity in quality of support services for PT &amp; DL students and students at smaller campuses. </a:t>
          </a:r>
          <a:endParaRPr lang="en-US"/>
        </a:p>
      </dgm:t>
    </dgm:pt>
    <dgm:pt modelId="{122AA2C3-4F41-4739-8175-F6260E9EA210}" type="parTrans" cxnId="{385F7387-9BD5-43C3-9636-4604454E7721}">
      <dgm:prSet/>
      <dgm:spPr/>
      <dgm:t>
        <a:bodyPr/>
        <a:lstStyle/>
        <a:p>
          <a:endParaRPr lang="en-US"/>
        </a:p>
      </dgm:t>
    </dgm:pt>
    <dgm:pt modelId="{1344D450-6BE0-40A1-90E6-CCA94C6E7CE1}" type="sibTrans" cxnId="{385F7387-9BD5-43C3-9636-4604454E7721}">
      <dgm:prSet/>
      <dgm:spPr/>
      <dgm:t>
        <a:bodyPr/>
        <a:lstStyle/>
        <a:p>
          <a:endParaRPr lang="en-US"/>
        </a:p>
      </dgm:t>
    </dgm:pt>
    <dgm:pt modelId="{9453611C-50DB-4479-BD05-2AC32A89F44C}">
      <dgm:prSet/>
      <dgm:spPr/>
      <dgm:t>
        <a:bodyPr/>
        <a:lstStyle/>
        <a:p>
          <a:pPr>
            <a:lnSpc>
              <a:spcPct val="100000"/>
            </a:lnSpc>
          </a:pPr>
          <a:r>
            <a:rPr lang="en-GB"/>
            <a:t>Inconsistent pre-entry guidance and assessment</a:t>
          </a:r>
          <a:endParaRPr lang="en-US"/>
        </a:p>
      </dgm:t>
    </dgm:pt>
    <dgm:pt modelId="{8A12A068-CEC5-44D1-85F3-0E42B0C814D3}" type="parTrans" cxnId="{B6BC9796-AA8A-44F6-8ECD-58FD94E4844F}">
      <dgm:prSet/>
      <dgm:spPr/>
      <dgm:t>
        <a:bodyPr/>
        <a:lstStyle/>
        <a:p>
          <a:endParaRPr lang="en-US"/>
        </a:p>
      </dgm:t>
    </dgm:pt>
    <dgm:pt modelId="{55B8BB8E-B464-4FE5-99FA-12C630773734}" type="sibTrans" cxnId="{B6BC9796-AA8A-44F6-8ECD-58FD94E4844F}">
      <dgm:prSet/>
      <dgm:spPr/>
      <dgm:t>
        <a:bodyPr/>
        <a:lstStyle/>
        <a:p>
          <a:endParaRPr lang="en-US"/>
        </a:p>
      </dgm:t>
    </dgm:pt>
    <dgm:pt modelId="{AD4FD104-81F4-43F5-95EC-C0FAB6BAE2FC}">
      <dgm:prSet/>
      <dgm:spPr/>
      <dgm:t>
        <a:bodyPr/>
        <a:lstStyle/>
        <a:p>
          <a:pPr>
            <a:lnSpc>
              <a:spcPct val="100000"/>
            </a:lnSpc>
          </a:pPr>
          <a:r>
            <a:rPr lang="en-GB"/>
            <a:t>Inadequate student funding arrangements</a:t>
          </a:r>
          <a:endParaRPr lang="en-US"/>
        </a:p>
      </dgm:t>
    </dgm:pt>
    <dgm:pt modelId="{1E06C837-E0D4-43BF-A568-3ADFB04B697E}" type="parTrans" cxnId="{EC406B89-B025-4F77-A62A-1D7D9B64ADF2}">
      <dgm:prSet/>
      <dgm:spPr/>
      <dgm:t>
        <a:bodyPr/>
        <a:lstStyle/>
        <a:p>
          <a:endParaRPr lang="en-US"/>
        </a:p>
      </dgm:t>
    </dgm:pt>
    <dgm:pt modelId="{2DFF955A-2886-4A5F-84CF-ACC2CD27D76A}" type="sibTrans" cxnId="{EC406B89-B025-4F77-A62A-1D7D9B64ADF2}">
      <dgm:prSet/>
      <dgm:spPr/>
      <dgm:t>
        <a:bodyPr/>
        <a:lstStyle/>
        <a:p>
          <a:endParaRPr lang="en-US"/>
        </a:p>
      </dgm:t>
    </dgm:pt>
    <dgm:pt modelId="{51471AB6-90E4-4150-A18E-E19F06FC9BD1}">
      <dgm:prSet/>
      <dgm:spPr/>
      <dgm:t>
        <a:bodyPr/>
        <a:lstStyle/>
        <a:p>
          <a:pPr>
            <a:lnSpc>
              <a:spcPct val="100000"/>
            </a:lnSpc>
          </a:pPr>
          <a:r>
            <a:rPr lang="en-GB" dirty="0"/>
            <a:t>Inconsistent communication between curriculum and support staff</a:t>
          </a:r>
          <a:endParaRPr lang="en-US" dirty="0"/>
        </a:p>
      </dgm:t>
    </dgm:pt>
    <dgm:pt modelId="{8D1B3BE5-36A9-421E-9ED4-74DB98BFDB10}" type="parTrans" cxnId="{87EFAD9E-827C-4A4F-896F-68A92DC56BD0}">
      <dgm:prSet/>
      <dgm:spPr/>
      <dgm:t>
        <a:bodyPr/>
        <a:lstStyle/>
        <a:p>
          <a:endParaRPr lang="en-GB"/>
        </a:p>
      </dgm:t>
    </dgm:pt>
    <dgm:pt modelId="{C21006DF-ACE1-4BFE-8DAA-AAC2C42C8D95}" type="sibTrans" cxnId="{87EFAD9E-827C-4A4F-896F-68A92DC56BD0}">
      <dgm:prSet/>
      <dgm:spPr/>
      <dgm:t>
        <a:bodyPr/>
        <a:lstStyle/>
        <a:p>
          <a:endParaRPr lang="en-GB"/>
        </a:p>
      </dgm:t>
    </dgm:pt>
    <dgm:pt modelId="{A95D54DF-F43C-4433-8CB2-DEE81F277C78}" type="pres">
      <dgm:prSet presAssocID="{0871A38F-2784-4BA7-98AA-B6002C7D0A61}" presName="root" presStyleCnt="0">
        <dgm:presLayoutVars>
          <dgm:dir/>
          <dgm:resizeHandles val="exact"/>
        </dgm:presLayoutVars>
      </dgm:prSet>
      <dgm:spPr/>
    </dgm:pt>
    <dgm:pt modelId="{0AAAA6C6-4258-4201-A2DC-E106DAF69531}" type="pres">
      <dgm:prSet presAssocID="{88897A2A-8B62-451D-AE43-C56D426F95BE}" presName="compNode" presStyleCnt="0"/>
      <dgm:spPr/>
    </dgm:pt>
    <dgm:pt modelId="{C1714D72-37BA-4933-AF68-7EB260791414}" type="pres">
      <dgm:prSet presAssocID="{88897A2A-8B62-451D-AE43-C56D426F95BE}" presName="bgRect" presStyleLbl="bgShp" presStyleIdx="0" presStyleCnt="7"/>
      <dgm:spPr/>
    </dgm:pt>
    <dgm:pt modelId="{7B99AA9A-67C6-4E33-9E99-7907374AB6D0}" type="pres">
      <dgm:prSet presAssocID="{88897A2A-8B62-451D-AE43-C56D426F95B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8525A1FA-EB28-4A63-AD14-367ED5B35A9A}" type="pres">
      <dgm:prSet presAssocID="{88897A2A-8B62-451D-AE43-C56D426F95BE}" presName="spaceRect" presStyleCnt="0"/>
      <dgm:spPr/>
    </dgm:pt>
    <dgm:pt modelId="{EEEFAA73-B884-47E0-9EDD-70BA41CE2B1E}" type="pres">
      <dgm:prSet presAssocID="{88897A2A-8B62-451D-AE43-C56D426F95BE}" presName="parTx" presStyleLbl="revTx" presStyleIdx="0" presStyleCnt="7">
        <dgm:presLayoutVars>
          <dgm:chMax val="0"/>
          <dgm:chPref val="0"/>
        </dgm:presLayoutVars>
      </dgm:prSet>
      <dgm:spPr/>
    </dgm:pt>
    <dgm:pt modelId="{D72D7A01-EF53-437B-A168-506F7C5A339C}" type="pres">
      <dgm:prSet presAssocID="{510AFB8A-9503-499D-A5EE-3055329CA181}" presName="sibTrans" presStyleCnt="0"/>
      <dgm:spPr/>
    </dgm:pt>
    <dgm:pt modelId="{E3E6D7E0-A411-41F1-95D0-769FE335239A}" type="pres">
      <dgm:prSet presAssocID="{12C24589-8C75-4718-B535-DB0298337286}" presName="compNode" presStyleCnt="0"/>
      <dgm:spPr/>
    </dgm:pt>
    <dgm:pt modelId="{5806C1FE-A351-4D22-BBAF-AAA8074EDAA4}" type="pres">
      <dgm:prSet presAssocID="{12C24589-8C75-4718-B535-DB0298337286}" presName="bgRect" presStyleLbl="bgShp" presStyleIdx="1" presStyleCnt="7"/>
      <dgm:spPr/>
    </dgm:pt>
    <dgm:pt modelId="{90EFC69E-32AD-42EE-978F-8A3F853102AD}" type="pres">
      <dgm:prSet presAssocID="{12C24589-8C75-4718-B535-DB029833728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heelchair Access"/>
        </a:ext>
      </dgm:extLst>
    </dgm:pt>
    <dgm:pt modelId="{7BDE7970-2ACE-443F-B25B-7129820096DB}" type="pres">
      <dgm:prSet presAssocID="{12C24589-8C75-4718-B535-DB0298337286}" presName="spaceRect" presStyleCnt="0"/>
      <dgm:spPr/>
    </dgm:pt>
    <dgm:pt modelId="{0A5B0693-BBEC-43AB-BBD3-BD49B44D613C}" type="pres">
      <dgm:prSet presAssocID="{12C24589-8C75-4718-B535-DB0298337286}" presName="parTx" presStyleLbl="revTx" presStyleIdx="1" presStyleCnt="7">
        <dgm:presLayoutVars>
          <dgm:chMax val="0"/>
          <dgm:chPref val="0"/>
        </dgm:presLayoutVars>
      </dgm:prSet>
      <dgm:spPr/>
    </dgm:pt>
    <dgm:pt modelId="{CE6BF9BE-D91B-4ACC-B8EF-A5FF681BDB47}" type="pres">
      <dgm:prSet presAssocID="{1A5360C8-6C03-454A-B46B-617CA5ED378C}" presName="sibTrans" presStyleCnt="0"/>
      <dgm:spPr/>
    </dgm:pt>
    <dgm:pt modelId="{D54A8464-9484-46D0-B6FD-2ECECB53E126}" type="pres">
      <dgm:prSet presAssocID="{66D0794D-8B5A-4475-9314-60222957C469}" presName="compNode" presStyleCnt="0"/>
      <dgm:spPr/>
    </dgm:pt>
    <dgm:pt modelId="{4A8173AB-00B1-47D7-8632-60EF2E419C5F}" type="pres">
      <dgm:prSet presAssocID="{66D0794D-8B5A-4475-9314-60222957C469}" presName="bgRect" presStyleLbl="bgShp" presStyleIdx="2" presStyleCnt="7"/>
      <dgm:spPr/>
    </dgm:pt>
    <dgm:pt modelId="{C2B9D2E7-F75E-4ACB-8265-9430BBCB2C61}" type="pres">
      <dgm:prSet presAssocID="{66D0794D-8B5A-4475-9314-60222957C46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8976992-BF59-4409-91CF-B2AD193CEE56}" type="pres">
      <dgm:prSet presAssocID="{66D0794D-8B5A-4475-9314-60222957C469}" presName="spaceRect" presStyleCnt="0"/>
      <dgm:spPr/>
    </dgm:pt>
    <dgm:pt modelId="{4C6A3BE0-87B0-4D1B-89BC-0EA2D8A5471C}" type="pres">
      <dgm:prSet presAssocID="{66D0794D-8B5A-4475-9314-60222957C469}" presName="parTx" presStyleLbl="revTx" presStyleIdx="2" presStyleCnt="7">
        <dgm:presLayoutVars>
          <dgm:chMax val="0"/>
          <dgm:chPref val="0"/>
        </dgm:presLayoutVars>
      </dgm:prSet>
      <dgm:spPr/>
    </dgm:pt>
    <dgm:pt modelId="{35D77D72-75DE-42AF-921E-A447B815BB4E}" type="pres">
      <dgm:prSet presAssocID="{01942304-0512-455E-A099-76B7BBADAA2F}" presName="sibTrans" presStyleCnt="0"/>
      <dgm:spPr/>
    </dgm:pt>
    <dgm:pt modelId="{DD233676-6C97-4C87-949B-CA432BC9ADE9}" type="pres">
      <dgm:prSet presAssocID="{C7E9E471-AD1D-4B88-8C73-1A71DEF6FC0C}" presName="compNode" presStyleCnt="0"/>
      <dgm:spPr/>
    </dgm:pt>
    <dgm:pt modelId="{48E89FA4-1BE9-41FE-BA62-46A4E5B0A22E}" type="pres">
      <dgm:prSet presAssocID="{C7E9E471-AD1D-4B88-8C73-1A71DEF6FC0C}" presName="bgRect" presStyleLbl="bgShp" presStyleIdx="3" presStyleCnt="7"/>
      <dgm:spPr/>
    </dgm:pt>
    <dgm:pt modelId="{41776CA7-E221-4456-B683-4B91F5BB5C35}" type="pres">
      <dgm:prSet presAssocID="{C7E9E471-AD1D-4B88-8C73-1A71DEF6FC0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D7F84614-19CE-4C4C-856A-983A953E0D38}" type="pres">
      <dgm:prSet presAssocID="{C7E9E471-AD1D-4B88-8C73-1A71DEF6FC0C}" presName="spaceRect" presStyleCnt="0"/>
      <dgm:spPr/>
    </dgm:pt>
    <dgm:pt modelId="{405C5FA9-141A-48AA-849E-D612A53EC8B4}" type="pres">
      <dgm:prSet presAssocID="{C7E9E471-AD1D-4B88-8C73-1A71DEF6FC0C}" presName="parTx" presStyleLbl="revTx" presStyleIdx="3" presStyleCnt="7">
        <dgm:presLayoutVars>
          <dgm:chMax val="0"/>
          <dgm:chPref val="0"/>
        </dgm:presLayoutVars>
      </dgm:prSet>
      <dgm:spPr/>
    </dgm:pt>
    <dgm:pt modelId="{FC9E5891-452B-4C48-A8E5-5471C6065545}" type="pres">
      <dgm:prSet presAssocID="{1344D450-6BE0-40A1-90E6-CCA94C6E7CE1}" presName="sibTrans" presStyleCnt="0"/>
      <dgm:spPr/>
    </dgm:pt>
    <dgm:pt modelId="{DE709BA2-C958-4562-8805-1922BF4A6475}" type="pres">
      <dgm:prSet presAssocID="{9453611C-50DB-4479-BD05-2AC32A89F44C}" presName="compNode" presStyleCnt="0"/>
      <dgm:spPr/>
    </dgm:pt>
    <dgm:pt modelId="{3BA833FE-21B1-4547-8634-4C0400F85A84}" type="pres">
      <dgm:prSet presAssocID="{9453611C-50DB-4479-BD05-2AC32A89F44C}" presName="bgRect" presStyleLbl="bgShp" presStyleIdx="4" presStyleCnt="7"/>
      <dgm:spPr/>
    </dgm:pt>
    <dgm:pt modelId="{AE33898D-75B2-4794-80B5-9EA25CB4031F}" type="pres">
      <dgm:prSet presAssocID="{9453611C-50DB-4479-BD05-2AC32A89F44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81471EB8-95AC-4459-8679-5806FD9B4567}" type="pres">
      <dgm:prSet presAssocID="{9453611C-50DB-4479-BD05-2AC32A89F44C}" presName="spaceRect" presStyleCnt="0"/>
      <dgm:spPr/>
    </dgm:pt>
    <dgm:pt modelId="{0F236C7A-E2CC-436F-A642-E577040884F4}" type="pres">
      <dgm:prSet presAssocID="{9453611C-50DB-4479-BD05-2AC32A89F44C}" presName="parTx" presStyleLbl="revTx" presStyleIdx="4" presStyleCnt="7">
        <dgm:presLayoutVars>
          <dgm:chMax val="0"/>
          <dgm:chPref val="0"/>
        </dgm:presLayoutVars>
      </dgm:prSet>
      <dgm:spPr/>
    </dgm:pt>
    <dgm:pt modelId="{CF128AF7-9136-43D8-B27B-3DA7662BBEAE}" type="pres">
      <dgm:prSet presAssocID="{55B8BB8E-B464-4FE5-99FA-12C630773734}" presName="sibTrans" presStyleCnt="0"/>
      <dgm:spPr/>
    </dgm:pt>
    <dgm:pt modelId="{309F51DC-0086-47FA-BD7B-7288C4B59F8D}" type="pres">
      <dgm:prSet presAssocID="{AD4FD104-81F4-43F5-95EC-C0FAB6BAE2FC}" presName="compNode" presStyleCnt="0"/>
      <dgm:spPr/>
    </dgm:pt>
    <dgm:pt modelId="{A36828DF-A42C-44B5-AA22-BD65CC17F89A}" type="pres">
      <dgm:prSet presAssocID="{AD4FD104-81F4-43F5-95EC-C0FAB6BAE2FC}" presName="bgRect" presStyleLbl="bgShp" presStyleIdx="5" presStyleCnt="7"/>
      <dgm:spPr/>
    </dgm:pt>
    <dgm:pt modelId="{A58539A3-A8C7-435E-AC91-94809A99D4DF}" type="pres">
      <dgm:prSet presAssocID="{AD4FD104-81F4-43F5-95EC-C0FAB6BAE2F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E15C7DA5-457A-4052-BCB5-B7CAD0F68101}" type="pres">
      <dgm:prSet presAssocID="{AD4FD104-81F4-43F5-95EC-C0FAB6BAE2FC}" presName="spaceRect" presStyleCnt="0"/>
      <dgm:spPr/>
    </dgm:pt>
    <dgm:pt modelId="{FD4915F4-2A23-4E84-B476-3CE138CB548C}" type="pres">
      <dgm:prSet presAssocID="{AD4FD104-81F4-43F5-95EC-C0FAB6BAE2FC}" presName="parTx" presStyleLbl="revTx" presStyleIdx="5" presStyleCnt="7">
        <dgm:presLayoutVars>
          <dgm:chMax val="0"/>
          <dgm:chPref val="0"/>
        </dgm:presLayoutVars>
      </dgm:prSet>
      <dgm:spPr/>
    </dgm:pt>
    <dgm:pt modelId="{23ADFCD3-E2DE-4FDC-884C-5CA093D64643}" type="pres">
      <dgm:prSet presAssocID="{2DFF955A-2886-4A5F-84CF-ACC2CD27D76A}" presName="sibTrans" presStyleCnt="0"/>
      <dgm:spPr/>
    </dgm:pt>
    <dgm:pt modelId="{38467535-0ACE-4649-BB38-F2DC39D62374}" type="pres">
      <dgm:prSet presAssocID="{51471AB6-90E4-4150-A18E-E19F06FC9BD1}" presName="compNode" presStyleCnt="0"/>
      <dgm:spPr/>
    </dgm:pt>
    <dgm:pt modelId="{E7CD4B46-F1A7-4C58-834A-612E2DDB0D85}" type="pres">
      <dgm:prSet presAssocID="{51471AB6-90E4-4150-A18E-E19F06FC9BD1}" presName="bgRect" presStyleLbl="bgShp" presStyleIdx="6" presStyleCnt="7"/>
      <dgm:spPr/>
    </dgm:pt>
    <dgm:pt modelId="{A4241680-0523-48C3-88D7-CC2861EE315A}" type="pres">
      <dgm:prSet presAssocID="{51471AB6-90E4-4150-A18E-E19F06FC9BD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Marketing"/>
        </a:ext>
      </dgm:extLst>
    </dgm:pt>
    <dgm:pt modelId="{B638426D-DF62-4300-AA17-46740B0CC1F1}" type="pres">
      <dgm:prSet presAssocID="{51471AB6-90E4-4150-A18E-E19F06FC9BD1}" presName="spaceRect" presStyleCnt="0"/>
      <dgm:spPr/>
    </dgm:pt>
    <dgm:pt modelId="{BE2F8B11-77CD-4EDE-BFE5-0B071D2446A9}" type="pres">
      <dgm:prSet presAssocID="{51471AB6-90E4-4150-A18E-E19F06FC9BD1}" presName="parTx" presStyleLbl="revTx" presStyleIdx="6" presStyleCnt="7">
        <dgm:presLayoutVars>
          <dgm:chMax val="0"/>
          <dgm:chPref val="0"/>
        </dgm:presLayoutVars>
      </dgm:prSet>
      <dgm:spPr/>
    </dgm:pt>
  </dgm:ptLst>
  <dgm:cxnLst>
    <dgm:cxn modelId="{0DE9D809-1619-4036-BDCE-0755F90B05D1}" type="presOf" srcId="{12C24589-8C75-4718-B535-DB0298337286}" destId="{0A5B0693-BBEC-43AB-BBD3-BD49B44D613C}" srcOrd="0" destOrd="0" presId="urn:microsoft.com/office/officeart/2018/2/layout/IconVerticalSolidList"/>
    <dgm:cxn modelId="{9E50B50A-1747-4BC3-813B-B1085E7EA536}" type="presOf" srcId="{51471AB6-90E4-4150-A18E-E19F06FC9BD1}" destId="{BE2F8B11-77CD-4EDE-BFE5-0B071D2446A9}" srcOrd="0" destOrd="0" presId="urn:microsoft.com/office/officeart/2018/2/layout/IconVerticalSolidList"/>
    <dgm:cxn modelId="{C372593C-F276-4895-A12C-5BF70A18871C}" type="presOf" srcId="{0871A38F-2784-4BA7-98AA-B6002C7D0A61}" destId="{A95D54DF-F43C-4433-8CB2-DEE81F277C78}" srcOrd="0" destOrd="0" presId="urn:microsoft.com/office/officeart/2018/2/layout/IconVerticalSolidList"/>
    <dgm:cxn modelId="{3C58B55D-FC40-4C79-889D-75E33CC96D95}" srcId="{0871A38F-2784-4BA7-98AA-B6002C7D0A61}" destId="{12C24589-8C75-4718-B535-DB0298337286}" srcOrd="1" destOrd="0" parTransId="{3EB5EFA0-60D8-439E-ACB4-80EA5BC2E62E}" sibTransId="{1A5360C8-6C03-454A-B46B-617CA5ED378C}"/>
    <dgm:cxn modelId="{6C560461-7684-4030-A39B-AE88D5EBECC0}" srcId="{0871A38F-2784-4BA7-98AA-B6002C7D0A61}" destId="{66D0794D-8B5A-4475-9314-60222957C469}" srcOrd="2" destOrd="0" parTransId="{93775367-4293-4E8C-B7F4-74E9F0EDAC8E}" sibTransId="{01942304-0512-455E-A099-76B7BBADAA2F}"/>
    <dgm:cxn modelId="{7B5B8345-54D3-478C-B275-ACDF85A18F5C}" type="presOf" srcId="{9453611C-50DB-4479-BD05-2AC32A89F44C}" destId="{0F236C7A-E2CC-436F-A642-E577040884F4}" srcOrd="0" destOrd="0" presId="urn:microsoft.com/office/officeart/2018/2/layout/IconVerticalSolidList"/>
    <dgm:cxn modelId="{B6717368-7B13-4265-939E-94D8F85D2261}" srcId="{0871A38F-2784-4BA7-98AA-B6002C7D0A61}" destId="{88897A2A-8B62-451D-AE43-C56D426F95BE}" srcOrd="0" destOrd="0" parTransId="{5C9815C7-E988-4B5F-BBF0-8CE8F6D3B5EF}" sibTransId="{510AFB8A-9503-499D-A5EE-3055329CA181}"/>
    <dgm:cxn modelId="{E06AC078-3BEB-4DE0-B7B1-14AF3738B0C2}" type="presOf" srcId="{AD4FD104-81F4-43F5-95EC-C0FAB6BAE2FC}" destId="{FD4915F4-2A23-4E84-B476-3CE138CB548C}" srcOrd="0" destOrd="0" presId="urn:microsoft.com/office/officeart/2018/2/layout/IconVerticalSolidList"/>
    <dgm:cxn modelId="{385F7387-9BD5-43C3-9636-4604454E7721}" srcId="{0871A38F-2784-4BA7-98AA-B6002C7D0A61}" destId="{C7E9E471-AD1D-4B88-8C73-1A71DEF6FC0C}" srcOrd="3" destOrd="0" parTransId="{122AA2C3-4F41-4739-8175-F6260E9EA210}" sibTransId="{1344D450-6BE0-40A1-90E6-CCA94C6E7CE1}"/>
    <dgm:cxn modelId="{EC406B89-B025-4F77-A62A-1D7D9B64ADF2}" srcId="{0871A38F-2784-4BA7-98AA-B6002C7D0A61}" destId="{AD4FD104-81F4-43F5-95EC-C0FAB6BAE2FC}" srcOrd="5" destOrd="0" parTransId="{1E06C837-E0D4-43BF-A568-3ADFB04B697E}" sibTransId="{2DFF955A-2886-4A5F-84CF-ACC2CD27D76A}"/>
    <dgm:cxn modelId="{B6BC9796-AA8A-44F6-8ECD-58FD94E4844F}" srcId="{0871A38F-2784-4BA7-98AA-B6002C7D0A61}" destId="{9453611C-50DB-4479-BD05-2AC32A89F44C}" srcOrd="4" destOrd="0" parTransId="{8A12A068-CEC5-44D1-85F3-0E42B0C814D3}" sibTransId="{55B8BB8E-B464-4FE5-99FA-12C630773734}"/>
    <dgm:cxn modelId="{87EFAD9E-827C-4A4F-896F-68A92DC56BD0}" srcId="{0871A38F-2784-4BA7-98AA-B6002C7D0A61}" destId="{51471AB6-90E4-4150-A18E-E19F06FC9BD1}" srcOrd="6" destOrd="0" parTransId="{8D1B3BE5-36A9-421E-9ED4-74DB98BFDB10}" sibTransId="{C21006DF-ACE1-4BFE-8DAA-AAC2C42C8D95}"/>
    <dgm:cxn modelId="{DAAC45AA-6467-4DC0-AD2E-A22E0FB865B3}" type="presOf" srcId="{C7E9E471-AD1D-4B88-8C73-1A71DEF6FC0C}" destId="{405C5FA9-141A-48AA-849E-D612A53EC8B4}" srcOrd="0" destOrd="0" presId="urn:microsoft.com/office/officeart/2018/2/layout/IconVerticalSolidList"/>
    <dgm:cxn modelId="{821271DC-248D-4B37-8894-6D08A3B6F23C}" type="presOf" srcId="{88897A2A-8B62-451D-AE43-C56D426F95BE}" destId="{EEEFAA73-B884-47E0-9EDD-70BA41CE2B1E}" srcOrd="0" destOrd="0" presId="urn:microsoft.com/office/officeart/2018/2/layout/IconVerticalSolidList"/>
    <dgm:cxn modelId="{CD2D67F4-AA91-43E1-9769-11AD39A9A4A4}" type="presOf" srcId="{66D0794D-8B5A-4475-9314-60222957C469}" destId="{4C6A3BE0-87B0-4D1B-89BC-0EA2D8A5471C}" srcOrd="0" destOrd="0" presId="urn:microsoft.com/office/officeart/2018/2/layout/IconVerticalSolidList"/>
    <dgm:cxn modelId="{82895D99-C680-4B99-A31B-05BB58705D68}" type="presParOf" srcId="{A95D54DF-F43C-4433-8CB2-DEE81F277C78}" destId="{0AAAA6C6-4258-4201-A2DC-E106DAF69531}" srcOrd="0" destOrd="0" presId="urn:microsoft.com/office/officeart/2018/2/layout/IconVerticalSolidList"/>
    <dgm:cxn modelId="{A135A450-C073-412A-87CE-9E0478FA5DAA}" type="presParOf" srcId="{0AAAA6C6-4258-4201-A2DC-E106DAF69531}" destId="{C1714D72-37BA-4933-AF68-7EB260791414}" srcOrd="0" destOrd="0" presId="urn:microsoft.com/office/officeart/2018/2/layout/IconVerticalSolidList"/>
    <dgm:cxn modelId="{B39CD851-5D3D-49A4-9D30-01556DA4A795}" type="presParOf" srcId="{0AAAA6C6-4258-4201-A2DC-E106DAF69531}" destId="{7B99AA9A-67C6-4E33-9E99-7907374AB6D0}" srcOrd="1" destOrd="0" presId="urn:microsoft.com/office/officeart/2018/2/layout/IconVerticalSolidList"/>
    <dgm:cxn modelId="{8FBB7378-AD4C-4A84-A6DF-C1B2E6135633}" type="presParOf" srcId="{0AAAA6C6-4258-4201-A2DC-E106DAF69531}" destId="{8525A1FA-EB28-4A63-AD14-367ED5B35A9A}" srcOrd="2" destOrd="0" presId="urn:microsoft.com/office/officeart/2018/2/layout/IconVerticalSolidList"/>
    <dgm:cxn modelId="{A8B21534-29AF-49B7-BFB2-03F03F010DC4}" type="presParOf" srcId="{0AAAA6C6-4258-4201-A2DC-E106DAF69531}" destId="{EEEFAA73-B884-47E0-9EDD-70BA41CE2B1E}" srcOrd="3" destOrd="0" presId="urn:microsoft.com/office/officeart/2018/2/layout/IconVerticalSolidList"/>
    <dgm:cxn modelId="{38911F94-0886-46AC-A180-8E349D432FB2}" type="presParOf" srcId="{A95D54DF-F43C-4433-8CB2-DEE81F277C78}" destId="{D72D7A01-EF53-437B-A168-506F7C5A339C}" srcOrd="1" destOrd="0" presId="urn:microsoft.com/office/officeart/2018/2/layout/IconVerticalSolidList"/>
    <dgm:cxn modelId="{FC46670D-D67E-470F-B09C-CD004BC7052B}" type="presParOf" srcId="{A95D54DF-F43C-4433-8CB2-DEE81F277C78}" destId="{E3E6D7E0-A411-41F1-95D0-769FE335239A}" srcOrd="2" destOrd="0" presId="urn:microsoft.com/office/officeart/2018/2/layout/IconVerticalSolidList"/>
    <dgm:cxn modelId="{B7E3F57D-7045-4FAF-98E7-C5F0F953FEC0}" type="presParOf" srcId="{E3E6D7E0-A411-41F1-95D0-769FE335239A}" destId="{5806C1FE-A351-4D22-BBAF-AAA8074EDAA4}" srcOrd="0" destOrd="0" presId="urn:microsoft.com/office/officeart/2018/2/layout/IconVerticalSolidList"/>
    <dgm:cxn modelId="{1FFD78AB-14F8-4867-8725-11767092C96E}" type="presParOf" srcId="{E3E6D7E0-A411-41F1-95D0-769FE335239A}" destId="{90EFC69E-32AD-42EE-978F-8A3F853102AD}" srcOrd="1" destOrd="0" presId="urn:microsoft.com/office/officeart/2018/2/layout/IconVerticalSolidList"/>
    <dgm:cxn modelId="{94F8216B-36E5-4BA0-B0E7-705D927E414F}" type="presParOf" srcId="{E3E6D7E0-A411-41F1-95D0-769FE335239A}" destId="{7BDE7970-2ACE-443F-B25B-7129820096DB}" srcOrd="2" destOrd="0" presId="urn:microsoft.com/office/officeart/2018/2/layout/IconVerticalSolidList"/>
    <dgm:cxn modelId="{2BE8FA41-A50D-4602-AADA-D85CAC38B388}" type="presParOf" srcId="{E3E6D7E0-A411-41F1-95D0-769FE335239A}" destId="{0A5B0693-BBEC-43AB-BBD3-BD49B44D613C}" srcOrd="3" destOrd="0" presId="urn:microsoft.com/office/officeart/2018/2/layout/IconVerticalSolidList"/>
    <dgm:cxn modelId="{58947AB4-5C6E-4F81-866F-40D3A8691FA9}" type="presParOf" srcId="{A95D54DF-F43C-4433-8CB2-DEE81F277C78}" destId="{CE6BF9BE-D91B-4ACC-B8EF-A5FF681BDB47}" srcOrd="3" destOrd="0" presId="urn:microsoft.com/office/officeart/2018/2/layout/IconVerticalSolidList"/>
    <dgm:cxn modelId="{0BAF9791-5A0D-4C74-B975-91E66FB4E99A}" type="presParOf" srcId="{A95D54DF-F43C-4433-8CB2-DEE81F277C78}" destId="{D54A8464-9484-46D0-B6FD-2ECECB53E126}" srcOrd="4" destOrd="0" presId="urn:microsoft.com/office/officeart/2018/2/layout/IconVerticalSolidList"/>
    <dgm:cxn modelId="{41D288B9-E7E5-4F1D-A7B8-CA5FBBED9E5B}" type="presParOf" srcId="{D54A8464-9484-46D0-B6FD-2ECECB53E126}" destId="{4A8173AB-00B1-47D7-8632-60EF2E419C5F}" srcOrd="0" destOrd="0" presId="urn:microsoft.com/office/officeart/2018/2/layout/IconVerticalSolidList"/>
    <dgm:cxn modelId="{85555818-16F9-479B-8655-655B4B8CD1BB}" type="presParOf" srcId="{D54A8464-9484-46D0-B6FD-2ECECB53E126}" destId="{C2B9D2E7-F75E-4ACB-8265-9430BBCB2C61}" srcOrd="1" destOrd="0" presId="urn:microsoft.com/office/officeart/2018/2/layout/IconVerticalSolidList"/>
    <dgm:cxn modelId="{8EDACD2D-2530-4A17-87EB-617E4FA339AE}" type="presParOf" srcId="{D54A8464-9484-46D0-B6FD-2ECECB53E126}" destId="{B8976992-BF59-4409-91CF-B2AD193CEE56}" srcOrd="2" destOrd="0" presId="urn:microsoft.com/office/officeart/2018/2/layout/IconVerticalSolidList"/>
    <dgm:cxn modelId="{4CE5EF9C-025B-4FF9-A1BA-98DF0AA1A243}" type="presParOf" srcId="{D54A8464-9484-46D0-B6FD-2ECECB53E126}" destId="{4C6A3BE0-87B0-4D1B-89BC-0EA2D8A5471C}" srcOrd="3" destOrd="0" presId="urn:microsoft.com/office/officeart/2018/2/layout/IconVerticalSolidList"/>
    <dgm:cxn modelId="{1BDD317C-DF4F-4BCE-8BCB-9DE2E81C5B16}" type="presParOf" srcId="{A95D54DF-F43C-4433-8CB2-DEE81F277C78}" destId="{35D77D72-75DE-42AF-921E-A447B815BB4E}" srcOrd="5" destOrd="0" presId="urn:microsoft.com/office/officeart/2018/2/layout/IconVerticalSolidList"/>
    <dgm:cxn modelId="{ED1B0697-38D1-47CB-97D9-283673CB5C02}" type="presParOf" srcId="{A95D54DF-F43C-4433-8CB2-DEE81F277C78}" destId="{DD233676-6C97-4C87-949B-CA432BC9ADE9}" srcOrd="6" destOrd="0" presId="urn:microsoft.com/office/officeart/2018/2/layout/IconVerticalSolidList"/>
    <dgm:cxn modelId="{44DA6C5D-E791-4DB8-AA0B-92FD433C9A13}" type="presParOf" srcId="{DD233676-6C97-4C87-949B-CA432BC9ADE9}" destId="{48E89FA4-1BE9-41FE-BA62-46A4E5B0A22E}" srcOrd="0" destOrd="0" presId="urn:microsoft.com/office/officeart/2018/2/layout/IconVerticalSolidList"/>
    <dgm:cxn modelId="{6BC97260-1E13-49E8-A84F-47ADC38D16EF}" type="presParOf" srcId="{DD233676-6C97-4C87-949B-CA432BC9ADE9}" destId="{41776CA7-E221-4456-B683-4B91F5BB5C35}" srcOrd="1" destOrd="0" presId="urn:microsoft.com/office/officeart/2018/2/layout/IconVerticalSolidList"/>
    <dgm:cxn modelId="{013184AE-615F-4D4D-ACDE-125D4737A768}" type="presParOf" srcId="{DD233676-6C97-4C87-949B-CA432BC9ADE9}" destId="{D7F84614-19CE-4C4C-856A-983A953E0D38}" srcOrd="2" destOrd="0" presId="urn:microsoft.com/office/officeart/2018/2/layout/IconVerticalSolidList"/>
    <dgm:cxn modelId="{6901614F-DDE3-4263-917D-95D6B6DDCADA}" type="presParOf" srcId="{DD233676-6C97-4C87-949B-CA432BC9ADE9}" destId="{405C5FA9-141A-48AA-849E-D612A53EC8B4}" srcOrd="3" destOrd="0" presId="urn:microsoft.com/office/officeart/2018/2/layout/IconVerticalSolidList"/>
    <dgm:cxn modelId="{34758789-1A72-4E04-9208-1904B6AC3735}" type="presParOf" srcId="{A95D54DF-F43C-4433-8CB2-DEE81F277C78}" destId="{FC9E5891-452B-4C48-A8E5-5471C6065545}" srcOrd="7" destOrd="0" presId="urn:microsoft.com/office/officeart/2018/2/layout/IconVerticalSolidList"/>
    <dgm:cxn modelId="{181E4824-D268-49F0-94E1-B85219FCC843}" type="presParOf" srcId="{A95D54DF-F43C-4433-8CB2-DEE81F277C78}" destId="{DE709BA2-C958-4562-8805-1922BF4A6475}" srcOrd="8" destOrd="0" presId="urn:microsoft.com/office/officeart/2018/2/layout/IconVerticalSolidList"/>
    <dgm:cxn modelId="{63380F64-AE20-4C7A-A08A-6426563B04BA}" type="presParOf" srcId="{DE709BA2-C958-4562-8805-1922BF4A6475}" destId="{3BA833FE-21B1-4547-8634-4C0400F85A84}" srcOrd="0" destOrd="0" presId="urn:microsoft.com/office/officeart/2018/2/layout/IconVerticalSolidList"/>
    <dgm:cxn modelId="{FAF9BBB2-0004-4E9A-A4DD-E81F3D00F807}" type="presParOf" srcId="{DE709BA2-C958-4562-8805-1922BF4A6475}" destId="{AE33898D-75B2-4794-80B5-9EA25CB4031F}" srcOrd="1" destOrd="0" presId="urn:microsoft.com/office/officeart/2018/2/layout/IconVerticalSolidList"/>
    <dgm:cxn modelId="{F459A52F-68F7-47F9-B8CF-0F50270D2065}" type="presParOf" srcId="{DE709BA2-C958-4562-8805-1922BF4A6475}" destId="{81471EB8-95AC-4459-8679-5806FD9B4567}" srcOrd="2" destOrd="0" presId="urn:microsoft.com/office/officeart/2018/2/layout/IconVerticalSolidList"/>
    <dgm:cxn modelId="{4CFFDF49-C5A3-42D6-AC39-27A5C514D484}" type="presParOf" srcId="{DE709BA2-C958-4562-8805-1922BF4A6475}" destId="{0F236C7A-E2CC-436F-A642-E577040884F4}" srcOrd="3" destOrd="0" presId="urn:microsoft.com/office/officeart/2018/2/layout/IconVerticalSolidList"/>
    <dgm:cxn modelId="{A090F9A6-8BDE-42AB-BBD3-AC28C9D57D23}" type="presParOf" srcId="{A95D54DF-F43C-4433-8CB2-DEE81F277C78}" destId="{CF128AF7-9136-43D8-B27B-3DA7662BBEAE}" srcOrd="9" destOrd="0" presId="urn:microsoft.com/office/officeart/2018/2/layout/IconVerticalSolidList"/>
    <dgm:cxn modelId="{F3D28C69-EFA9-4B37-8B7D-0B62DC00E356}" type="presParOf" srcId="{A95D54DF-F43C-4433-8CB2-DEE81F277C78}" destId="{309F51DC-0086-47FA-BD7B-7288C4B59F8D}" srcOrd="10" destOrd="0" presId="urn:microsoft.com/office/officeart/2018/2/layout/IconVerticalSolidList"/>
    <dgm:cxn modelId="{C71876B6-4290-4F6D-AF72-AD7C4C5DED63}" type="presParOf" srcId="{309F51DC-0086-47FA-BD7B-7288C4B59F8D}" destId="{A36828DF-A42C-44B5-AA22-BD65CC17F89A}" srcOrd="0" destOrd="0" presId="urn:microsoft.com/office/officeart/2018/2/layout/IconVerticalSolidList"/>
    <dgm:cxn modelId="{B99862EE-AAD1-4E4B-8CB0-3BDB821BD280}" type="presParOf" srcId="{309F51DC-0086-47FA-BD7B-7288C4B59F8D}" destId="{A58539A3-A8C7-435E-AC91-94809A99D4DF}" srcOrd="1" destOrd="0" presId="urn:microsoft.com/office/officeart/2018/2/layout/IconVerticalSolidList"/>
    <dgm:cxn modelId="{37543766-BB37-462A-8235-5096B9695106}" type="presParOf" srcId="{309F51DC-0086-47FA-BD7B-7288C4B59F8D}" destId="{E15C7DA5-457A-4052-BCB5-B7CAD0F68101}" srcOrd="2" destOrd="0" presId="urn:microsoft.com/office/officeart/2018/2/layout/IconVerticalSolidList"/>
    <dgm:cxn modelId="{DC6A1080-DB1F-45F5-9D93-9530C2EB8A5D}" type="presParOf" srcId="{309F51DC-0086-47FA-BD7B-7288C4B59F8D}" destId="{FD4915F4-2A23-4E84-B476-3CE138CB548C}" srcOrd="3" destOrd="0" presId="urn:microsoft.com/office/officeart/2018/2/layout/IconVerticalSolidList"/>
    <dgm:cxn modelId="{698A4621-0EC6-4274-B711-56007FFCC765}" type="presParOf" srcId="{A95D54DF-F43C-4433-8CB2-DEE81F277C78}" destId="{23ADFCD3-E2DE-4FDC-884C-5CA093D64643}" srcOrd="11" destOrd="0" presId="urn:microsoft.com/office/officeart/2018/2/layout/IconVerticalSolidList"/>
    <dgm:cxn modelId="{D3509F23-550F-4F43-94A6-E1749EA16CCB}" type="presParOf" srcId="{A95D54DF-F43C-4433-8CB2-DEE81F277C78}" destId="{38467535-0ACE-4649-BB38-F2DC39D62374}" srcOrd="12" destOrd="0" presId="urn:microsoft.com/office/officeart/2018/2/layout/IconVerticalSolidList"/>
    <dgm:cxn modelId="{4F97262D-7004-425F-BA24-87EC2F10B555}" type="presParOf" srcId="{38467535-0ACE-4649-BB38-F2DC39D62374}" destId="{E7CD4B46-F1A7-4C58-834A-612E2DDB0D85}" srcOrd="0" destOrd="0" presId="urn:microsoft.com/office/officeart/2018/2/layout/IconVerticalSolidList"/>
    <dgm:cxn modelId="{95DDD560-6E2C-4CF0-95D2-2A5451A2B1F9}" type="presParOf" srcId="{38467535-0ACE-4649-BB38-F2DC39D62374}" destId="{A4241680-0523-48C3-88D7-CC2861EE315A}" srcOrd="1" destOrd="0" presId="urn:microsoft.com/office/officeart/2018/2/layout/IconVerticalSolidList"/>
    <dgm:cxn modelId="{AB3FE7CE-F636-4A21-A407-EB4F3D1852E6}" type="presParOf" srcId="{38467535-0ACE-4649-BB38-F2DC39D62374}" destId="{B638426D-DF62-4300-AA17-46740B0CC1F1}" srcOrd="2" destOrd="0" presId="urn:microsoft.com/office/officeart/2018/2/layout/IconVerticalSolidList"/>
    <dgm:cxn modelId="{2E57475C-7CE3-47B4-A183-D804BC823902}" type="presParOf" srcId="{38467535-0ACE-4649-BB38-F2DC39D62374}" destId="{BE2F8B11-77CD-4EDE-BFE5-0B071D2446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543AD5-2314-4F96-950B-062D1451595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E06FDF5-640A-4ABD-A427-C0859C5E836D}">
      <dgm:prSet/>
      <dgm:spPr/>
      <dgm:t>
        <a:bodyPr/>
        <a:lstStyle/>
        <a:p>
          <a:pPr>
            <a:defRPr cap="all"/>
          </a:pPr>
          <a:r>
            <a:rPr lang="en-GB"/>
            <a:t>Ineffective systems to manage and share data</a:t>
          </a:r>
          <a:endParaRPr lang="en-US"/>
        </a:p>
      </dgm:t>
    </dgm:pt>
    <dgm:pt modelId="{6A784B8B-FBA9-4DE8-A63C-059512B2710D}" type="parTrans" cxnId="{0A9D04B3-9992-4DC1-B846-21E5E38F012B}">
      <dgm:prSet/>
      <dgm:spPr/>
      <dgm:t>
        <a:bodyPr/>
        <a:lstStyle/>
        <a:p>
          <a:endParaRPr lang="en-US"/>
        </a:p>
      </dgm:t>
    </dgm:pt>
    <dgm:pt modelId="{5023BAB4-A796-47F1-8555-D9134AABC016}" type="sibTrans" cxnId="{0A9D04B3-9992-4DC1-B846-21E5E38F012B}">
      <dgm:prSet/>
      <dgm:spPr/>
      <dgm:t>
        <a:bodyPr/>
        <a:lstStyle/>
        <a:p>
          <a:endParaRPr lang="en-US"/>
        </a:p>
      </dgm:t>
    </dgm:pt>
    <dgm:pt modelId="{3F85AC36-6C6A-42A5-B0CD-ED2A42E3A38F}">
      <dgm:prSet/>
      <dgm:spPr/>
      <dgm:t>
        <a:bodyPr/>
        <a:lstStyle/>
        <a:p>
          <a:pPr>
            <a:defRPr cap="all"/>
          </a:pPr>
          <a:r>
            <a:rPr lang="en-GB"/>
            <a:t>Lack of uptake of learning support services.</a:t>
          </a:r>
          <a:endParaRPr lang="en-US"/>
        </a:p>
      </dgm:t>
    </dgm:pt>
    <dgm:pt modelId="{6DAC2126-E8CF-4944-A0AE-B45754061032}" type="parTrans" cxnId="{8DEC3691-DC9A-489F-B506-01FE835029D4}">
      <dgm:prSet/>
      <dgm:spPr/>
      <dgm:t>
        <a:bodyPr/>
        <a:lstStyle/>
        <a:p>
          <a:endParaRPr lang="en-US"/>
        </a:p>
      </dgm:t>
    </dgm:pt>
    <dgm:pt modelId="{BDF2D59C-B4B5-4EE9-BBBF-95FC2C23CDDE}" type="sibTrans" cxnId="{8DEC3691-DC9A-489F-B506-01FE835029D4}">
      <dgm:prSet/>
      <dgm:spPr/>
      <dgm:t>
        <a:bodyPr/>
        <a:lstStyle/>
        <a:p>
          <a:endParaRPr lang="en-US"/>
        </a:p>
      </dgm:t>
    </dgm:pt>
    <dgm:pt modelId="{37266E3A-1308-4BC2-84D2-74CA775FE2B3}">
      <dgm:prSet/>
      <dgm:spPr/>
      <dgm:t>
        <a:bodyPr/>
        <a:lstStyle/>
        <a:p>
          <a:pPr>
            <a:defRPr cap="all"/>
          </a:pPr>
          <a:r>
            <a:rPr lang="en-GB"/>
            <a:t>Lack of time devoted to developing meta-skills.</a:t>
          </a:r>
          <a:endParaRPr lang="en-US"/>
        </a:p>
      </dgm:t>
    </dgm:pt>
    <dgm:pt modelId="{A1101C30-8767-45B5-BC62-7D9CFA52FBC4}" type="parTrans" cxnId="{46C05968-E639-4174-B0F9-55A73444D65B}">
      <dgm:prSet/>
      <dgm:spPr/>
      <dgm:t>
        <a:bodyPr/>
        <a:lstStyle/>
        <a:p>
          <a:endParaRPr lang="en-US"/>
        </a:p>
      </dgm:t>
    </dgm:pt>
    <dgm:pt modelId="{8D7C817D-3ADF-489E-BC2A-5EB7C7BC4E13}" type="sibTrans" cxnId="{46C05968-E639-4174-B0F9-55A73444D65B}">
      <dgm:prSet/>
      <dgm:spPr/>
      <dgm:t>
        <a:bodyPr/>
        <a:lstStyle/>
        <a:p>
          <a:endParaRPr lang="en-US"/>
        </a:p>
      </dgm:t>
    </dgm:pt>
    <dgm:pt modelId="{7CAC9654-ABC7-4C0D-A278-30F96EE64BBF}">
      <dgm:prSet/>
      <dgm:spPr/>
      <dgm:t>
        <a:bodyPr/>
        <a:lstStyle/>
        <a:p>
          <a:pPr>
            <a:defRPr cap="all"/>
          </a:pPr>
          <a:r>
            <a:rPr lang="en-GB"/>
            <a:t>Poor communication – not closing the feedback loop</a:t>
          </a:r>
          <a:endParaRPr lang="en-US"/>
        </a:p>
      </dgm:t>
    </dgm:pt>
    <dgm:pt modelId="{3F29F6D1-C811-4CC7-AF6C-2D6E4B109647}" type="parTrans" cxnId="{40D8D4AA-8D0D-4402-BD3D-3F6D7733F62B}">
      <dgm:prSet/>
      <dgm:spPr/>
      <dgm:t>
        <a:bodyPr/>
        <a:lstStyle/>
        <a:p>
          <a:endParaRPr lang="en-US"/>
        </a:p>
      </dgm:t>
    </dgm:pt>
    <dgm:pt modelId="{D06EB731-747C-4908-AF1C-56B4E76B738B}" type="sibTrans" cxnId="{40D8D4AA-8D0D-4402-BD3D-3F6D7733F62B}">
      <dgm:prSet/>
      <dgm:spPr/>
      <dgm:t>
        <a:bodyPr/>
        <a:lstStyle/>
        <a:p>
          <a:endParaRPr lang="en-US"/>
        </a:p>
      </dgm:t>
    </dgm:pt>
    <dgm:pt modelId="{5986FF72-CCCD-49EE-93C4-6BFA9E980C2B}">
      <dgm:prSet/>
      <dgm:spPr/>
      <dgm:t>
        <a:bodyPr/>
        <a:lstStyle/>
        <a:p>
          <a:pPr>
            <a:defRPr cap="all"/>
          </a:pPr>
          <a:r>
            <a:rPr lang="en-GB"/>
            <a:t>Staff not clear on support decisions</a:t>
          </a:r>
          <a:endParaRPr lang="en-US"/>
        </a:p>
      </dgm:t>
    </dgm:pt>
    <dgm:pt modelId="{825556F1-6F6D-4219-B345-C04138E5EE02}" type="parTrans" cxnId="{F04A1FD4-DCC7-44D5-8E16-8226C742BD48}">
      <dgm:prSet/>
      <dgm:spPr/>
      <dgm:t>
        <a:bodyPr/>
        <a:lstStyle/>
        <a:p>
          <a:endParaRPr lang="en-US"/>
        </a:p>
      </dgm:t>
    </dgm:pt>
    <dgm:pt modelId="{1F1065E6-4CF1-4659-9709-E8E8AD62F843}" type="sibTrans" cxnId="{F04A1FD4-DCC7-44D5-8E16-8226C742BD48}">
      <dgm:prSet/>
      <dgm:spPr/>
      <dgm:t>
        <a:bodyPr/>
        <a:lstStyle/>
        <a:p>
          <a:endParaRPr lang="en-US"/>
        </a:p>
      </dgm:t>
    </dgm:pt>
    <dgm:pt modelId="{3E0DA933-FC61-482C-B0A6-5F999F0CCC1E}">
      <dgm:prSet/>
      <dgm:spPr/>
      <dgm:t>
        <a:bodyPr/>
        <a:lstStyle/>
        <a:p>
          <a:pPr>
            <a:defRPr cap="all"/>
          </a:pPr>
          <a:r>
            <a:rPr lang="en-GB"/>
            <a:t>Student partnership not as embedded as it should be</a:t>
          </a:r>
          <a:endParaRPr lang="en-US"/>
        </a:p>
      </dgm:t>
    </dgm:pt>
    <dgm:pt modelId="{929ECF32-7566-48C2-B649-E3DCAA41CCF7}" type="parTrans" cxnId="{5DC5B6D2-D3B9-4947-A24A-2D82373ADFF6}">
      <dgm:prSet/>
      <dgm:spPr/>
      <dgm:t>
        <a:bodyPr/>
        <a:lstStyle/>
        <a:p>
          <a:endParaRPr lang="en-US"/>
        </a:p>
      </dgm:t>
    </dgm:pt>
    <dgm:pt modelId="{9E6AB79C-B215-4935-ABE5-8EC5B1709D4B}" type="sibTrans" cxnId="{5DC5B6D2-D3B9-4947-A24A-2D82373ADFF6}">
      <dgm:prSet/>
      <dgm:spPr/>
      <dgm:t>
        <a:bodyPr/>
        <a:lstStyle/>
        <a:p>
          <a:endParaRPr lang="en-US"/>
        </a:p>
      </dgm:t>
    </dgm:pt>
    <dgm:pt modelId="{3F3696EA-B305-4CEB-9C87-55F565E6EA51}" type="pres">
      <dgm:prSet presAssocID="{EC543AD5-2314-4F96-950B-062D1451595F}" presName="root" presStyleCnt="0">
        <dgm:presLayoutVars>
          <dgm:dir/>
          <dgm:resizeHandles val="exact"/>
        </dgm:presLayoutVars>
      </dgm:prSet>
      <dgm:spPr/>
    </dgm:pt>
    <dgm:pt modelId="{CD5B30E3-FA3D-42E2-979F-4AFA77C482C9}" type="pres">
      <dgm:prSet presAssocID="{BE06FDF5-640A-4ABD-A427-C0859C5E836D}" presName="compNode" presStyleCnt="0"/>
      <dgm:spPr/>
    </dgm:pt>
    <dgm:pt modelId="{85928C96-9D6A-405C-8F93-5415D30CFD0B}" type="pres">
      <dgm:prSet presAssocID="{BE06FDF5-640A-4ABD-A427-C0859C5E836D}" presName="iconBgRect" presStyleLbl="bgShp" presStyleIdx="0" presStyleCnt="6"/>
      <dgm:spPr/>
    </dgm:pt>
    <dgm:pt modelId="{4B658ECD-A594-4066-93FB-F0ED65559D83}" type="pres">
      <dgm:prSet presAssocID="{BE06FDF5-640A-4ABD-A427-C0859C5E836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659A1451-7997-4A4A-9413-836FDA18973B}" type="pres">
      <dgm:prSet presAssocID="{BE06FDF5-640A-4ABD-A427-C0859C5E836D}" presName="spaceRect" presStyleCnt="0"/>
      <dgm:spPr/>
    </dgm:pt>
    <dgm:pt modelId="{26FAB7C2-52CA-4B12-920E-BF0D6E4332A5}" type="pres">
      <dgm:prSet presAssocID="{BE06FDF5-640A-4ABD-A427-C0859C5E836D}" presName="textRect" presStyleLbl="revTx" presStyleIdx="0" presStyleCnt="6">
        <dgm:presLayoutVars>
          <dgm:chMax val="1"/>
          <dgm:chPref val="1"/>
        </dgm:presLayoutVars>
      </dgm:prSet>
      <dgm:spPr/>
    </dgm:pt>
    <dgm:pt modelId="{AC2923E3-4594-4CA6-82C5-D49E6CA4EE44}" type="pres">
      <dgm:prSet presAssocID="{5023BAB4-A796-47F1-8555-D9134AABC016}" presName="sibTrans" presStyleCnt="0"/>
      <dgm:spPr/>
    </dgm:pt>
    <dgm:pt modelId="{D5D02656-F2C1-47B2-AC16-FD47B7D85A6E}" type="pres">
      <dgm:prSet presAssocID="{3F85AC36-6C6A-42A5-B0CD-ED2A42E3A38F}" presName="compNode" presStyleCnt="0"/>
      <dgm:spPr/>
    </dgm:pt>
    <dgm:pt modelId="{B9AF6509-047F-49F3-BE8C-BD98C8C721E6}" type="pres">
      <dgm:prSet presAssocID="{3F85AC36-6C6A-42A5-B0CD-ED2A42E3A38F}" presName="iconBgRect" presStyleLbl="bgShp" presStyleIdx="1" presStyleCnt="6"/>
      <dgm:spPr/>
    </dgm:pt>
    <dgm:pt modelId="{AC0BE2C4-B343-4FC6-B440-50BB19A08E60}" type="pres">
      <dgm:prSet presAssocID="{3F85AC36-6C6A-42A5-B0CD-ED2A42E3A38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1CAEAFBD-A98F-4AC5-A04A-4B13B996E26A}" type="pres">
      <dgm:prSet presAssocID="{3F85AC36-6C6A-42A5-B0CD-ED2A42E3A38F}" presName="spaceRect" presStyleCnt="0"/>
      <dgm:spPr/>
    </dgm:pt>
    <dgm:pt modelId="{ECB3A39D-50FA-4F1D-B13C-EA91EF7DBA5A}" type="pres">
      <dgm:prSet presAssocID="{3F85AC36-6C6A-42A5-B0CD-ED2A42E3A38F}" presName="textRect" presStyleLbl="revTx" presStyleIdx="1" presStyleCnt="6">
        <dgm:presLayoutVars>
          <dgm:chMax val="1"/>
          <dgm:chPref val="1"/>
        </dgm:presLayoutVars>
      </dgm:prSet>
      <dgm:spPr/>
    </dgm:pt>
    <dgm:pt modelId="{4D1E0456-4421-44BA-B0DA-B23E46D9C86F}" type="pres">
      <dgm:prSet presAssocID="{BDF2D59C-B4B5-4EE9-BBBF-95FC2C23CDDE}" presName="sibTrans" presStyleCnt="0"/>
      <dgm:spPr/>
    </dgm:pt>
    <dgm:pt modelId="{88130219-39D2-42EA-943A-D918556264F4}" type="pres">
      <dgm:prSet presAssocID="{37266E3A-1308-4BC2-84D2-74CA775FE2B3}" presName="compNode" presStyleCnt="0"/>
      <dgm:spPr/>
    </dgm:pt>
    <dgm:pt modelId="{DCD2CC60-9184-4C95-A6E7-18721627C814}" type="pres">
      <dgm:prSet presAssocID="{37266E3A-1308-4BC2-84D2-74CA775FE2B3}" presName="iconBgRect" presStyleLbl="bgShp" presStyleIdx="2" presStyleCnt="6"/>
      <dgm:spPr/>
    </dgm:pt>
    <dgm:pt modelId="{8CC11AFB-1B31-4307-ABE7-27DC0D5854B1}" type="pres">
      <dgm:prSet presAssocID="{37266E3A-1308-4BC2-84D2-74CA775FE2B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66595F1-BA81-483B-AD6E-092392951680}" type="pres">
      <dgm:prSet presAssocID="{37266E3A-1308-4BC2-84D2-74CA775FE2B3}" presName="spaceRect" presStyleCnt="0"/>
      <dgm:spPr/>
    </dgm:pt>
    <dgm:pt modelId="{133EFE3B-F05D-4CEC-88EC-F23BFA938DDA}" type="pres">
      <dgm:prSet presAssocID="{37266E3A-1308-4BC2-84D2-74CA775FE2B3}" presName="textRect" presStyleLbl="revTx" presStyleIdx="2" presStyleCnt="6">
        <dgm:presLayoutVars>
          <dgm:chMax val="1"/>
          <dgm:chPref val="1"/>
        </dgm:presLayoutVars>
      </dgm:prSet>
      <dgm:spPr/>
    </dgm:pt>
    <dgm:pt modelId="{BDBA6428-7CA2-4915-A2AE-150D25E1FD5D}" type="pres">
      <dgm:prSet presAssocID="{8D7C817D-3ADF-489E-BC2A-5EB7C7BC4E13}" presName="sibTrans" presStyleCnt="0"/>
      <dgm:spPr/>
    </dgm:pt>
    <dgm:pt modelId="{B82852A5-9C14-4EB7-A5A4-CD19EE169D1B}" type="pres">
      <dgm:prSet presAssocID="{7CAC9654-ABC7-4C0D-A278-30F96EE64BBF}" presName="compNode" presStyleCnt="0"/>
      <dgm:spPr/>
    </dgm:pt>
    <dgm:pt modelId="{85F6B851-271D-4947-87DE-210F8B96C4DF}" type="pres">
      <dgm:prSet presAssocID="{7CAC9654-ABC7-4C0D-A278-30F96EE64BBF}" presName="iconBgRect" presStyleLbl="bgShp" presStyleIdx="3" presStyleCnt="6"/>
      <dgm:spPr/>
    </dgm:pt>
    <dgm:pt modelId="{A91433B1-DD35-4826-8FA1-296663ECD622}" type="pres">
      <dgm:prSet presAssocID="{7CAC9654-ABC7-4C0D-A278-30F96EE64BB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14387B71-79D4-47BE-A8E7-223ACDDBF980}" type="pres">
      <dgm:prSet presAssocID="{7CAC9654-ABC7-4C0D-A278-30F96EE64BBF}" presName="spaceRect" presStyleCnt="0"/>
      <dgm:spPr/>
    </dgm:pt>
    <dgm:pt modelId="{218F151D-3190-41BE-911D-2C93EB8CC0F0}" type="pres">
      <dgm:prSet presAssocID="{7CAC9654-ABC7-4C0D-A278-30F96EE64BBF}" presName="textRect" presStyleLbl="revTx" presStyleIdx="3" presStyleCnt="6">
        <dgm:presLayoutVars>
          <dgm:chMax val="1"/>
          <dgm:chPref val="1"/>
        </dgm:presLayoutVars>
      </dgm:prSet>
      <dgm:spPr/>
    </dgm:pt>
    <dgm:pt modelId="{A56AF505-36FE-42A2-B142-73B4BF5A55CB}" type="pres">
      <dgm:prSet presAssocID="{D06EB731-747C-4908-AF1C-56B4E76B738B}" presName="sibTrans" presStyleCnt="0"/>
      <dgm:spPr/>
    </dgm:pt>
    <dgm:pt modelId="{21532379-A222-4545-B891-0A43797924A3}" type="pres">
      <dgm:prSet presAssocID="{5986FF72-CCCD-49EE-93C4-6BFA9E980C2B}" presName="compNode" presStyleCnt="0"/>
      <dgm:spPr/>
    </dgm:pt>
    <dgm:pt modelId="{156DC961-B197-449C-B18E-37D53D973BC2}" type="pres">
      <dgm:prSet presAssocID="{5986FF72-CCCD-49EE-93C4-6BFA9E980C2B}" presName="iconBgRect" presStyleLbl="bgShp" presStyleIdx="4" presStyleCnt="6"/>
      <dgm:spPr/>
    </dgm:pt>
    <dgm:pt modelId="{8A5771FE-288A-40B4-8944-E1F1DDD11DE7}" type="pres">
      <dgm:prSet presAssocID="{5986FF72-CCCD-49EE-93C4-6BFA9E980C2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1A84C591-512D-450A-AEF0-3190DB0765BC}" type="pres">
      <dgm:prSet presAssocID="{5986FF72-CCCD-49EE-93C4-6BFA9E980C2B}" presName="spaceRect" presStyleCnt="0"/>
      <dgm:spPr/>
    </dgm:pt>
    <dgm:pt modelId="{467DA07D-8296-4D8A-AE6A-AFE35571E3ED}" type="pres">
      <dgm:prSet presAssocID="{5986FF72-CCCD-49EE-93C4-6BFA9E980C2B}" presName="textRect" presStyleLbl="revTx" presStyleIdx="4" presStyleCnt="6">
        <dgm:presLayoutVars>
          <dgm:chMax val="1"/>
          <dgm:chPref val="1"/>
        </dgm:presLayoutVars>
      </dgm:prSet>
      <dgm:spPr/>
    </dgm:pt>
    <dgm:pt modelId="{8D04ED7C-88D8-46F6-8CFA-FC7CC870A283}" type="pres">
      <dgm:prSet presAssocID="{1F1065E6-4CF1-4659-9709-E8E8AD62F843}" presName="sibTrans" presStyleCnt="0"/>
      <dgm:spPr/>
    </dgm:pt>
    <dgm:pt modelId="{B6295911-36C0-4639-8ABF-9C2BBADE4225}" type="pres">
      <dgm:prSet presAssocID="{3E0DA933-FC61-482C-B0A6-5F999F0CCC1E}" presName="compNode" presStyleCnt="0"/>
      <dgm:spPr/>
    </dgm:pt>
    <dgm:pt modelId="{637D576B-0582-4736-9144-0947744AD61F}" type="pres">
      <dgm:prSet presAssocID="{3E0DA933-FC61-482C-B0A6-5F999F0CCC1E}" presName="iconBgRect" presStyleLbl="bgShp" presStyleIdx="5" presStyleCnt="6"/>
      <dgm:spPr/>
    </dgm:pt>
    <dgm:pt modelId="{5DE31F71-8583-4D7D-985B-4B24CEB72370}" type="pres">
      <dgm:prSet presAssocID="{3E0DA933-FC61-482C-B0A6-5F999F0CCC1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4C83DA84-C488-45FC-873F-88C0165E001E}" type="pres">
      <dgm:prSet presAssocID="{3E0DA933-FC61-482C-B0A6-5F999F0CCC1E}" presName="spaceRect" presStyleCnt="0"/>
      <dgm:spPr/>
    </dgm:pt>
    <dgm:pt modelId="{4EF6FBD6-405E-4286-9A43-003656B65290}" type="pres">
      <dgm:prSet presAssocID="{3E0DA933-FC61-482C-B0A6-5F999F0CCC1E}" presName="textRect" presStyleLbl="revTx" presStyleIdx="5" presStyleCnt="6">
        <dgm:presLayoutVars>
          <dgm:chMax val="1"/>
          <dgm:chPref val="1"/>
        </dgm:presLayoutVars>
      </dgm:prSet>
      <dgm:spPr/>
    </dgm:pt>
  </dgm:ptLst>
  <dgm:cxnLst>
    <dgm:cxn modelId="{6BD1FC17-E032-4AF2-AC3C-A5BF68B453B7}" type="presOf" srcId="{BE06FDF5-640A-4ABD-A427-C0859C5E836D}" destId="{26FAB7C2-52CA-4B12-920E-BF0D6E4332A5}" srcOrd="0" destOrd="0" presId="urn:microsoft.com/office/officeart/2018/5/layout/IconCircleLabelList"/>
    <dgm:cxn modelId="{46C05968-E639-4174-B0F9-55A73444D65B}" srcId="{EC543AD5-2314-4F96-950B-062D1451595F}" destId="{37266E3A-1308-4BC2-84D2-74CA775FE2B3}" srcOrd="2" destOrd="0" parTransId="{A1101C30-8767-45B5-BC62-7D9CFA52FBC4}" sibTransId="{8D7C817D-3ADF-489E-BC2A-5EB7C7BC4E13}"/>
    <dgm:cxn modelId="{23E85A68-1E4A-4B10-BE84-1F92E4C21C3B}" type="presOf" srcId="{7CAC9654-ABC7-4C0D-A278-30F96EE64BBF}" destId="{218F151D-3190-41BE-911D-2C93EB8CC0F0}" srcOrd="0" destOrd="0" presId="urn:microsoft.com/office/officeart/2018/5/layout/IconCircleLabelList"/>
    <dgm:cxn modelId="{8DEC3691-DC9A-489F-B506-01FE835029D4}" srcId="{EC543AD5-2314-4F96-950B-062D1451595F}" destId="{3F85AC36-6C6A-42A5-B0CD-ED2A42E3A38F}" srcOrd="1" destOrd="0" parTransId="{6DAC2126-E8CF-4944-A0AE-B45754061032}" sibTransId="{BDF2D59C-B4B5-4EE9-BBBF-95FC2C23CDDE}"/>
    <dgm:cxn modelId="{18D1CEA1-C599-4663-B5A7-8666D74F06BC}" type="presOf" srcId="{3F85AC36-6C6A-42A5-B0CD-ED2A42E3A38F}" destId="{ECB3A39D-50FA-4F1D-B13C-EA91EF7DBA5A}" srcOrd="0" destOrd="0" presId="urn:microsoft.com/office/officeart/2018/5/layout/IconCircleLabelList"/>
    <dgm:cxn modelId="{40D8D4AA-8D0D-4402-BD3D-3F6D7733F62B}" srcId="{EC543AD5-2314-4F96-950B-062D1451595F}" destId="{7CAC9654-ABC7-4C0D-A278-30F96EE64BBF}" srcOrd="3" destOrd="0" parTransId="{3F29F6D1-C811-4CC7-AF6C-2D6E4B109647}" sibTransId="{D06EB731-747C-4908-AF1C-56B4E76B738B}"/>
    <dgm:cxn modelId="{0A9D04B3-9992-4DC1-B846-21E5E38F012B}" srcId="{EC543AD5-2314-4F96-950B-062D1451595F}" destId="{BE06FDF5-640A-4ABD-A427-C0859C5E836D}" srcOrd="0" destOrd="0" parTransId="{6A784B8B-FBA9-4DE8-A63C-059512B2710D}" sibTransId="{5023BAB4-A796-47F1-8555-D9134AABC016}"/>
    <dgm:cxn modelId="{1A1448BC-B6DC-4746-AB89-6B16C51654DA}" type="presOf" srcId="{EC543AD5-2314-4F96-950B-062D1451595F}" destId="{3F3696EA-B305-4CEB-9C87-55F565E6EA51}" srcOrd="0" destOrd="0" presId="urn:microsoft.com/office/officeart/2018/5/layout/IconCircleLabelList"/>
    <dgm:cxn modelId="{84B6A2C6-D3E4-4F44-9E15-CE6FA4F1AE12}" type="presOf" srcId="{3E0DA933-FC61-482C-B0A6-5F999F0CCC1E}" destId="{4EF6FBD6-405E-4286-9A43-003656B65290}" srcOrd="0" destOrd="0" presId="urn:microsoft.com/office/officeart/2018/5/layout/IconCircleLabelList"/>
    <dgm:cxn modelId="{5DC5B6D2-D3B9-4947-A24A-2D82373ADFF6}" srcId="{EC543AD5-2314-4F96-950B-062D1451595F}" destId="{3E0DA933-FC61-482C-B0A6-5F999F0CCC1E}" srcOrd="5" destOrd="0" parTransId="{929ECF32-7566-48C2-B649-E3DCAA41CCF7}" sibTransId="{9E6AB79C-B215-4935-ABE5-8EC5B1709D4B}"/>
    <dgm:cxn modelId="{F04A1FD4-DCC7-44D5-8E16-8226C742BD48}" srcId="{EC543AD5-2314-4F96-950B-062D1451595F}" destId="{5986FF72-CCCD-49EE-93C4-6BFA9E980C2B}" srcOrd="4" destOrd="0" parTransId="{825556F1-6F6D-4219-B345-C04138E5EE02}" sibTransId="{1F1065E6-4CF1-4659-9709-E8E8AD62F843}"/>
    <dgm:cxn modelId="{AD0AB3F3-4F69-43F2-BD07-99E053676991}" type="presOf" srcId="{37266E3A-1308-4BC2-84D2-74CA775FE2B3}" destId="{133EFE3B-F05D-4CEC-88EC-F23BFA938DDA}" srcOrd="0" destOrd="0" presId="urn:microsoft.com/office/officeart/2018/5/layout/IconCircleLabelList"/>
    <dgm:cxn modelId="{A2EDD5FB-24B8-424B-A34E-40F3C2FC7D71}" type="presOf" srcId="{5986FF72-CCCD-49EE-93C4-6BFA9E980C2B}" destId="{467DA07D-8296-4D8A-AE6A-AFE35571E3ED}" srcOrd="0" destOrd="0" presId="urn:microsoft.com/office/officeart/2018/5/layout/IconCircleLabelList"/>
    <dgm:cxn modelId="{508AA5B2-5616-4F69-9386-383BB2DCD4A2}" type="presParOf" srcId="{3F3696EA-B305-4CEB-9C87-55F565E6EA51}" destId="{CD5B30E3-FA3D-42E2-979F-4AFA77C482C9}" srcOrd="0" destOrd="0" presId="urn:microsoft.com/office/officeart/2018/5/layout/IconCircleLabelList"/>
    <dgm:cxn modelId="{32E66482-C989-466C-8177-FE8FFC47EBAE}" type="presParOf" srcId="{CD5B30E3-FA3D-42E2-979F-4AFA77C482C9}" destId="{85928C96-9D6A-405C-8F93-5415D30CFD0B}" srcOrd="0" destOrd="0" presId="urn:microsoft.com/office/officeart/2018/5/layout/IconCircleLabelList"/>
    <dgm:cxn modelId="{1AFDB62D-EE1C-4FF0-B4E2-75ACD97D0362}" type="presParOf" srcId="{CD5B30E3-FA3D-42E2-979F-4AFA77C482C9}" destId="{4B658ECD-A594-4066-93FB-F0ED65559D83}" srcOrd="1" destOrd="0" presId="urn:microsoft.com/office/officeart/2018/5/layout/IconCircleLabelList"/>
    <dgm:cxn modelId="{96FD826A-868E-4E01-8D7A-05832A186206}" type="presParOf" srcId="{CD5B30E3-FA3D-42E2-979F-4AFA77C482C9}" destId="{659A1451-7997-4A4A-9413-836FDA18973B}" srcOrd="2" destOrd="0" presId="urn:microsoft.com/office/officeart/2018/5/layout/IconCircleLabelList"/>
    <dgm:cxn modelId="{04B9A3C1-CE38-402E-8E75-B805A7EA7DD2}" type="presParOf" srcId="{CD5B30E3-FA3D-42E2-979F-4AFA77C482C9}" destId="{26FAB7C2-52CA-4B12-920E-BF0D6E4332A5}" srcOrd="3" destOrd="0" presId="urn:microsoft.com/office/officeart/2018/5/layout/IconCircleLabelList"/>
    <dgm:cxn modelId="{1AFD046F-EE8C-4014-954E-DF7EF8B7B9EB}" type="presParOf" srcId="{3F3696EA-B305-4CEB-9C87-55F565E6EA51}" destId="{AC2923E3-4594-4CA6-82C5-D49E6CA4EE44}" srcOrd="1" destOrd="0" presId="urn:microsoft.com/office/officeart/2018/5/layout/IconCircleLabelList"/>
    <dgm:cxn modelId="{DB34BD1C-2A9E-4FA3-9D49-42D71089AC91}" type="presParOf" srcId="{3F3696EA-B305-4CEB-9C87-55F565E6EA51}" destId="{D5D02656-F2C1-47B2-AC16-FD47B7D85A6E}" srcOrd="2" destOrd="0" presId="urn:microsoft.com/office/officeart/2018/5/layout/IconCircleLabelList"/>
    <dgm:cxn modelId="{9A1D0BE8-C908-4EA0-B6BF-B8094F1B2E22}" type="presParOf" srcId="{D5D02656-F2C1-47B2-AC16-FD47B7D85A6E}" destId="{B9AF6509-047F-49F3-BE8C-BD98C8C721E6}" srcOrd="0" destOrd="0" presId="urn:microsoft.com/office/officeart/2018/5/layout/IconCircleLabelList"/>
    <dgm:cxn modelId="{3C465209-AA7C-46CA-B16F-49222297129A}" type="presParOf" srcId="{D5D02656-F2C1-47B2-AC16-FD47B7D85A6E}" destId="{AC0BE2C4-B343-4FC6-B440-50BB19A08E60}" srcOrd="1" destOrd="0" presId="urn:microsoft.com/office/officeart/2018/5/layout/IconCircleLabelList"/>
    <dgm:cxn modelId="{568E4253-324F-4281-A5BE-F1AD99FF9667}" type="presParOf" srcId="{D5D02656-F2C1-47B2-AC16-FD47B7D85A6E}" destId="{1CAEAFBD-A98F-4AC5-A04A-4B13B996E26A}" srcOrd="2" destOrd="0" presId="urn:microsoft.com/office/officeart/2018/5/layout/IconCircleLabelList"/>
    <dgm:cxn modelId="{A3A8800E-28C7-4DB6-96AA-EA52BEE56CBC}" type="presParOf" srcId="{D5D02656-F2C1-47B2-AC16-FD47B7D85A6E}" destId="{ECB3A39D-50FA-4F1D-B13C-EA91EF7DBA5A}" srcOrd="3" destOrd="0" presId="urn:microsoft.com/office/officeart/2018/5/layout/IconCircleLabelList"/>
    <dgm:cxn modelId="{E3F553B3-7151-40A0-9365-10961A78FF2F}" type="presParOf" srcId="{3F3696EA-B305-4CEB-9C87-55F565E6EA51}" destId="{4D1E0456-4421-44BA-B0DA-B23E46D9C86F}" srcOrd="3" destOrd="0" presId="urn:microsoft.com/office/officeart/2018/5/layout/IconCircleLabelList"/>
    <dgm:cxn modelId="{AC0D1E93-2E45-46D8-8A9C-B2C37974C064}" type="presParOf" srcId="{3F3696EA-B305-4CEB-9C87-55F565E6EA51}" destId="{88130219-39D2-42EA-943A-D918556264F4}" srcOrd="4" destOrd="0" presId="urn:microsoft.com/office/officeart/2018/5/layout/IconCircleLabelList"/>
    <dgm:cxn modelId="{066C5B03-39A4-42C9-B8CE-B67FC4A6D18D}" type="presParOf" srcId="{88130219-39D2-42EA-943A-D918556264F4}" destId="{DCD2CC60-9184-4C95-A6E7-18721627C814}" srcOrd="0" destOrd="0" presId="urn:microsoft.com/office/officeart/2018/5/layout/IconCircleLabelList"/>
    <dgm:cxn modelId="{0B576EFD-F5E8-4E3D-B7ED-7A22D3E08C89}" type="presParOf" srcId="{88130219-39D2-42EA-943A-D918556264F4}" destId="{8CC11AFB-1B31-4307-ABE7-27DC0D5854B1}" srcOrd="1" destOrd="0" presId="urn:microsoft.com/office/officeart/2018/5/layout/IconCircleLabelList"/>
    <dgm:cxn modelId="{C93F643E-FCFF-471D-B9B6-4246D72FC3A6}" type="presParOf" srcId="{88130219-39D2-42EA-943A-D918556264F4}" destId="{866595F1-BA81-483B-AD6E-092392951680}" srcOrd="2" destOrd="0" presId="urn:microsoft.com/office/officeart/2018/5/layout/IconCircleLabelList"/>
    <dgm:cxn modelId="{BCA53345-100F-46A2-A62A-3D1E01B48D77}" type="presParOf" srcId="{88130219-39D2-42EA-943A-D918556264F4}" destId="{133EFE3B-F05D-4CEC-88EC-F23BFA938DDA}" srcOrd="3" destOrd="0" presId="urn:microsoft.com/office/officeart/2018/5/layout/IconCircleLabelList"/>
    <dgm:cxn modelId="{84D360CF-F18B-4521-A8A2-6AAFDC13B5F5}" type="presParOf" srcId="{3F3696EA-B305-4CEB-9C87-55F565E6EA51}" destId="{BDBA6428-7CA2-4915-A2AE-150D25E1FD5D}" srcOrd="5" destOrd="0" presId="urn:microsoft.com/office/officeart/2018/5/layout/IconCircleLabelList"/>
    <dgm:cxn modelId="{6452FBB4-BA73-40AC-A23A-94D30101F577}" type="presParOf" srcId="{3F3696EA-B305-4CEB-9C87-55F565E6EA51}" destId="{B82852A5-9C14-4EB7-A5A4-CD19EE169D1B}" srcOrd="6" destOrd="0" presId="urn:microsoft.com/office/officeart/2018/5/layout/IconCircleLabelList"/>
    <dgm:cxn modelId="{D8CFE456-13C7-46F3-9771-32190AE9C735}" type="presParOf" srcId="{B82852A5-9C14-4EB7-A5A4-CD19EE169D1B}" destId="{85F6B851-271D-4947-87DE-210F8B96C4DF}" srcOrd="0" destOrd="0" presId="urn:microsoft.com/office/officeart/2018/5/layout/IconCircleLabelList"/>
    <dgm:cxn modelId="{906B85BA-7FF5-47B7-BE50-A2E5124D1B6C}" type="presParOf" srcId="{B82852A5-9C14-4EB7-A5A4-CD19EE169D1B}" destId="{A91433B1-DD35-4826-8FA1-296663ECD622}" srcOrd="1" destOrd="0" presId="urn:microsoft.com/office/officeart/2018/5/layout/IconCircleLabelList"/>
    <dgm:cxn modelId="{35C301CA-27CB-4384-9FA8-FF1C0C27078C}" type="presParOf" srcId="{B82852A5-9C14-4EB7-A5A4-CD19EE169D1B}" destId="{14387B71-79D4-47BE-A8E7-223ACDDBF980}" srcOrd="2" destOrd="0" presId="urn:microsoft.com/office/officeart/2018/5/layout/IconCircleLabelList"/>
    <dgm:cxn modelId="{FB8032AF-BF67-4F8C-BE6B-0912F8A42D67}" type="presParOf" srcId="{B82852A5-9C14-4EB7-A5A4-CD19EE169D1B}" destId="{218F151D-3190-41BE-911D-2C93EB8CC0F0}" srcOrd="3" destOrd="0" presId="urn:microsoft.com/office/officeart/2018/5/layout/IconCircleLabelList"/>
    <dgm:cxn modelId="{2F9AA78C-7C76-4246-8710-465995C39740}" type="presParOf" srcId="{3F3696EA-B305-4CEB-9C87-55F565E6EA51}" destId="{A56AF505-36FE-42A2-B142-73B4BF5A55CB}" srcOrd="7" destOrd="0" presId="urn:microsoft.com/office/officeart/2018/5/layout/IconCircleLabelList"/>
    <dgm:cxn modelId="{F73C5A4C-7C55-44F1-A4CF-6C19ED2AE43D}" type="presParOf" srcId="{3F3696EA-B305-4CEB-9C87-55F565E6EA51}" destId="{21532379-A222-4545-B891-0A43797924A3}" srcOrd="8" destOrd="0" presId="urn:microsoft.com/office/officeart/2018/5/layout/IconCircleLabelList"/>
    <dgm:cxn modelId="{529E83CC-4282-457F-A604-0CD2CDCA81F2}" type="presParOf" srcId="{21532379-A222-4545-B891-0A43797924A3}" destId="{156DC961-B197-449C-B18E-37D53D973BC2}" srcOrd="0" destOrd="0" presId="urn:microsoft.com/office/officeart/2018/5/layout/IconCircleLabelList"/>
    <dgm:cxn modelId="{4BEA1C7F-22C6-4536-BFC5-1FB1CD62C6D9}" type="presParOf" srcId="{21532379-A222-4545-B891-0A43797924A3}" destId="{8A5771FE-288A-40B4-8944-E1F1DDD11DE7}" srcOrd="1" destOrd="0" presId="urn:microsoft.com/office/officeart/2018/5/layout/IconCircleLabelList"/>
    <dgm:cxn modelId="{66ED29EE-210B-45F6-90DA-F6FAD94A6C9B}" type="presParOf" srcId="{21532379-A222-4545-B891-0A43797924A3}" destId="{1A84C591-512D-450A-AEF0-3190DB0765BC}" srcOrd="2" destOrd="0" presId="urn:microsoft.com/office/officeart/2018/5/layout/IconCircleLabelList"/>
    <dgm:cxn modelId="{E8968FE9-4A91-4078-AE92-6AEF2F11EA38}" type="presParOf" srcId="{21532379-A222-4545-B891-0A43797924A3}" destId="{467DA07D-8296-4D8A-AE6A-AFE35571E3ED}" srcOrd="3" destOrd="0" presId="urn:microsoft.com/office/officeart/2018/5/layout/IconCircleLabelList"/>
    <dgm:cxn modelId="{B8409A08-436D-49DA-BB8A-87C85B641DA7}" type="presParOf" srcId="{3F3696EA-B305-4CEB-9C87-55F565E6EA51}" destId="{8D04ED7C-88D8-46F6-8CFA-FC7CC870A283}" srcOrd="9" destOrd="0" presId="urn:microsoft.com/office/officeart/2018/5/layout/IconCircleLabelList"/>
    <dgm:cxn modelId="{DD69EA15-689E-4701-98B5-25C329106428}" type="presParOf" srcId="{3F3696EA-B305-4CEB-9C87-55F565E6EA51}" destId="{B6295911-36C0-4639-8ABF-9C2BBADE4225}" srcOrd="10" destOrd="0" presId="urn:microsoft.com/office/officeart/2018/5/layout/IconCircleLabelList"/>
    <dgm:cxn modelId="{2B1CB595-7D3A-4DF0-BBD6-A7336F771073}" type="presParOf" srcId="{B6295911-36C0-4639-8ABF-9C2BBADE4225}" destId="{637D576B-0582-4736-9144-0947744AD61F}" srcOrd="0" destOrd="0" presId="urn:microsoft.com/office/officeart/2018/5/layout/IconCircleLabelList"/>
    <dgm:cxn modelId="{0CFE01AB-8714-4293-BDA6-0560A41F6647}" type="presParOf" srcId="{B6295911-36C0-4639-8ABF-9C2BBADE4225}" destId="{5DE31F71-8583-4D7D-985B-4B24CEB72370}" srcOrd="1" destOrd="0" presId="urn:microsoft.com/office/officeart/2018/5/layout/IconCircleLabelList"/>
    <dgm:cxn modelId="{067A7F50-6B69-4FA2-8341-00D2E24480DE}" type="presParOf" srcId="{B6295911-36C0-4639-8ABF-9C2BBADE4225}" destId="{4C83DA84-C488-45FC-873F-88C0165E001E}" srcOrd="2" destOrd="0" presId="urn:microsoft.com/office/officeart/2018/5/layout/IconCircleLabelList"/>
    <dgm:cxn modelId="{CD636B2D-BEB4-4652-9E91-5DCFA80564F6}" type="presParOf" srcId="{B6295911-36C0-4639-8ABF-9C2BBADE4225}" destId="{4EF6FBD6-405E-4286-9A43-003656B6529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ECD1C2-C667-43B7-8653-B671ED160A77}"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1EDB391A-81E8-4BEC-BCE6-B41D90E7CA35}">
      <dgm:prSet/>
      <dgm:spPr/>
      <dgm:t>
        <a:bodyPr/>
        <a:lstStyle/>
        <a:p>
          <a:pPr>
            <a:lnSpc>
              <a:spcPct val="100000"/>
            </a:lnSpc>
          </a:pPr>
          <a:r>
            <a:rPr lang="en-GB"/>
            <a:t>New “Campus Futures” model</a:t>
          </a:r>
          <a:endParaRPr lang="en-US"/>
        </a:p>
      </dgm:t>
    </dgm:pt>
    <dgm:pt modelId="{FE4059E5-CACB-4C38-B7D7-C5A4B2776B49}" type="parTrans" cxnId="{FA23F5FF-DE83-442C-BF1D-CBE099D67532}">
      <dgm:prSet/>
      <dgm:spPr/>
      <dgm:t>
        <a:bodyPr/>
        <a:lstStyle/>
        <a:p>
          <a:endParaRPr lang="en-US"/>
        </a:p>
      </dgm:t>
    </dgm:pt>
    <dgm:pt modelId="{7235F7F9-25A2-475F-8BE2-949260E94507}" type="sibTrans" cxnId="{FA23F5FF-DE83-442C-BF1D-CBE099D67532}">
      <dgm:prSet/>
      <dgm:spPr/>
      <dgm:t>
        <a:bodyPr/>
        <a:lstStyle/>
        <a:p>
          <a:pPr>
            <a:lnSpc>
              <a:spcPct val="100000"/>
            </a:lnSpc>
          </a:pPr>
          <a:endParaRPr lang="en-US"/>
        </a:p>
      </dgm:t>
    </dgm:pt>
    <dgm:pt modelId="{49AD6C4E-208A-4970-B675-EAC127FD38C7}">
      <dgm:prSet/>
      <dgm:spPr/>
      <dgm:t>
        <a:bodyPr/>
        <a:lstStyle/>
        <a:p>
          <a:pPr>
            <a:lnSpc>
              <a:spcPct val="100000"/>
            </a:lnSpc>
          </a:pPr>
          <a:r>
            <a:rPr lang="en-GB"/>
            <a:t>Local Curriculum Management teams at each campus</a:t>
          </a:r>
          <a:endParaRPr lang="en-US"/>
        </a:p>
      </dgm:t>
    </dgm:pt>
    <dgm:pt modelId="{CA46CCEF-2BFE-4E16-9082-BC5121A13CF4}" type="parTrans" cxnId="{7A1319AB-28BD-4D8C-8F5F-4BB0D23991A5}">
      <dgm:prSet/>
      <dgm:spPr/>
      <dgm:t>
        <a:bodyPr/>
        <a:lstStyle/>
        <a:p>
          <a:endParaRPr lang="en-US"/>
        </a:p>
      </dgm:t>
    </dgm:pt>
    <dgm:pt modelId="{934FDE0A-6F3B-485F-BC36-C94574D403ED}" type="sibTrans" cxnId="{7A1319AB-28BD-4D8C-8F5F-4BB0D23991A5}">
      <dgm:prSet/>
      <dgm:spPr/>
      <dgm:t>
        <a:bodyPr/>
        <a:lstStyle/>
        <a:p>
          <a:pPr>
            <a:lnSpc>
              <a:spcPct val="100000"/>
            </a:lnSpc>
          </a:pPr>
          <a:endParaRPr lang="en-US"/>
        </a:p>
      </dgm:t>
    </dgm:pt>
    <dgm:pt modelId="{C97F179F-CF96-4848-8B28-4168F873AFF0}">
      <dgm:prSet/>
      <dgm:spPr/>
      <dgm:t>
        <a:bodyPr/>
        <a:lstStyle/>
        <a:p>
          <a:pPr>
            <a:lnSpc>
              <a:spcPct val="100000"/>
            </a:lnSpc>
          </a:pPr>
          <a:r>
            <a:rPr lang="en-GB"/>
            <a:t>Director of Learning Responsible for each Campus</a:t>
          </a:r>
          <a:endParaRPr lang="en-US"/>
        </a:p>
      </dgm:t>
    </dgm:pt>
    <dgm:pt modelId="{1FDA2638-E5E2-4FF4-A55E-8D7051D8E0BE}" type="parTrans" cxnId="{B4C391D0-353A-4911-A6EC-1E403CA9864D}">
      <dgm:prSet/>
      <dgm:spPr/>
      <dgm:t>
        <a:bodyPr/>
        <a:lstStyle/>
        <a:p>
          <a:endParaRPr lang="en-US"/>
        </a:p>
      </dgm:t>
    </dgm:pt>
    <dgm:pt modelId="{40E65B4C-DCC7-4393-B953-47BCCD66BFEA}" type="sibTrans" cxnId="{B4C391D0-353A-4911-A6EC-1E403CA9864D}">
      <dgm:prSet/>
      <dgm:spPr/>
      <dgm:t>
        <a:bodyPr/>
        <a:lstStyle/>
        <a:p>
          <a:pPr>
            <a:lnSpc>
              <a:spcPct val="100000"/>
            </a:lnSpc>
          </a:pPr>
          <a:endParaRPr lang="en-US"/>
        </a:p>
      </dgm:t>
    </dgm:pt>
    <dgm:pt modelId="{25500E43-EEDB-4687-91E5-D7B24C589F07}">
      <dgm:prSet/>
      <dgm:spPr/>
      <dgm:t>
        <a:bodyPr/>
        <a:lstStyle/>
        <a:p>
          <a:pPr>
            <a:lnSpc>
              <a:spcPct val="100000"/>
            </a:lnSpc>
          </a:pPr>
          <a:r>
            <a:rPr lang="en-GB"/>
            <a:t>Head of Faculty post created – campus remit </a:t>
          </a:r>
          <a:endParaRPr lang="en-US" dirty="0"/>
        </a:p>
      </dgm:t>
    </dgm:pt>
    <dgm:pt modelId="{E51211FD-7B8D-4432-A617-8720B661EAE7}" type="parTrans" cxnId="{42D46712-F156-42EA-8EA7-E2C1415A67E4}">
      <dgm:prSet/>
      <dgm:spPr/>
      <dgm:t>
        <a:bodyPr/>
        <a:lstStyle/>
        <a:p>
          <a:endParaRPr lang="en-US"/>
        </a:p>
      </dgm:t>
    </dgm:pt>
    <dgm:pt modelId="{BEEF70D3-2DE1-4919-8971-1F1A67406FB5}" type="sibTrans" cxnId="{42D46712-F156-42EA-8EA7-E2C1415A67E4}">
      <dgm:prSet/>
      <dgm:spPr/>
      <dgm:t>
        <a:bodyPr/>
        <a:lstStyle/>
        <a:p>
          <a:pPr>
            <a:lnSpc>
              <a:spcPct val="100000"/>
            </a:lnSpc>
          </a:pPr>
          <a:endParaRPr lang="en-US"/>
        </a:p>
      </dgm:t>
    </dgm:pt>
    <dgm:pt modelId="{BCFAB933-2C66-485F-BF17-B9DD01899D2A}">
      <dgm:prSet/>
      <dgm:spPr/>
      <dgm:t>
        <a:bodyPr/>
        <a:lstStyle/>
        <a:p>
          <a:pPr>
            <a:lnSpc>
              <a:spcPct val="100000"/>
            </a:lnSpc>
          </a:pPr>
          <a:r>
            <a:rPr lang="en-GB"/>
            <a:t>Curriculum Mangers given line-management responsibility of  lecturers.</a:t>
          </a:r>
          <a:endParaRPr lang="en-US" dirty="0"/>
        </a:p>
      </dgm:t>
    </dgm:pt>
    <dgm:pt modelId="{615ABE87-88F5-42FD-83F4-7C01738D46CE}" type="parTrans" cxnId="{83E131CD-821F-4114-828E-C62F8B9911C8}">
      <dgm:prSet/>
      <dgm:spPr/>
      <dgm:t>
        <a:bodyPr/>
        <a:lstStyle/>
        <a:p>
          <a:endParaRPr lang="en-US"/>
        </a:p>
      </dgm:t>
    </dgm:pt>
    <dgm:pt modelId="{E2B8B11E-E89E-4A90-AE8F-AEA3307691F7}" type="sibTrans" cxnId="{83E131CD-821F-4114-828E-C62F8B9911C8}">
      <dgm:prSet/>
      <dgm:spPr/>
      <dgm:t>
        <a:bodyPr/>
        <a:lstStyle/>
        <a:p>
          <a:endParaRPr lang="en-US"/>
        </a:p>
      </dgm:t>
    </dgm:pt>
    <dgm:pt modelId="{80C70781-8211-46CE-8B12-F7544E0D1BF3}" type="pres">
      <dgm:prSet presAssocID="{EEECD1C2-C667-43B7-8653-B671ED160A77}" presName="root" presStyleCnt="0">
        <dgm:presLayoutVars>
          <dgm:dir/>
          <dgm:resizeHandles val="exact"/>
        </dgm:presLayoutVars>
      </dgm:prSet>
      <dgm:spPr/>
    </dgm:pt>
    <dgm:pt modelId="{DDD2786C-B431-4F40-A73F-DC461322DEE2}" type="pres">
      <dgm:prSet presAssocID="{1EDB391A-81E8-4BEC-BCE6-B41D90E7CA35}" presName="compNode" presStyleCnt="0"/>
      <dgm:spPr/>
    </dgm:pt>
    <dgm:pt modelId="{F05DEDA0-7BB7-4B6B-8B6A-4CD694AD3232}" type="pres">
      <dgm:prSet presAssocID="{1EDB391A-81E8-4BEC-BCE6-B41D90E7CA35}" presName="bgRect" presStyleLbl="bgShp" presStyleIdx="0" presStyleCnt="5"/>
      <dgm:spPr/>
    </dgm:pt>
    <dgm:pt modelId="{346A4BA8-C33A-4AEF-80C6-9DF000AB3BEC}" type="pres">
      <dgm:prSet presAssocID="{1EDB391A-81E8-4BEC-BCE6-B41D90E7CA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E6174A7E-F854-425A-A1E6-3374766C91B6}" type="pres">
      <dgm:prSet presAssocID="{1EDB391A-81E8-4BEC-BCE6-B41D90E7CA35}" presName="spaceRect" presStyleCnt="0"/>
      <dgm:spPr/>
    </dgm:pt>
    <dgm:pt modelId="{3289254E-0481-40A4-B0DD-3B00FC12B33A}" type="pres">
      <dgm:prSet presAssocID="{1EDB391A-81E8-4BEC-BCE6-B41D90E7CA35}" presName="parTx" presStyleLbl="revTx" presStyleIdx="0" presStyleCnt="5">
        <dgm:presLayoutVars>
          <dgm:chMax val="0"/>
          <dgm:chPref val="0"/>
        </dgm:presLayoutVars>
      </dgm:prSet>
      <dgm:spPr/>
    </dgm:pt>
    <dgm:pt modelId="{DF4F5CB5-6436-4B2B-8676-E02946DEE419}" type="pres">
      <dgm:prSet presAssocID="{7235F7F9-25A2-475F-8BE2-949260E94507}" presName="sibTrans" presStyleCnt="0"/>
      <dgm:spPr/>
    </dgm:pt>
    <dgm:pt modelId="{7EBF7182-31E4-43BB-B7E7-BAA96DDDEB34}" type="pres">
      <dgm:prSet presAssocID="{49AD6C4E-208A-4970-B675-EAC127FD38C7}" presName="compNode" presStyleCnt="0"/>
      <dgm:spPr/>
    </dgm:pt>
    <dgm:pt modelId="{D6FC418E-5005-4CBB-B27A-8B67A307C3EA}" type="pres">
      <dgm:prSet presAssocID="{49AD6C4E-208A-4970-B675-EAC127FD38C7}" presName="bgRect" presStyleLbl="bgShp" presStyleIdx="1" presStyleCnt="5"/>
      <dgm:spPr/>
    </dgm:pt>
    <dgm:pt modelId="{FFE65974-3E7E-4718-BD13-9337C7D3D7E7}" type="pres">
      <dgm:prSet presAssocID="{49AD6C4E-208A-4970-B675-EAC127FD38C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088E5198-FD7A-4977-A33C-B07796658B32}" type="pres">
      <dgm:prSet presAssocID="{49AD6C4E-208A-4970-B675-EAC127FD38C7}" presName="spaceRect" presStyleCnt="0"/>
      <dgm:spPr/>
    </dgm:pt>
    <dgm:pt modelId="{FB4AA6D7-A11A-4461-B83A-9BB9AD65B702}" type="pres">
      <dgm:prSet presAssocID="{49AD6C4E-208A-4970-B675-EAC127FD38C7}" presName="parTx" presStyleLbl="revTx" presStyleIdx="1" presStyleCnt="5">
        <dgm:presLayoutVars>
          <dgm:chMax val="0"/>
          <dgm:chPref val="0"/>
        </dgm:presLayoutVars>
      </dgm:prSet>
      <dgm:spPr/>
    </dgm:pt>
    <dgm:pt modelId="{DD455773-0471-4C1E-BAFE-C73341A72635}" type="pres">
      <dgm:prSet presAssocID="{934FDE0A-6F3B-485F-BC36-C94574D403ED}" presName="sibTrans" presStyleCnt="0"/>
      <dgm:spPr/>
    </dgm:pt>
    <dgm:pt modelId="{0B3919E2-4131-4A38-B3B9-276920BA9237}" type="pres">
      <dgm:prSet presAssocID="{C97F179F-CF96-4848-8B28-4168F873AFF0}" presName="compNode" presStyleCnt="0"/>
      <dgm:spPr/>
    </dgm:pt>
    <dgm:pt modelId="{EA74FA69-129B-4215-B829-2C04DA755F0D}" type="pres">
      <dgm:prSet presAssocID="{C97F179F-CF96-4848-8B28-4168F873AFF0}" presName="bgRect" presStyleLbl="bgShp" presStyleIdx="2" presStyleCnt="5"/>
      <dgm:spPr/>
    </dgm:pt>
    <dgm:pt modelId="{2977A45B-F22D-4DAB-B250-61CD8D7E37A7}" type="pres">
      <dgm:prSet presAssocID="{C97F179F-CF96-4848-8B28-4168F873AF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6ECFA64F-6EBD-402B-95C6-F45895325E1D}" type="pres">
      <dgm:prSet presAssocID="{C97F179F-CF96-4848-8B28-4168F873AFF0}" presName="spaceRect" presStyleCnt="0"/>
      <dgm:spPr/>
    </dgm:pt>
    <dgm:pt modelId="{79A1E645-E86C-44A5-887F-C479C286F796}" type="pres">
      <dgm:prSet presAssocID="{C97F179F-CF96-4848-8B28-4168F873AFF0}" presName="parTx" presStyleLbl="revTx" presStyleIdx="2" presStyleCnt="5">
        <dgm:presLayoutVars>
          <dgm:chMax val="0"/>
          <dgm:chPref val="0"/>
        </dgm:presLayoutVars>
      </dgm:prSet>
      <dgm:spPr/>
    </dgm:pt>
    <dgm:pt modelId="{34E94A9D-D498-4605-935C-F8A02C9733DF}" type="pres">
      <dgm:prSet presAssocID="{40E65B4C-DCC7-4393-B953-47BCCD66BFEA}" presName="sibTrans" presStyleCnt="0"/>
      <dgm:spPr/>
    </dgm:pt>
    <dgm:pt modelId="{30BF20C3-FC47-443D-85EF-66D87FBA1F82}" type="pres">
      <dgm:prSet presAssocID="{25500E43-EEDB-4687-91E5-D7B24C589F07}" presName="compNode" presStyleCnt="0"/>
      <dgm:spPr/>
    </dgm:pt>
    <dgm:pt modelId="{92B0795C-5406-418E-9C50-B7FB4D7D0656}" type="pres">
      <dgm:prSet presAssocID="{25500E43-EEDB-4687-91E5-D7B24C589F07}" presName="bgRect" presStyleLbl="bgShp" presStyleIdx="3" presStyleCnt="5"/>
      <dgm:spPr/>
    </dgm:pt>
    <dgm:pt modelId="{C31477DD-AD67-4BF0-B0F0-5177F053C1F8}" type="pres">
      <dgm:prSet presAssocID="{25500E43-EEDB-4687-91E5-D7B24C589F0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6BBE299F-C05E-4DAB-9CB0-1BAF20076E2C}" type="pres">
      <dgm:prSet presAssocID="{25500E43-EEDB-4687-91E5-D7B24C589F07}" presName="spaceRect" presStyleCnt="0"/>
      <dgm:spPr/>
    </dgm:pt>
    <dgm:pt modelId="{F9C12B19-01C0-4B18-A7C0-61FD860AA302}" type="pres">
      <dgm:prSet presAssocID="{25500E43-EEDB-4687-91E5-D7B24C589F07}" presName="parTx" presStyleLbl="revTx" presStyleIdx="3" presStyleCnt="5">
        <dgm:presLayoutVars>
          <dgm:chMax val="0"/>
          <dgm:chPref val="0"/>
        </dgm:presLayoutVars>
      </dgm:prSet>
      <dgm:spPr/>
    </dgm:pt>
    <dgm:pt modelId="{20D8954D-B1B0-4E6B-96AF-0A64E541E674}" type="pres">
      <dgm:prSet presAssocID="{BEEF70D3-2DE1-4919-8971-1F1A67406FB5}" presName="sibTrans" presStyleCnt="0"/>
      <dgm:spPr/>
    </dgm:pt>
    <dgm:pt modelId="{518BECC4-8CA1-4249-8EB9-0E4561C71DC5}" type="pres">
      <dgm:prSet presAssocID="{BCFAB933-2C66-485F-BF17-B9DD01899D2A}" presName="compNode" presStyleCnt="0"/>
      <dgm:spPr/>
    </dgm:pt>
    <dgm:pt modelId="{3B5CC5F9-7BBD-4F5E-B9B6-5D3BCDAB6D71}" type="pres">
      <dgm:prSet presAssocID="{BCFAB933-2C66-485F-BF17-B9DD01899D2A}" presName="bgRect" presStyleLbl="bgShp" presStyleIdx="4" presStyleCnt="5"/>
      <dgm:spPr/>
    </dgm:pt>
    <dgm:pt modelId="{BD749C60-2D30-456F-91FD-CB77B5BC58B1}" type="pres">
      <dgm:prSet presAssocID="{BCFAB933-2C66-485F-BF17-B9DD01899D2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3812E771-C360-4FD5-B381-D023BDAAB464}" type="pres">
      <dgm:prSet presAssocID="{BCFAB933-2C66-485F-BF17-B9DD01899D2A}" presName="spaceRect" presStyleCnt="0"/>
      <dgm:spPr/>
    </dgm:pt>
    <dgm:pt modelId="{9A9B7FFE-5B6B-4643-B95C-EDC1B3B76972}" type="pres">
      <dgm:prSet presAssocID="{BCFAB933-2C66-485F-BF17-B9DD01899D2A}" presName="parTx" presStyleLbl="revTx" presStyleIdx="4" presStyleCnt="5">
        <dgm:presLayoutVars>
          <dgm:chMax val="0"/>
          <dgm:chPref val="0"/>
        </dgm:presLayoutVars>
      </dgm:prSet>
      <dgm:spPr/>
    </dgm:pt>
  </dgm:ptLst>
  <dgm:cxnLst>
    <dgm:cxn modelId="{42D46712-F156-42EA-8EA7-E2C1415A67E4}" srcId="{EEECD1C2-C667-43B7-8653-B671ED160A77}" destId="{25500E43-EEDB-4687-91E5-D7B24C589F07}" srcOrd="3" destOrd="0" parTransId="{E51211FD-7B8D-4432-A617-8720B661EAE7}" sibTransId="{BEEF70D3-2DE1-4919-8971-1F1A67406FB5}"/>
    <dgm:cxn modelId="{665BA922-464B-4444-9360-951716CAB8F1}" type="presOf" srcId="{25500E43-EEDB-4687-91E5-D7B24C589F07}" destId="{F9C12B19-01C0-4B18-A7C0-61FD860AA302}" srcOrd="0" destOrd="0" presId="urn:microsoft.com/office/officeart/2018/2/layout/IconVerticalSolidList"/>
    <dgm:cxn modelId="{62C17F5A-4F69-4D49-8872-DBA025F6AC0B}" type="presOf" srcId="{1EDB391A-81E8-4BEC-BCE6-B41D90E7CA35}" destId="{3289254E-0481-40A4-B0DD-3B00FC12B33A}" srcOrd="0" destOrd="0" presId="urn:microsoft.com/office/officeart/2018/2/layout/IconVerticalSolidList"/>
    <dgm:cxn modelId="{2D29757B-DE3B-451C-BD66-17587E9B6745}" type="presOf" srcId="{49AD6C4E-208A-4970-B675-EAC127FD38C7}" destId="{FB4AA6D7-A11A-4461-B83A-9BB9AD65B702}" srcOrd="0" destOrd="0" presId="urn:microsoft.com/office/officeart/2018/2/layout/IconVerticalSolidList"/>
    <dgm:cxn modelId="{D97ABE9C-736B-4A62-861F-34A86E589FF5}" type="presOf" srcId="{C97F179F-CF96-4848-8B28-4168F873AFF0}" destId="{79A1E645-E86C-44A5-887F-C479C286F796}" srcOrd="0" destOrd="0" presId="urn:microsoft.com/office/officeart/2018/2/layout/IconVerticalSolidList"/>
    <dgm:cxn modelId="{7A1319AB-28BD-4D8C-8F5F-4BB0D23991A5}" srcId="{EEECD1C2-C667-43B7-8653-B671ED160A77}" destId="{49AD6C4E-208A-4970-B675-EAC127FD38C7}" srcOrd="1" destOrd="0" parTransId="{CA46CCEF-2BFE-4E16-9082-BC5121A13CF4}" sibTransId="{934FDE0A-6F3B-485F-BC36-C94574D403ED}"/>
    <dgm:cxn modelId="{D14A4AB0-791A-43D3-946F-BDC2D6B1E1BA}" type="presOf" srcId="{EEECD1C2-C667-43B7-8653-B671ED160A77}" destId="{80C70781-8211-46CE-8B12-F7544E0D1BF3}" srcOrd="0" destOrd="0" presId="urn:microsoft.com/office/officeart/2018/2/layout/IconVerticalSolidList"/>
    <dgm:cxn modelId="{83E131CD-821F-4114-828E-C62F8B9911C8}" srcId="{EEECD1C2-C667-43B7-8653-B671ED160A77}" destId="{BCFAB933-2C66-485F-BF17-B9DD01899D2A}" srcOrd="4" destOrd="0" parTransId="{615ABE87-88F5-42FD-83F4-7C01738D46CE}" sibTransId="{E2B8B11E-E89E-4A90-AE8F-AEA3307691F7}"/>
    <dgm:cxn modelId="{B4C391D0-353A-4911-A6EC-1E403CA9864D}" srcId="{EEECD1C2-C667-43B7-8653-B671ED160A77}" destId="{C97F179F-CF96-4848-8B28-4168F873AFF0}" srcOrd="2" destOrd="0" parTransId="{1FDA2638-E5E2-4FF4-A55E-8D7051D8E0BE}" sibTransId="{40E65B4C-DCC7-4393-B953-47BCCD66BFEA}"/>
    <dgm:cxn modelId="{917701E6-5012-4F07-BEFF-548BAC8EBBB6}" type="presOf" srcId="{BCFAB933-2C66-485F-BF17-B9DD01899D2A}" destId="{9A9B7FFE-5B6B-4643-B95C-EDC1B3B76972}" srcOrd="0" destOrd="0" presId="urn:microsoft.com/office/officeart/2018/2/layout/IconVerticalSolidList"/>
    <dgm:cxn modelId="{FA23F5FF-DE83-442C-BF1D-CBE099D67532}" srcId="{EEECD1C2-C667-43B7-8653-B671ED160A77}" destId="{1EDB391A-81E8-4BEC-BCE6-B41D90E7CA35}" srcOrd="0" destOrd="0" parTransId="{FE4059E5-CACB-4C38-B7D7-C5A4B2776B49}" sibTransId="{7235F7F9-25A2-475F-8BE2-949260E94507}"/>
    <dgm:cxn modelId="{77982B49-A6C9-4C1E-A226-CC2ADF86BAA2}" type="presParOf" srcId="{80C70781-8211-46CE-8B12-F7544E0D1BF3}" destId="{DDD2786C-B431-4F40-A73F-DC461322DEE2}" srcOrd="0" destOrd="0" presId="urn:microsoft.com/office/officeart/2018/2/layout/IconVerticalSolidList"/>
    <dgm:cxn modelId="{35ED0439-8A6A-4EBE-A936-968D70C92B81}" type="presParOf" srcId="{DDD2786C-B431-4F40-A73F-DC461322DEE2}" destId="{F05DEDA0-7BB7-4B6B-8B6A-4CD694AD3232}" srcOrd="0" destOrd="0" presId="urn:microsoft.com/office/officeart/2018/2/layout/IconVerticalSolidList"/>
    <dgm:cxn modelId="{46111363-436B-4B58-9D84-3AA9A186F907}" type="presParOf" srcId="{DDD2786C-B431-4F40-A73F-DC461322DEE2}" destId="{346A4BA8-C33A-4AEF-80C6-9DF000AB3BEC}" srcOrd="1" destOrd="0" presId="urn:microsoft.com/office/officeart/2018/2/layout/IconVerticalSolidList"/>
    <dgm:cxn modelId="{CE36649D-F020-413D-AEA2-67B7BC149A7C}" type="presParOf" srcId="{DDD2786C-B431-4F40-A73F-DC461322DEE2}" destId="{E6174A7E-F854-425A-A1E6-3374766C91B6}" srcOrd="2" destOrd="0" presId="urn:microsoft.com/office/officeart/2018/2/layout/IconVerticalSolidList"/>
    <dgm:cxn modelId="{43D48E8C-DE84-46E8-AD11-9D2F6D89444D}" type="presParOf" srcId="{DDD2786C-B431-4F40-A73F-DC461322DEE2}" destId="{3289254E-0481-40A4-B0DD-3B00FC12B33A}" srcOrd="3" destOrd="0" presId="urn:microsoft.com/office/officeart/2018/2/layout/IconVerticalSolidList"/>
    <dgm:cxn modelId="{E337BC69-08DD-422A-A648-2BCCDE803F73}" type="presParOf" srcId="{80C70781-8211-46CE-8B12-F7544E0D1BF3}" destId="{DF4F5CB5-6436-4B2B-8676-E02946DEE419}" srcOrd="1" destOrd="0" presId="urn:microsoft.com/office/officeart/2018/2/layout/IconVerticalSolidList"/>
    <dgm:cxn modelId="{D84C7CF5-400C-47D7-9AFF-403B5B9E80C8}" type="presParOf" srcId="{80C70781-8211-46CE-8B12-F7544E0D1BF3}" destId="{7EBF7182-31E4-43BB-B7E7-BAA96DDDEB34}" srcOrd="2" destOrd="0" presId="urn:microsoft.com/office/officeart/2018/2/layout/IconVerticalSolidList"/>
    <dgm:cxn modelId="{B7053320-234F-4A21-95F0-6F54A9D12290}" type="presParOf" srcId="{7EBF7182-31E4-43BB-B7E7-BAA96DDDEB34}" destId="{D6FC418E-5005-4CBB-B27A-8B67A307C3EA}" srcOrd="0" destOrd="0" presId="urn:microsoft.com/office/officeart/2018/2/layout/IconVerticalSolidList"/>
    <dgm:cxn modelId="{FF302F84-2FE6-4DB8-A100-34269E2F77C1}" type="presParOf" srcId="{7EBF7182-31E4-43BB-B7E7-BAA96DDDEB34}" destId="{FFE65974-3E7E-4718-BD13-9337C7D3D7E7}" srcOrd="1" destOrd="0" presId="urn:microsoft.com/office/officeart/2018/2/layout/IconVerticalSolidList"/>
    <dgm:cxn modelId="{F3C4B752-4A2A-4C0B-B49F-BB952F0E95A5}" type="presParOf" srcId="{7EBF7182-31E4-43BB-B7E7-BAA96DDDEB34}" destId="{088E5198-FD7A-4977-A33C-B07796658B32}" srcOrd="2" destOrd="0" presId="urn:microsoft.com/office/officeart/2018/2/layout/IconVerticalSolidList"/>
    <dgm:cxn modelId="{CBDFC667-B13B-4584-BD48-2FE542EBD598}" type="presParOf" srcId="{7EBF7182-31E4-43BB-B7E7-BAA96DDDEB34}" destId="{FB4AA6D7-A11A-4461-B83A-9BB9AD65B702}" srcOrd="3" destOrd="0" presId="urn:microsoft.com/office/officeart/2018/2/layout/IconVerticalSolidList"/>
    <dgm:cxn modelId="{3B079883-AC75-48F7-A0AB-F0B9E6C3C639}" type="presParOf" srcId="{80C70781-8211-46CE-8B12-F7544E0D1BF3}" destId="{DD455773-0471-4C1E-BAFE-C73341A72635}" srcOrd="3" destOrd="0" presId="urn:microsoft.com/office/officeart/2018/2/layout/IconVerticalSolidList"/>
    <dgm:cxn modelId="{8219052C-9CF9-4FCC-9906-0A05C3244F38}" type="presParOf" srcId="{80C70781-8211-46CE-8B12-F7544E0D1BF3}" destId="{0B3919E2-4131-4A38-B3B9-276920BA9237}" srcOrd="4" destOrd="0" presId="urn:microsoft.com/office/officeart/2018/2/layout/IconVerticalSolidList"/>
    <dgm:cxn modelId="{42E32D54-9CBF-49C8-87A6-098465A5C281}" type="presParOf" srcId="{0B3919E2-4131-4A38-B3B9-276920BA9237}" destId="{EA74FA69-129B-4215-B829-2C04DA755F0D}" srcOrd="0" destOrd="0" presId="urn:microsoft.com/office/officeart/2018/2/layout/IconVerticalSolidList"/>
    <dgm:cxn modelId="{879BEAFA-5907-4E30-8C62-03D6A871E493}" type="presParOf" srcId="{0B3919E2-4131-4A38-B3B9-276920BA9237}" destId="{2977A45B-F22D-4DAB-B250-61CD8D7E37A7}" srcOrd="1" destOrd="0" presId="urn:microsoft.com/office/officeart/2018/2/layout/IconVerticalSolidList"/>
    <dgm:cxn modelId="{3BEDEACF-558F-4ADD-9B64-B60ACD60EEC1}" type="presParOf" srcId="{0B3919E2-4131-4A38-B3B9-276920BA9237}" destId="{6ECFA64F-6EBD-402B-95C6-F45895325E1D}" srcOrd="2" destOrd="0" presId="urn:microsoft.com/office/officeart/2018/2/layout/IconVerticalSolidList"/>
    <dgm:cxn modelId="{45A3C179-6FD6-4F99-9E62-0DE21EF97E06}" type="presParOf" srcId="{0B3919E2-4131-4A38-B3B9-276920BA9237}" destId="{79A1E645-E86C-44A5-887F-C479C286F796}" srcOrd="3" destOrd="0" presId="urn:microsoft.com/office/officeart/2018/2/layout/IconVerticalSolidList"/>
    <dgm:cxn modelId="{750F266C-7A79-45DB-AE04-1D0AC56BD078}" type="presParOf" srcId="{80C70781-8211-46CE-8B12-F7544E0D1BF3}" destId="{34E94A9D-D498-4605-935C-F8A02C9733DF}" srcOrd="5" destOrd="0" presId="urn:microsoft.com/office/officeart/2018/2/layout/IconVerticalSolidList"/>
    <dgm:cxn modelId="{A1D5D2C6-01F3-4F99-B733-04DD6DDCDBE1}" type="presParOf" srcId="{80C70781-8211-46CE-8B12-F7544E0D1BF3}" destId="{30BF20C3-FC47-443D-85EF-66D87FBA1F82}" srcOrd="6" destOrd="0" presId="urn:microsoft.com/office/officeart/2018/2/layout/IconVerticalSolidList"/>
    <dgm:cxn modelId="{6D7FB74D-D695-4C80-A5FB-60526306431A}" type="presParOf" srcId="{30BF20C3-FC47-443D-85EF-66D87FBA1F82}" destId="{92B0795C-5406-418E-9C50-B7FB4D7D0656}" srcOrd="0" destOrd="0" presId="urn:microsoft.com/office/officeart/2018/2/layout/IconVerticalSolidList"/>
    <dgm:cxn modelId="{047DFB8E-FDED-4405-936F-560C886D9162}" type="presParOf" srcId="{30BF20C3-FC47-443D-85EF-66D87FBA1F82}" destId="{C31477DD-AD67-4BF0-B0F0-5177F053C1F8}" srcOrd="1" destOrd="0" presId="urn:microsoft.com/office/officeart/2018/2/layout/IconVerticalSolidList"/>
    <dgm:cxn modelId="{766DE7CE-0CB2-4BB3-AA01-C3C300B743EF}" type="presParOf" srcId="{30BF20C3-FC47-443D-85EF-66D87FBA1F82}" destId="{6BBE299F-C05E-4DAB-9CB0-1BAF20076E2C}" srcOrd="2" destOrd="0" presId="urn:microsoft.com/office/officeart/2018/2/layout/IconVerticalSolidList"/>
    <dgm:cxn modelId="{2DB33356-EEAD-4D86-A52D-DA462B806DDE}" type="presParOf" srcId="{30BF20C3-FC47-443D-85EF-66D87FBA1F82}" destId="{F9C12B19-01C0-4B18-A7C0-61FD860AA302}" srcOrd="3" destOrd="0" presId="urn:microsoft.com/office/officeart/2018/2/layout/IconVerticalSolidList"/>
    <dgm:cxn modelId="{5B9ED85F-E461-4FA7-BD18-64C35C1E3281}" type="presParOf" srcId="{80C70781-8211-46CE-8B12-F7544E0D1BF3}" destId="{20D8954D-B1B0-4E6B-96AF-0A64E541E674}" srcOrd="7" destOrd="0" presId="urn:microsoft.com/office/officeart/2018/2/layout/IconVerticalSolidList"/>
    <dgm:cxn modelId="{58ACE567-0FB4-48AD-AFB6-C1997C4EFEE7}" type="presParOf" srcId="{80C70781-8211-46CE-8B12-F7544E0D1BF3}" destId="{518BECC4-8CA1-4249-8EB9-0E4561C71DC5}" srcOrd="8" destOrd="0" presId="urn:microsoft.com/office/officeart/2018/2/layout/IconVerticalSolidList"/>
    <dgm:cxn modelId="{B27D459D-19FE-47D3-A13D-F189A2359E2A}" type="presParOf" srcId="{518BECC4-8CA1-4249-8EB9-0E4561C71DC5}" destId="{3B5CC5F9-7BBD-4F5E-B9B6-5D3BCDAB6D71}" srcOrd="0" destOrd="0" presId="urn:microsoft.com/office/officeart/2018/2/layout/IconVerticalSolidList"/>
    <dgm:cxn modelId="{5FF6B9A1-AF21-4EA2-A5EC-CF083AA45F83}" type="presParOf" srcId="{518BECC4-8CA1-4249-8EB9-0E4561C71DC5}" destId="{BD749C60-2D30-456F-91FD-CB77B5BC58B1}" srcOrd="1" destOrd="0" presId="urn:microsoft.com/office/officeart/2018/2/layout/IconVerticalSolidList"/>
    <dgm:cxn modelId="{A6F3A1FF-D29E-4468-A93E-5B973A71133C}" type="presParOf" srcId="{518BECC4-8CA1-4249-8EB9-0E4561C71DC5}" destId="{3812E771-C360-4FD5-B381-D023BDAAB464}" srcOrd="2" destOrd="0" presId="urn:microsoft.com/office/officeart/2018/2/layout/IconVerticalSolidList"/>
    <dgm:cxn modelId="{5F61F662-8F28-47A5-8A6F-5201DB411EBB}" type="presParOf" srcId="{518BECC4-8CA1-4249-8EB9-0E4561C71DC5}" destId="{9A9B7FFE-5B6B-4643-B95C-EDC1B3B769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D85C-1964-477F-B189-00C37DC1B40E}">
      <dsp:nvSpPr>
        <dsp:cNvPr id="0" name=""/>
        <dsp:cNvSpPr/>
      </dsp:nvSpPr>
      <dsp:spPr>
        <a:xfrm>
          <a:off x="862137" y="998945"/>
          <a:ext cx="1476764" cy="147676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CA045-1107-4A4E-86B6-3B8DE2834C4C}">
      <dsp:nvSpPr>
        <dsp:cNvPr id="0" name=""/>
        <dsp:cNvSpPr/>
      </dsp:nvSpPr>
      <dsp:spPr>
        <a:xfrm>
          <a:off x="1176857" y="1313666"/>
          <a:ext cx="847323" cy="847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8495B7-B96F-4647-BD92-FF1D0EC85641}">
      <dsp:nvSpPr>
        <dsp:cNvPr id="0" name=""/>
        <dsp:cNvSpPr/>
      </dsp:nvSpPr>
      <dsp:spPr>
        <a:xfrm>
          <a:off x="390057" y="2935685"/>
          <a:ext cx="24209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6500 full time learners</a:t>
          </a:r>
          <a:endParaRPr lang="en-US" sz="1900" kern="1200"/>
        </a:p>
      </dsp:txBody>
      <dsp:txXfrm>
        <a:off x="390057" y="2935685"/>
        <a:ext cx="2420925" cy="720000"/>
      </dsp:txXfrm>
    </dsp:sp>
    <dsp:sp modelId="{6EF81373-BDB3-4BA2-892F-688E859AF0CC}">
      <dsp:nvSpPr>
        <dsp:cNvPr id="0" name=""/>
        <dsp:cNvSpPr/>
      </dsp:nvSpPr>
      <dsp:spPr>
        <a:xfrm>
          <a:off x="3706724" y="998945"/>
          <a:ext cx="1476764" cy="147676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5D2A4-D94C-499E-8F0D-880B0879EBBC}">
      <dsp:nvSpPr>
        <dsp:cNvPr id="0" name=""/>
        <dsp:cNvSpPr/>
      </dsp:nvSpPr>
      <dsp:spPr>
        <a:xfrm>
          <a:off x="4021444" y="1313666"/>
          <a:ext cx="847323" cy="847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54707F-9D36-4674-8EAD-43B13016A304}">
      <dsp:nvSpPr>
        <dsp:cNvPr id="0" name=""/>
        <dsp:cNvSpPr/>
      </dsp:nvSpPr>
      <dsp:spPr>
        <a:xfrm>
          <a:off x="3234644" y="2935685"/>
          <a:ext cx="24209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350 permanent teaching staff</a:t>
          </a:r>
          <a:endParaRPr lang="en-US" sz="1900" kern="1200"/>
        </a:p>
      </dsp:txBody>
      <dsp:txXfrm>
        <a:off x="3234644" y="2935685"/>
        <a:ext cx="2420925" cy="720000"/>
      </dsp:txXfrm>
    </dsp:sp>
    <dsp:sp modelId="{252F01DD-B738-4D94-9B15-26FEE7BF79A2}">
      <dsp:nvSpPr>
        <dsp:cNvPr id="0" name=""/>
        <dsp:cNvSpPr/>
      </dsp:nvSpPr>
      <dsp:spPr>
        <a:xfrm>
          <a:off x="6551311" y="998945"/>
          <a:ext cx="1476764" cy="147676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14BD8-0C36-4F3A-AE2C-4FB5B3D4CDA7}">
      <dsp:nvSpPr>
        <dsp:cNvPr id="0" name=""/>
        <dsp:cNvSpPr/>
      </dsp:nvSpPr>
      <dsp:spPr>
        <a:xfrm>
          <a:off x="6866031" y="1313666"/>
          <a:ext cx="847323" cy="847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04A945-5408-43F6-B1E6-554EDB40CC2B}">
      <dsp:nvSpPr>
        <dsp:cNvPr id="0" name=""/>
        <dsp:cNvSpPr/>
      </dsp:nvSpPr>
      <dsp:spPr>
        <a:xfrm>
          <a:off x="6079230" y="2935685"/>
          <a:ext cx="24209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dirty="0"/>
            <a:t>350 support staff </a:t>
          </a:r>
          <a:endParaRPr lang="en-US" sz="1900" kern="1200" dirty="0"/>
        </a:p>
      </dsp:txBody>
      <dsp:txXfrm>
        <a:off x="6079230" y="2935685"/>
        <a:ext cx="2420925" cy="720000"/>
      </dsp:txXfrm>
    </dsp:sp>
    <dsp:sp modelId="{D5C9E24B-1877-4497-8432-E8D24FB48770}">
      <dsp:nvSpPr>
        <dsp:cNvPr id="0" name=""/>
        <dsp:cNvSpPr/>
      </dsp:nvSpPr>
      <dsp:spPr>
        <a:xfrm>
          <a:off x="9395898" y="998945"/>
          <a:ext cx="1476764" cy="147676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5F0F3-ED4E-43D2-9C05-EA851CF0274A}">
      <dsp:nvSpPr>
        <dsp:cNvPr id="0" name=""/>
        <dsp:cNvSpPr/>
      </dsp:nvSpPr>
      <dsp:spPr>
        <a:xfrm>
          <a:off x="9710618" y="1313666"/>
          <a:ext cx="847323" cy="8473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F14787-3A78-457C-93D0-A15418C19E7A}">
      <dsp:nvSpPr>
        <dsp:cNvPr id="0" name=""/>
        <dsp:cNvSpPr/>
      </dsp:nvSpPr>
      <dsp:spPr>
        <a:xfrm>
          <a:off x="8923817" y="2935685"/>
          <a:ext cx="24209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Total activity target of 136,873 credits</a:t>
          </a:r>
          <a:endParaRPr lang="en-US" sz="1900" kern="1200"/>
        </a:p>
      </dsp:txBody>
      <dsp:txXfrm>
        <a:off x="8923817" y="2935685"/>
        <a:ext cx="2420925"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5ED0-D5D9-4D1C-9C98-99C007224C61}">
      <dsp:nvSpPr>
        <dsp:cNvPr id="0" name=""/>
        <dsp:cNvSpPr/>
      </dsp:nvSpPr>
      <dsp:spPr>
        <a:xfrm>
          <a:off x="0" y="4194433"/>
          <a:ext cx="6089650" cy="13767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Specifically designed to target FE non-advanced cohorts, where early retention and attainment outcomes have remained relatively static in recent years. </a:t>
          </a:r>
          <a:endParaRPr lang="en-US" sz="2000" kern="1200" dirty="0"/>
        </a:p>
      </dsp:txBody>
      <dsp:txXfrm>
        <a:off x="0" y="4194433"/>
        <a:ext cx="6089650" cy="1376706"/>
      </dsp:txXfrm>
    </dsp:sp>
    <dsp:sp modelId="{2C498958-3724-464A-9C93-8C95719F0EE0}">
      <dsp:nvSpPr>
        <dsp:cNvPr id="0" name=""/>
        <dsp:cNvSpPr/>
      </dsp:nvSpPr>
      <dsp:spPr>
        <a:xfrm rot="10800000">
          <a:off x="0" y="2097709"/>
          <a:ext cx="6089650" cy="2117374"/>
        </a:xfrm>
        <a:prstGeom prst="upArrowCallout">
          <a:avLst/>
        </a:prstGeom>
        <a:solidFill>
          <a:schemeClr val="accent2">
            <a:hueOff val="-638687"/>
            <a:satOff val="1755"/>
            <a:lumOff val="11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Enable a more integrated, targeted and impactful support model to be introduced.</a:t>
          </a:r>
          <a:endParaRPr lang="en-US" sz="2000" kern="1200" dirty="0"/>
        </a:p>
      </dsp:txBody>
      <dsp:txXfrm rot="10800000">
        <a:off x="0" y="2097709"/>
        <a:ext cx="6089650" cy="1375806"/>
      </dsp:txXfrm>
    </dsp:sp>
    <dsp:sp modelId="{5AF9C498-309C-4975-9AD7-A3319CCB0C5A}">
      <dsp:nvSpPr>
        <dsp:cNvPr id="0" name=""/>
        <dsp:cNvSpPr/>
      </dsp:nvSpPr>
      <dsp:spPr>
        <a:xfrm rot="10800000">
          <a:off x="0" y="984"/>
          <a:ext cx="6089650" cy="2117374"/>
        </a:xfrm>
        <a:prstGeom prst="upArrowCallout">
          <a:avLst/>
        </a:prstGeom>
        <a:solidFill>
          <a:schemeClr val="accent2">
            <a:hueOff val="-1277375"/>
            <a:satOff val="3509"/>
            <a:lumOff val="23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Fundamental redesign of how students are supported both academically and pastorally during their studies.</a:t>
          </a:r>
          <a:endParaRPr lang="en-US" sz="2000" kern="1200" dirty="0"/>
        </a:p>
      </dsp:txBody>
      <dsp:txXfrm rot="10800000">
        <a:off x="0" y="984"/>
        <a:ext cx="6089650" cy="13758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A02B3-228B-40BF-9E1C-9C67787D911C}">
      <dsp:nvSpPr>
        <dsp:cNvPr id="0" name=""/>
        <dsp:cNvSpPr/>
      </dsp:nvSpPr>
      <dsp:spPr>
        <a:xfrm rot="5400000">
          <a:off x="6750576" y="-2862873"/>
          <a:ext cx="800063" cy="6729984"/>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Student Advice and Support Team </a:t>
          </a:r>
          <a:endParaRPr lang="en-US" sz="1400" kern="1200"/>
        </a:p>
        <a:p>
          <a:pPr marL="114300" lvl="1" indent="-114300" algn="l" defTabSz="622300">
            <a:lnSpc>
              <a:spcPct val="90000"/>
            </a:lnSpc>
            <a:spcBef>
              <a:spcPct val="0"/>
            </a:spcBef>
            <a:spcAft>
              <a:spcPct val="15000"/>
            </a:spcAft>
            <a:buChar char="•"/>
          </a:pPr>
          <a:r>
            <a:rPr lang="en-GB" sz="1400" kern="1200"/>
            <a:t>Student Admissions and Funding Team</a:t>
          </a:r>
          <a:endParaRPr lang="en-US" sz="1400" kern="1200"/>
        </a:p>
        <a:p>
          <a:pPr marL="114300" lvl="1" indent="-114300" algn="l" defTabSz="622300">
            <a:lnSpc>
              <a:spcPct val="90000"/>
            </a:lnSpc>
            <a:spcBef>
              <a:spcPct val="0"/>
            </a:spcBef>
            <a:spcAft>
              <a:spcPct val="15000"/>
            </a:spcAft>
            <a:buChar char="•"/>
          </a:pPr>
          <a:r>
            <a:rPr lang="en-GB" sz="1400" kern="1200"/>
            <a:t>College Administration and Examinations Team</a:t>
          </a:r>
          <a:endParaRPr lang="en-US" sz="1400" kern="1200"/>
        </a:p>
      </dsp:txBody>
      <dsp:txXfrm rot="-5400000">
        <a:off x="3785616" y="141143"/>
        <a:ext cx="6690928" cy="721951"/>
      </dsp:txXfrm>
    </dsp:sp>
    <dsp:sp modelId="{EB436A66-0D5F-496E-81EA-A118A4DB3AF9}">
      <dsp:nvSpPr>
        <dsp:cNvPr id="0" name=""/>
        <dsp:cNvSpPr/>
      </dsp:nvSpPr>
      <dsp:spPr>
        <a:xfrm>
          <a:off x="0" y="2079"/>
          <a:ext cx="3785616" cy="10000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t>Revised support services:</a:t>
          </a:r>
          <a:endParaRPr lang="en-US" sz="1900" kern="1200" dirty="0"/>
        </a:p>
      </dsp:txBody>
      <dsp:txXfrm>
        <a:off x="48820" y="50899"/>
        <a:ext cx="3687976" cy="902439"/>
      </dsp:txXfrm>
    </dsp:sp>
    <dsp:sp modelId="{FAA3BC25-CCB7-48B3-8918-631710C05D7F}">
      <dsp:nvSpPr>
        <dsp:cNvPr id="0" name=""/>
        <dsp:cNvSpPr/>
      </dsp:nvSpPr>
      <dsp:spPr>
        <a:xfrm rot="5400000">
          <a:off x="6750576" y="-1812789"/>
          <a:ext cx="800063" cy="6729984"/>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Ensuring parity of experience and support</a:t>
          </a:r>
          <a:endParaRPr lang="en-US" sz="1400" kern="1200"/>
        </a:p>
        <a:p>
          <a:pPr marL="114300" lvl="1" indent="-114300" algn="l" defTabSz="622300">
            <a:lnSpc>
              <a:spcPct val="90000"/>
            </a:lnSpc>
            <a:spcBef>
              <a:spcPct val="0"/>
            </a:spcBef>
            <a:spcAft>
              <a:spcPct val="15000"/>
            </a:spcAft>
            <a:buChar char="•"/>
          </a:pPr>
          <a:r>
            <a:rPr lang="en-GB" sz="1400" kern="1200" dirty="0"/>
            <a:t>Local support team and local management of key services</a:t>
          </a:r>
          <a:endParaRPr lang="en-US" sz="1400" kern="1200" dirty="0"/>
        </a:p>
      </dsp:txBody>
      <dsp:txXfrm rot="-5400000">
        <a:off x="3785616" y="1191227"/>
        <a:ext cx="6690928" cy="721951"/>
      </dsp:txXfrm>
    </dsp:sp>
    <dsp:sp modelId="{5580AE2D-6303-4533-9506-C6781C38F048}">
      <dsp:nvSpPr>
        <dsp:cNvPr id="0" name=""/>
        <dsp:cNvSpPr/>
      </dsp:nvSpPr>
      <dsp:spPr>
        <a:xfrm>
          <a:off x="0" y="1052162"/>
          <a:ext cx="3785616" cy="10000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t>The creation of Student Advice Centre at each campus:</a:t>
          </a:r>
          <a:endParaRPr lang="en-US" sz="1900" kern="1200" dirty="0"/>
        </a:p>
      </dsp:txBody>
      <dsp:txXfrm>
        <a:off x="48820" y="1100982"/>
        <a:ext cx="3687976" cy="902439"/>
      </dsp:txXfrm>
    </dsp:sp>
    <dsp:sp modelId="{47640E66-2F74-4EAB-8FBA-09B0F795AB52}">
      <dsp:nvSpPr>
        <dsp:cNvPr id="0" name=""/>
        <dsp:cNvSpPr/>
      </dsp:nvSpPr>
      <dsp:spPr>
        <a:xfrm rot="5400000">
          <a:off x="6750576" y="-762706"/>
          <a:ext cx="800063" cy="6729984"/>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Empowers teaching staff to take greater ownership of initial academic and pastoral support. </a:t>
          </a:r>
          <a:endParaRPr lang="en-US" sz="1400" kern="1200"/>
        </a:p>
        <a:p>
          <a:pPr marL="114300" lvl="1" indent="-114300" algn="l" defTabSz="622300">
            <a:lnSpc>
              <a:spcPct val="90000"/>
            </a:lnSpc>
            <a:spcBef>
              <a:spcPct val="0"/>
            </a:spcBef>
            <a:spcAft>
              <a:spcPct val="15000"/>
            </a:spcAft>
            <a:buChar char="•"/>
          </a:pPr>
          <a:r>
            <a:rPr lang="en-GB" sz="1400" kern="1200"/>
            <a:t>Timetabled for all FE non-advanced groups</a:t>
          </a:r>
          <a:endParaRPr lang="en-US" sz="1400" kern="1200"/>
        </a:p>
      </dsp:txBody>
      <dsp:txXfrm rot="-5400000">
        <a:off x="3785616" y="2241310"/>
        <a:ext cx="6690928" cy="721951"/>
      </dsp:txXfrm>
    </dsp:sp>
    <dsp:sp modelId="{853A02A7-AEFE-4880-A25A-922BD3FD8218}">
      <dsp:nvSpPr>
        <dsp:cNvPr id="0" name=""/>
        <dsp:cNvSpPr/>
      </dsp:nvSpPr>
      <dsp:spPr>
        <a:xfrm>
          <a:off x="0" y="2102245"/>
          <a:ext cx="3785616" cy="10000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 revised approach to Academic Tutoring:</a:t>
          </a:r>
          <a:endParaRPr lang="en-US" sz="1900" kern="1200" dirty="0"/>
        </a:p>
      </dsp:txBody>
      <dsp:txXfrm>
        <a:off x="48820" y="2151065"/>
        <a:ext cx="3687976" cy="902439"/>
      </dsp:txXfrm>
    </dsp:sp>
    <dsp:sp modelId="{D61053D9-6163-4839-A99B-C60BC31CEBAB}">
      <dsp:nvSpPr>
        <dsp:cNvPr id="0" name=""/>
        <dsp:cNvSpPr/>
      </dsp:nvSpPr>
      <dsp:spPr>
        <a:xfrm rot="5400000">
          <a:off x="6750576" y="287377"/>
          <a:ext cx="800063" cy="6729984"/>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Less ad-hoc one-to-one learning support</a:t>
          </a:r>
          <a:endParaRPr lang="en-US" sz="1400" kern="1200"/>
        </a:p>
        <a:p>
          <a:pPr marL="114300" lvl="1" indent="-114300" algn="l" defTabSz="622300">
            <a:lnSpc>
              <a:spcPct val="90000"/>
            </a:lnSpc>
            <a:spcBef>
              <a:spcPct val="0"/>
            </a:spcBef>
            <a:spcAft>
              <a:spcPct val="15000"/>
            </a:spcAft>
            <a:buChar char="•"/>
          </a:pPr>
          <a:r>
            <a:rPr lang="en-GB" sz="1400" kern="1200"/>
            <a:t>More planned, in-class academic support</a:t>
          </a:r>
          <a:endParaRPr lang="en-US" sz="1400" kern="1200"/>
        </a:p>
      </dsp:txBody>
      <dsp:txXfrm rot="-5400000">
        <a:off x="3785616" y="3291393"/>
        <a:ext cx="6690928" cy="721951"/>
      </dsp:txXfrm>
    </dsp:sp>
    <dsp:sp modelId="{BC3229BE-CCFC-4CA0-9A1C-2E3285F21BB9}">
      <dsp:nvSpPr>
        <dsp:cNvPr id="0" name=""/>
        <dsp:cNvSpPr/>
      </dsp:nvSpPr>
      <dsp:spPr>
        <a:xfrm>
          <a:off x="0" y="3152329"/>
          <a:ext cx="3785616" cy="10000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A more targeted, risk-based approach to the provision of additional support: </a:t>
          </a:r>
          <a:endParaRPr lang="en-US" sz="1900" kern="1200"/>
        </a:p>
      </dsp:txBody>
      <dsp:txXfrm>
        <a:off x="48820" y="3201149"/>
        <a:ext cx="3687976" cy="902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7BE75-158C-43E2-805D-0BC23939DAA0}">
      <dsp:nvSpPr>
        <dsp:cNvPr id="0" name=""/>
        <dsp:cNvSpPr/>
      </dsp:nvSpPr>
      <dsp:spPr>
        <a:xfrm>
          <a:off x="1217930" y="1741"/>
          <a:ext cx="4871720" cy="17848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525" tIns="453345" rIns="94525" bIns="453345" numCol="1" spcCol="1270" anchor="ctr" anchorCtr="0">
          <a:noAutofit/>
        </a:bodyPr>
        <a:lstStyle/>
        <a:p>
          <a:pPr marL="0" lvl="0" indent="0" algn="l" defTabSz="800100">
            <a:lnSpc>
              <a:spcPct val="90000"/>
            </a:lnSpc>
            <a:spcBef>
              <a:spcPct val="0"/>
            </a:spcBef>
            <a:spcAft>
              <a:spcPct val="35000"/>
            </a:spcAft>
            <a:buNone/>
          </a:pPr>
          <a:r>
            <a:rPr lang="en-US" sz="1800" kern="1200" dirty="0"/>
            <a:t> a positive student experience</a:t>
          </a:r>
        </a:p>
      </dsp:txBody>
      <dsp:txXfrm>
        <a:off x="1217930" y="1741"/>
        <a:ext cx="4871720" cy="1784821"/>
      </dsp:txXfrm>
    </dsp:sp>
    <dsp:sp modelId="{FA83A21C-8FD9-4986-8A86-6C7F3BCE8CA8}">
      <dsp:nvSpPr>
        <dsp:cNvPr id="0" name=""/>
        <dsp:cNvSpPr/>
      </dsp:nvSpPr>
      <dsp:spPr>
        <a:xfrm>
          <a:off x="0" y="1741"/>
          <a:ext cx="1217930" cy="178482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49" tIns="176301" rIns="64449" bIns="176301" numCol="1" spcCol="1270" anchor="ctr" anchorCtr="0">
          <a:noAutofit/>
        </a:bodyPr>
        <a:lstStyle/>
        <a:p>
          <a:pPr marL="0" lvl="0" indent="0" algn="ctr" defTabSz="711200">
            <a:lnSpc>
              <a:spcPct val="90000"/>
            </a:lnSpc>
            <a:spcBef>
              <a:spcPct val="0"/>
            </a:spcBef>
            <a:spcAft>
              <a:spcPct val="35000"/>
            </a:spcAft>
            <a:buNone/>
          </a:pPr>
          <a:r>
            <a:rPr lang="en-US" sz="1600" kern="1200" dirty="0"/>
            <a:t>Delivering</a:t>
          </a:r>
        </a:p>
      </dsp:txBody>
      <dsp:txXfrm>
        <a:off x="0" y="1741"/>
        <a:ext cx="1217930" cy="1784821"/>
      </dsp:txXfrm>
    </dsp:sp>
    <dsp:sp modelId="{3D143915-2FD8-4A8E-A0E2-B034D3CB93B1}">
      <dsp:nvSpPr>
        <dsp:cNvPr id="0" name=""/>
        <dsp:cNvSpPr/>
      </dsp:nvSpPr>
      <dsp:spPr>
        <a:xfrm>
          <a:off x="1217930" y="1893651"/>
          <a:ext cx="4871720" cy="1784821"/>
        </a:xfrm>
        <a:prstGeom prst="rect">
          <a:avLst/>
        </a:prstGeom>
        <a:solidFill>
          <a:schemeClr val="accent2">
            <a:tint val="40000"/>
            <a:alpha val="90000"/>
            <a:hueOff val="-562340"/>
            <a:satOff val="2206"/>
            <a:lumOff val="283"/>
            <a:alphaOff val="0"/>
          </a:schemeClr>
        </a:solidFill>
        <a:ln w="12700" cap="flat" cmpd="sng" algn="ctr">
          <a:solidFill>
            <a:schemeClr val="accent2">
              <a:tint val="40000"/>
              <a:alpha val="90000"/>
              <a:hueOff val="-562340"/>
              <a:satOff val="2206"/>
              <a:lumOff val="2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525" tIns="453345" rIns="94525" bIns="453345" numCol="1" spcCol="1270" anchor="ctr" anchorCtr="0">
          <a:noAutofit/>
        </a:bodyPr>
        <a:lstStyle/>
        <a:p>
          <a:pPr marL="0" lvl="0" indent="0" algn="l" defTabSz="800100">
            <a:lnSpc>
              <a:spcPct val="90000"/>
            </a:lnSpc>
            <a:spcBef>
              <a:spcPct val="0"/>
            </a:spcBef>
            <a:spcAft>
              <a:spcPct val="35000"/>
            </a:spcAft>
            <a:buNone/>
          </a:pPr>
          <a:r>
            <a:rPr lang="en-US" sz="1800" kern="1200" dirty="0"/>
            <a:t>positive attendance and retention.</a:t>
          </a:r>
        </a:p>
      </dsp:txBody>
      <dsp:txXfrm>
        <a:off x="1217930" y="1893651"/>
        <a:ext cx="4871720" cy="1784821"/>
      </dsp:txXfrm>
    </dsp:sp>
    <dsp:sp modelId="{F97E2792-63CF-43A9-890B-1EBEC5C15600}">
      <dsp:nvSpPr>
        <dsp:cNvPr id="0" name=""/>
        <dsp:cNvSpPr/>
      </dsp:nvSpPr>
      <dsp:spPr>
        <a:xfrm>
          <a:off x="0" y="1893651"/>
          <a:ext cx="1217930" cy="1784821"/>
        </a:xfrm>
        <a:prstGeom prst="rect">
          <a:avLst/>
        </a:prstGeom>
        <a:solidFill>
          <a:schemeClr val="accent2">
            <a:hueOff val="-638687"/>
            <a:satOff val="1755"/>
            <a:lumOff val="1176"/>
            <a:alphaOff val="0"/>
          </a:schemeClr>
        </a:solidFill>
        <a:ln w="12700" cap="flat" cmpd="sng" algn="ctr">
          <a:solidFill>
            <a:schemeClr val="accent2">
              <a:hueOff val="-638687"/>
              <a:satOff val="1755"/>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49" tIns="176301" rIns="64449" bIns="176301" numCol="1" spcCol="1270" anchor="ctr" anchorCtr="0">
          <a:noAutofit/>
        </a:bodyPr>
        <a:lstStyle/>
        <a:p>
          <a:pPr marL="0" lvl="0" indent="0" algn="ctr" defTabSz="711200">
            <a:lnSpc>
              <a:spcPct val="90000"/>
            </a:lnSpc>
            <a:spcBef>
              <a:spcPct val="0"/>
            </a:spcBef>
            <a:spcAft>
              <a:spcPct val="35000"/>
            </a:spcAft>
            <a:buNone/>
          </a:pPr>
          <a:r>
            <a:rPr lang="en-US" sz="1600" kern="1200" dirty="0"/>
            <a:t>Encouraging</a:t>
          </a:r>
        </a:p>
      </dsp:txBody>
      <dsp:txXfrm>
        <a:off x="0" y="1893651"/>
        <a:ext cx="1217930" cy="1784821"/>
      </dsp:txXfrm>
    </dsp:sp>
    <dsp:sp modelId="{F6CDBBE3-2236-4729-996F-F5075F7C13D7}">
      <dsp:nvSpPr>
        <dsp:cNvPr id="0" name=""/>
        <dsp:cNvSpPr/>
      </dsp:nvSpPr>
      <dsp:spPr>
        <a:xfrm>
          <a:off x="1217930" y="3785562"/>
          <a:ext cx="4871720" cy="1784821"/>
        </a:xfrm>
        <a:prstGeom prst="rect">
          <a:avLst/>
        </a:prstGeom>
        <a:solidFill>
          <a:schemeClr val="accent2">
            <a:tint val="40000"/>
            <a:alpha val="90000"/>
            <a:hueOff val="-1124680"/>
            <a:satOff val="4413"/>
            <a:lumOff val="566"/>
            <a:alphaOff val="0"/>
          </a:schemeClr>
        </a:solidFill>
        <a:ln w="12700" cap="flat" cmpd="sng" algn="ctr">
          <a:solidFill>
            <a:schemeClr val="accent2">
              <a:tint val="40000"/>
              <a:alpha val="90000"/>
              <a:hueOff val="-1124680"/>
              <a:satOff val="4413"/>
              <a:lumOff val="5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525" tIns="453345" rIns="94525" bIns="453345" numCol="1" spcCol="1270" anchor="ctr" anchorCtr="0">
          <a:noAutofit/>
        </a:bodyPr>
        <a:lstStyle/>
        <a:p>
          <a:pPr marL="0" lvl="0" indent="0" algn="l" defTabSz="800100">
            <a:lnSpc>
              <a:spcPct val="90000"/>
            </a:lnSpc>
            <a:spcBef>
              <a:spcPct val="0"/>
            </a:spcBef>
            <a:spcAft>
              <a:spcPct val="35000"/>
            </a:spcAft>
            <a:buNone/>
          </a:pPr>
          <a:r>
            <a:rPr lang="en-US" sz="1800" kern="1200" dirty="0"/>
            <a:t>that all students achieve their full potential as successful learners, prepared to transition to future learning, life and work.</a:t>
          </a:r>
        </a:p>
      </dsp:txBody>
      <dsp:txXfrm>
        <a:off x="1217930" y="3785562"/>
        <a:ext cx="4871720" cy="1784821"/>
      </dsp:txXfrm>
    </dsp:sp>
    <dsp:sp modelId="{3133C91C-D51D-47FB-A55E-23643A495F1B}">
      <dsp:nvSpPr>
        <dsp:cNvPr id="0" name=""/>
        <dsp:cNvSpPr/>
      </dsp:nvSpPr>
      <dsp:spPr>
        <a:xfrm>
          <a:off x="0" y="3785562"/>
          <a:ext cx="1217930" cy="1784821"/>
        </a:xfrm>
        <a:prstGeom prst="rect">
          <a:avLst/>
        </a:prstGeom>
        <a:solidFill>
          <a:schemeClr val="accent2">
            <a:hueOff val="-1277375"/>
            <a:satOff val="3509"/>
            <a:lumOff val="2352"/>
            <a:alphaOff val="0"/>
          </a:schemeClr>
        </a:solidFill>
        <a:ln w="12700" cap="flat" cmpd="sng" algn="ctr">
          <a:solidFill>
            <a:schemeClr val="accent2">
              <a:hueOff val="-1277375"/>
              <a:satOff val="3509"/>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49" tIns="176301" rIns="64449" bIns="176301" numCol="1" spcCol="1270" anchor="ctr" anchorCtr="0">
          <a:noAutofit/>
        </a:bodyPr>
        <a:lstStyle/>
        <a:p>
          <a:pPr marL="0" lvl="0" indent="0" algn="ctr" defTabSz="711200">
            <a:lnSpc>
              <a:spcPct val="90000"/>
            </a:lnSpc>
            <a:spcBef>
              <a:spcPct val="0"/>
            </a:spcBef>
            <a:spcAft>
              <a:spcPct val="35000"/>
            </a:spcAft>
            <a:buNone/>
          </a:pPr>
          <a:r>
            <a:rPr lang="en-US" sz="1600" kern="1200" dirty="0"/>
            <a:t>Ensuring</a:t>
          </a:r>
        </a:p>
      </dsp:txBody>
      <dsp:txXfrm>
        <a:off x="0" y="3785562"/>
        <a:ext cx="1217930" cy="17848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B72F7-3B21-4686-BD5B-95D46217322C}">
      <dsp:nvSpPr>
        <dsp:cNvPr id="0" name=""/>
        <dsp:cNvSpPr/>
      </dsp:nvSpPr>
      <dsp:spPr>
        <a:xfrm>
          <a:off x="0" y="565626"/>
          <a:ext cx="105156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Academic tutoring is not a direct replacement for the role of Guidance Tutor. </a:t>
          </a:r>
          <a:endParaRPr lang="en-US" sz="2300" kern="1200" dirty="0"/>
        </a:p>
      </dsp:txBody>
      <dsp:txXfrm>
        <a:off x="26930" y="592556"/>
        <a:ext cx="10461740" cy="497795"/>
      </dsp:txXfrm>
    </dsp:sp>
    <dsp:sp modelId="{2C8340FF-A1DB-4322-9552-16B60C481B7D}">
      <dsp:nvSpPr>
        <dsp:cNvPr id="0" name=""/>
        <dsp:cNvSpPr/>
      </dsp:nvSpPr>
      <dsp:spPr>
        <a:xfrm>
          <a:off x="0" y="1183521"/>
          <a:ext cx="10515600" cy="551655"/>
        </a:xfrm>
        <a:prstGeom prst="roundRect">
          <a:avLst/>
        </a:prstGeom>
        <a:solidFill>
          <a:schemeClr val="accent2">
            <a:hueOff val="-319344"/>
            <a:satOff val="877"/>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All groups to be allocated an Academic Tutor.</a:t>
          </a:r>
          <a:endParaRPr lang="en-US" sz="2300" kern="1200" dirty="0"/>
        </a:p>
      </dsp:txBody>
      <dsp:txXfrm>
        <a:off x="26930" y="1210451"/>
        <a:ext cx="10461740" cy="497795"/>
      </dsp:txXfrm>
    </dsp:sp>
    <dsp:sp modelId="{2E0E9FC0-32D0-4F6F-AD22-EB721C0B750E}">
      <dsp:nvSpPr>
        <dsp:cNvPr id="0" name=""/>
        <dsp:cNvSpPr/>
      </dsp:nvSpPr>
      <dsp:spPr>
        <a:xfrm>
          <a:off x="0" y="1801416"/>
          <a:ext cx="10515600" cy="551655"/>
        </a:xfrm>
        <a:prstGeom prst="roundRect">
          <a:avLst/>
        </a:prstGeom>
        <a:solidFill>
          <a:schemeClr val="accent2">
            <a:hueOff val="-638687"/>
            <a:satOff val="17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All FE non-advanced groups to be timetabled one hour per week. </a:t>
          </a:r>
          <a:endParaRPr lang="en-US" sz="2300" kern="1200" dirty="0"/>
        </a:p>
      </dsp:txBody>
      <dsp:txXfrm>
        <a:off x="26930" y="1828346"/>
        <a:ext cx="10461740" cy="497795"/>
      </dsp:txXfrm>
    </dsp:sp>
    <dsp:sp modelId="{4E3416DC-9061-47D3-9619-C1F78BC0036F}">
      <dsp:nvSpPr>
        <dsp:cNvPr id="0" name=""/>
        <dsp:cNvSpPr/>
      </dsp:nvSpPr>
      <dsp:spPr>
        <a:xfrm>
          <a:off x="0" y="2419311"/>
          <a:ext cx="10515600" cy="551655"/>
        </a:xfrm>
        <a:prstGeom prst="roundRect">
          <a:avLst/>
        </a:prstGeom>
        <a:solidFill>
          <a:schemeClr val="accent2">
            <a:hueOff val="-958031"/>
            <a:satOff val="2632"/>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 named College Administrator for each Faculty to support key processes.</a:t>
          </a:r>
        </a:p>
      </dsp:txBody>
      <dsp:txXfrm>
        <a:off x="26930" y="2446241"/>
        <a:ext cx="10461740" cy="497795"/>
      </dsp:txXfrm>
    </dsp:sp>
    <dsp:sp modelId="{42961B4A-0026-4961-AE75-A8C0C7E26EF3}">
      <dsp:nvSpPr>
        <dsp:cNvPr id="0" name=""/>
        <dsp:cNvSpPr/>
      </dsp:nvSpPr>
      <dsp:spPr>
        <a:xfrm>
          <a:off x="0" y="3037206"/>
          <a:ext cx="10515600" cy="551655"/>
        </a:xfrm>
        <a:prstGeom prst="roundRect">
          <a:avLst/>
        </a:prstGeom>
        <a:solidFill>
          <a:schemeClr val="accent2">
            <a:hueOff val="-1277375"/>
            <a:satOff val="350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POS to be reviewed to embed Academic Tutoring into HE programmes where possible </a:t>
          </a:r>
        </a:p>
      </dsp:txBody>
      <dsp:txXfrm>
        <a:off x="26930" y="3064136"/>
        <a:ext cx="10461740" cy="497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53545-C433-4E5D-AC74-A7B582557303}">
      <dsp:nvSpPr>
        <dsp:cNvPr id="0" name=""/>
        <dsp:cNvSpPr/>
      </dsp:nvSpPr>
      <dsp:spPr>
        <a:xfrm>
          <a:off x="4338660" y="2242182"/>
          <a:ext cx="1838278" cy="183827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Successful Learners</a:t>
          </a:r>
        </a:p>
      </dsp:txBody>
      <dsp:txXfrm>
        <a:off x="4607870" y="2511392"/>
        <a:ext cx="1299858" cy="1299858"/>
      </dsp:txXfrm>
    </dsp:sp>
    <dsp:sp modelId="{7C3CE952-5F67-4E9B-BCDF-DA8DBC26425A}">
      <dsp:nvSpPr>
        <dsp:cNvPr id="0" name=""/>
        <dsp:cNvSpPr/>
      </dsp:nvSpPr>
      <dsp:spPr>
        <a:xfrm rot="10800000">
          <a:off x="2475535" y="2899367"/>
          <a:ext cx="1760653" cy="523909"/>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31B24C-3CBB-40BB-9FBD-9905D7FE70CC}">
      <dsp:nvSpPr>
        <dsp:cNvPr id="0" name=""/>
        <dsp:cNvSpPr/>
      </dsp:nvSpPr>
      <dsp:spPr>
        <a:xfrm>
          <a:off x="1832137" y="2646603"/>
          <a:ext cx="1286795" cy="102943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b="1" kern="1200" dirty="0"/>
            <a:t>Teaching Staff</a:t>
          </a:r>
        </a:p>
        <a:p>
          <a:pPr marL="0" lvl="0" indent="0" algn="ctr" defTabSz="488950">
            <a:lnSpc>
              <a:spcPct val="90000"/>
            </a:lnSpc>
            <a:spcBef>
              <a:spcPct val="0"/>
            </a:spcBef>
            <a:spcAft>
              <a:spcPct val="35000"/>
            </a:spcAft>
            <a:buNone/>
          </a:pPr>
          <a:r>
            <a:rPr lang="en-GB" sz="1100" b="1" kern="1200" dirty="0"/>
            <a:t>Lecturers (Academic Tutoring</a:t>
          </a:r>
          <a:endParaRPr lang="en-GB" sz="1100" kern="1200" dirty="0"/>
        </a:p>
        <a:p>
          <a:pPr marL="0" lvl="0" indent="0" algn="ctr" defTabSz="488950">
            <a:lnSpc>
              <a:spcPct val="90000"/>
            </a:lnSpc>
            <a:spcBef>
              <a:spcPct val="0"/>
            </a:spcBef>
            <a:spcAft>
              <a:spcPct val="35000"/>
            </a:spcAft>
            <a:buNone/>
          </a:pPr>
          <a:endParaRPr lang="en-GB" sz="1100" kern="1200" dirty="0"/>
        </a:p>
      </dsp:txBody>
      <dsp:txXfrm>
        <a:off x="1862288" y="2676754"/>
        <a:ext cx="1226493" cy="969134"/>
      </dsp:txXfrm>
    </dsp:sp>
    <dsp:sp modelId="{B48A8284-4F40-4095-8B55-AE364331DDC5}">
      <dsp:nvSpPr>
        <dsp:cNvPr id="0" name=""/>
        <dsp:cNvSpPr/>
      </dsp:nvSpPr>
      <dsp:spPr>
        <a:xfrm rot="12960000">
          <a:off x="2838773" y="1781435"/>
          <a:ext cx="1760653" cy="523909"/>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A8D0319-CF28-41ED-84A8-DE5FB3924CD7}">
      <dsp:nvSpPr>
        <dsp:cNvPr id="0" name=""/>
        <dsp:cNvSpPr/>
      </dsp:nvSpPr>
      <dsp:spPr>
        <a:xfrm>
          <a:off x="2363502" y="1011229"/>
          <a:ext cx="1286795" cy="102943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b="1" kern="1200"/>
            <a:t>Promoted Curriculum Staff</a:t>
          </a:r>
        </a:p>
      </dsp:txBody>
      <dsp:txXfrm>
        <a:off x="2393653" y="1041380"/>
        <a:ext cx="1226493" cy="969134"/>
      </dsp:txXfrm>
    </dsp:sp>
    <dsp:sp modelId="{74D5BA85-2092-43C6-BDDF-56725EEF9D43}">
      <dsp:nvSpPr>
        <dsp:cNvPr id="0" name=""/>
        <dsp:cNvSpPr/>
      </dsp:nvSpPr>
      <dsp:spPr>
        <a:xfrm rot="15120000">
          <a:off x="3789742" y="1090516"/>
          <a:ext cx="1760653" cy="523909"/>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5024F1-3756-459A-A092-74D47E06D7BE}">
      <dsp:nvSpPr>
        <dsp:cNvPr id="0" name=""/>
        <dsp:cNvSpPr/>
      </dsp:nvSpPr>
      <dsp:spPr>
        <a:xfrm>
          <a:off x="3754635" y="512"/>
          <a:ext cx="1286795" cy="102943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b="1" kern="1200"/>
            <a:t>Student Advice and Support Team</a:t>
          </a:r>
        </a:p>
      </dsp:txBody>
      <dsp:txXfrm>
        <a:off x="3784786" y="30663"/>
        <a:ext cx="1226493" cy="969134"/>
      </dsp:txXfrm>
    </dsp:sp>
    <dsp:sp modelId="{B6EA1710-648A-44BE-9781-B0BCFBB6EE75}">
      <dsp:nvSpPr>
        <dsp:cNvPr id="0" name=""/>
        <dsp:cNvSpPr/>
      </dsp:nvSpPr>
      <dsp:spPr>
        <a:xfrm rot="17280000">
          <a:off x="4965204" y="1090516"/>
          <a:ext cx="1760653" cy="523909"/>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E8A6470-8232-4570-AD0D-A12CCA350D2B}">
      <dsp:nvSpPr>
        <dsp:cNvPr id="0" name=""/>
        <dsp:cNvSpPr/>
      </dsp:nvSpPr>
      <dsp:spPr>
        <a:xfrm>
          <a:off x="5474169" y="512"/>
          <a:ext cx="1286795" cy="102943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b="1" kern="1200"/>
            <a:t>Students' Association</a:t>
          </a:r>
          <a:endParaRPr lang="en-GB" sz="1100" kern="1200"/>
        </a:p>
        <a:p>
          <a:pPr marL="0" lvl="0" indent="0" algn="ctr" defTabSz="488950">
            <a:lnSpc>
              <a:spcPct val="90000"/>
            </a:lnSpc>
            <a:spcBef>
              <a:spcPct val="0"/>
            </a:spcBef>
            <a:spcAft>
              <a:spcPct val="35000"/>
            </a:spcAft>
            <a:buNone/>
          </a:pPr>
          <a:endParaRPr lang="en-GB" sz="1100" kern="1200"/>
        </a:p>
      </dsp:txBody>
      <dsp:txXfrm>
        <a:off x="5504320" y="30663"/>
        <a:ext cx="1226493" cy="969134"/>
      </dsp:txXfrm>
    </dsp:sp>
    <dsp:sp modelId="{B87D0F15-2287-40B1-804F-28784260B12C}">
      <dsp:nvSpPr>
        <dsp:cNvPr id="0" name=""/>
        <dsp:cNvSpPr/>
      </dsp:nvSpPr>
      <dsp:spPr>
        <a:xfrm rot="19440000">
          <a:off x="5916173" y="1781435"/>
          <a:ext cx="1760653" cy="523909"/>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2DBFE96-1808-4708-9EA3-F1FDAF895CE9}">
      <dsp:nvSpPr>
        <dsp:cNvPr id="0" name=""/>
        <dsp:cNvSpPr/>
      </dsp:nvSpPr>
      <dsp:spPr>
        <a:xfrm>
          <a:off x="6865301" y="1011229"/>
          <a:ext cx="1286795" cy="102943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b="1" kern="1200"/>
            <a:t>College Administrative Support</a:t>
          </a:r>
        </a:p>
        <a:p>
          <a:pPr marL="0" lvl="0" indent="0" algn="ctr" defTabSz="488950">
            <a:lnSpc>
              <a:spcPct val="90000"/>
            </a:lnSpc>
            <a:spcBef>
              <a:spcPct val="0"/>
            </a:spcBef>
            <a:spcAft>
              <a:spcPct val="35000"/>
            </a:spcAft>
            <a:buNone/>
          </a:pPr>
          <a:endParaRPr lang="en-GB" sz="1100" kern="1200"/>
        </a:p>
      </dsp:txBody>
      <dsp:txXfrm>
        <a:off x="6895452" y="1041380"/>
        <a:ext cx="1226493" cy="969134"/>
      </dsp:txXfrm>
    </dsp:sp>
    <dsp:sp modelId="{250EBEE6-B0D2-4606-9652-6D9DCF9DFAEA}">
      <dsp:nvSpPr>
        <dsp:cNvPr id="0" name=""/>
        <dsp:cNvSpPr/>
      </dsp:nvSpPr>
      <dsp:spPr>
        <a:xfrm>
          <a:off x="6279411" y="2899367"/>
          <a:ext cx="1760653" cy="523909"/>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4471BFC-0AA3-452A-917A-BD4A08C44AFE}">
      <dsp:nvSpPr>
        <dsp:cNvPr id="0" name=""/>
        <dsp:cNvSpPr/>
      </dsp:nvSpPr>
      <dsp:spPr>
        <a:xfrm>
          <a:off x="7396667" y="2646603"/>
          <a:ext cx="1286795" cy="102943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b="1" kern="1200" dirty="0"/>
            <a:t>Student Admissions &amp; Funding Advice</a:t>
          </a:r>
        </a:p>
      </dsp:txBody>
      <dsp:txXfrm>
        <a:off x="7426818" y="2676754"/>
        <a:ext cx="1226493" cy="9691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A1706-7A42-4340-A1B2-448BBE6519A5}">
      <dsp:nvSpPr>
        <dsp:cNvPr id="0" name=""/>
        <dsp:cNvSpPr/>
      </dsp:nvSpPr>
      <dsp:spPr>
        <a:xfrm>
          <a:off x="0" y="0"/>
          <a:ext cx="3286125" cy="415448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GB" sz="1800" kern="1200" dirty="0"/>
            <a:t>Schedule regular support management meetings with CMs and Support Team</a:t>
          </a:r>
          <a:endParaRPr lang="en-US" sz="1800" kern="1200" dirty="0"/>
        </a:p>
      </dsp:txBody>
      <dsp:txXfrm>
        <a:off x="0" y="1578705"/>
        <a:ext cx="3286125" cy="2492692"/>
      </dsp:txXfrm>
    </dsp:sp>
    <dsp:sp modelId="{31ECAD9F-CE46-474C-9A2A-A222274006E5}">
      <dsp:nvSpPr>
        <dsp:cNvPr id="0" name=""/>
        <dsp:cNvSpPr/>
      </dsp:nvSpPr>
      <dsp:spPr>
        <a:xfrm>
          <a:off x="1019889" y="415448"/>
          <a:ext cx="1246346" cy="12463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2412" y="597971"/>
        <a:ext cx="881300" cy="881300"/>
      </dsp:txXfrm>
    </dsp:sp>
    <dsp:sp modelId="{6D10D4E3-7722-4A80-BEA6-B07EA04CA973}">
      <dsp:nvSpPr>
        <dsp:cNvPr id="0" name=""/>
        <dsp:cNvSpPr/>
      </dsp:nvSpPr>
      <dsp:spPr>
        <a:xfrm>
          <a:off x="0" y="4154416"/>
          <a:ext cx="3286125"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2953326-6C88-4C74-BEEA-196EF059488D}">
      <dsp:nvSpPr>
        <dsp:cNvPr id="0" name=""/>
        <dsp:cNvSpPr/>
      </dsp:nvSpPr>
      <dsp:spPr>
        <a:xfrm>
          <a:off x="3614737" y="0"/>
          <a:ext cx="3286125" cy="415448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GB" sz="1800" kern="1200" dirty="0"/>
            <a:t>Build space into timetables to enable students to engage with support services.</a:t>
          </a:r>
          <a:endParaRPr lang="en-US" sz="1800" kern="1200" dirty="0"/>
        </a:p>
      </dsp:txBody>
      <dsp:txXfrm>
        <a:off x="3614737" y="1578705"/>
        <a:ext cx="3286125" cy="2492692"/>
      </dsp:txXfrm>
    </dsp:sp>
    <dsp:sp modelId="{5EAD6ADE-E6F8-4620-AB3A-584E6012F27C}">
      <dsp:nvSpPr>
        <dsp:cNvPr id="0" name=""/>
        <dsp:cNvSpPr/>
      </dsp:nvSpPr>
      <dsp:spPr>
        <a:xfrm>
          <a:off x="4634626" y="415448"/>
          <a:ext cx="1246346" cy="12463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17149" y="597971"/>
        <a:ext cx="881300" cy="881300"/>
      </dsp:txXfrm>
    </dsp:sp>
    <dsp:sp modelId="{FB298570-9241-4506-9F43-EF42D1773426}">
      <dsp:nvSpPr>
        <dsp:cNvPr id="0" name=""/>
        <dsp:cNvSpPr/>
      </dsp:nvSpPr>
      <dsp:spPr>
        <a:xfrm>
          <a:off x="3614737" y="4154416"/>
          <a:ext cx="3286125"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943371-412F-4101-A77D-1993A66BB36E}">
      <dsp:nvSpPr>
        <dsp:cNvPr id="0" name=""/>
        <dsp:cNvSpPr/>
      </dsp:nvSpPr>
      <dsp:spPr>
        <a:xfrm>
          <a:off x="7229475" y="0"/>
          <a:ext cx="3286125" cy="415448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GB" sz="1800" kern="1200" dirty="0"/>
            <a:t>Identify ways for integrating support into POS e.g. Personal Development Planning</a:t>
          </a:r>
          <a:endParaRPr lang="en-US" sz="1800" kern="1200" dirty="0"/>
        </a:p>
      </dsp:txBody>
      <dsp:txXfrm>
        <a:off x="7229475" y="1578705"/>
        <a:ext cx="3286125" cy="2492692"/>
      </dsp:txXfrm>
    </dsp:sp>
    <dsp:sp modelId="{FC6F1DA9-B682-488F-BDBB-99FC94D6B3C6}">
      <dsp:nvSpPr>
        <dsp:cNvPr id="0" name=""/>
        <dsp:cNvSpPr/>
      </dsp:nvSpPr>
      <dsp:spPr>
        <a:xfrm>
          <a:off x="8249364" y="415448"/>
          <a:ext cx="1246346" cy="12463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31887" y="597971"/>
        <a:ext cx="881300" cy="881300"/>
      </dsp:txXfrm>
    </dsp:sp>
    <dsp:sp modelId="{759C77CD-8475-4F86-BD06-3DAEBF754DF3}">
      <dsp:nvSpPr>
        <dsp:cNvPr id="0" name=""/>
        <dsp:cNvSpPr/>
      </dsp:nvSpPr>
      <dsp:spPr>
        <a:xfrm>
          <a:off x="7229475" y="4154416"/>
          <a:ext cx="3286125"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184A2-5B8B-405F-B7F9-397A33A19A1C}">
      <dsp:nvSpPr>
        <dsp:cNvPr id="0" name=""/>
        <dsp:cNvSpPr/>
      </dsp:nvSpPr>
      <dsp:spPr>
        <a:xfrm>
          <a:off x="0" y="263300"/>
          <a:ext cx="6513603" cy="874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12420" rIns="505528"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FE &amp; HE issues</a:t>
          </a:r>
          <a:endParaRPr lang="en-US" sz="1500" kern="1200"/>
        </a:p>
        <a:p>
          <a:pPr marL="114300" lvl="1" indent="-114300" algn="l" defTabSz="666750">
            <a:lnSpc>
              <a:spcPct val="90000"/>
            </a:lnSpc>
            <a:spcBef>
              <a:spcPct val="0"/>
            </a:spcBef>
            <a:spcAft>
              <a:spcPct val="15000"/>
            </a:spcAft>
            <a:buChar char="•"/>
          </a:pPr>
          <a:r>
            <a:rPr lang="en-GB" sz="1500" kern="1200" dirty="0"/>
            <a:t>Communication</a:t>
          </a:r>
          <a:endParaRPr lang="en-US" sz="1500" kern="1200" dirty="0"/>
        </a:p>
      </dsp:txBody>
      <dsp:txXfrm>
        <a:off x="0" y="263300"/>
        <a:ext cx="6513603" cy="874125"/>
      </dsp:txXfrm>
    </dsp:sp>
    <dsp:sp modelId="{777E3BB3-2B87-4C34-B982-75D124014F9D}">
      <dsp:nvSpPr>
        <dsp:cNvPr id="0" name=""/>
        <dsp:cNvSpPr/>
      </dsp:nvSpPr>
      <dsp:spPr>
        <a:xfrm>
          <a:off x="325680" y="41900"/>
          <a:ext cx="4559522"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666750">
            <a:lnSpc>
              <a:spcPct val="90000"/>
            </a:lnSpc>
            <a:spcBef>
              <a:spcPct val="0"/>
            </a:spcBef>
            <a:spcAft>
              <a:spcPct val="35000"/>
            </a:spcAft>
            <a:buNone/>
          </a:pPr>
          <a:r>
            <a:rPr lang="en-GB" sz="1500" kern="1200"/>
            <a:t>Academic Tutoring </a:t>
          </a:r>
          <a:endParaRPr lang="en-US" sz="1500" kern="1200"/>
        </a:p>
      </dsp:txBody>
      <dsp:txXfrm>
        <a:off x="347296" y="63516"/>
        <a:ext cx="4516290" cy="399568"/>
      </dsp:txXfrm>
    </dsp:sp>
    <dsp:sp modelId="{66534BA9-4162-4BE4-AF4E-B0CC6DC4E6E2}">
      <dsp:nvSpPr>
        <dsp:cNvPr id="0" name=""/>
        <dsp:cNvSpPr/>
      </dsp:nvSpPr>
      <dsp:spPr>
        <a:xfrm>
          <a:off x="0" y="1439825"/>
          <a:ext cx="6513603" cy="874125"/>
        </a:xfrm>
        <a:prstGeom prst="rect">
          <a:avLst/>
        </a:prstGeom>
        <a:solidFill>
          <a:schemeClr val="lt1">
            <a:alpha val="90000"/>
            <a:hueOff val="0"/>
            <a:satOff val="0"/>
            <a:lumOff val="0"/>
            <a:alphaOff val="0"/>
          </a:schemeClr>
        </a:solidFill>
        <a:ln w="12700" cap="flat" cmpd="sng" algn="ctr">
          <a:solidFill>
            <a:schemeClr val="accent2">
              <a:hueOff val="-319344"/>
              <a:satOff val="877"/>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12420" rIns="505528"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Student discipline &amp; attendance</a:t>
          </a:r>
          <a:endParaRPr lang="en-US" sz="1500" kern="1200" dirty="0"/>
        </a:p>
        <a:p>
          <a:pPr marL="114300" lvl="1" indent="-114300" algn="l" defTabSz="666750">
            <a:lnSpc>
              <a:spcPct val="90000"/>
            </a:lnSpc>
            <a:spcBef>
              <a:spcPct val="0"/>
            </a:spcBef>
            <a:spcAft>
              <a:spcPct val="15000"/>
            </a:spcAft>
            <a:buChar char="•"/>
          </a:pPr>
          <a:r>
            <a:rPr lang="en-GB" sz="1500" kern="1200"/>
            <a:t>Bursaries </a:t>
          </a:r>
          <a:endParaRPr lang="en-US" sz="1500" kern="1200"/>
        </a:p>
      </dsp:txBody>
      <dsp:txXfrm>
        <a:off x="0" y="1439825"/>
        <a:ext cx="6513603" cy="874125"/>
      </dsp:txXfrm>
    </dsp:sp>
    <dsp:sp modelId="{95997D48-AA6F-47FA-9BB1-A7DAB960322B}">
      <dsp:nvSpPr>
        <dsp:cNvPr id="0" name=""/>
        <dsp:cNvSpPr/>
      </dsp:nvSpPr>
      <dsp:spPr>
        <a:xfrm>
          <a:off x="325680" y="1218425"/>
          <a:ext cx="4559522" cy="442800"/>
        </a:xfrm>
        <a:prstGeom prst="roundRect">
          <a:avLst/>
        </a:prstGeom>
        <a:solidFill>
          <a:schemeClr val="accent2">
            <a:hueOff val="-319344"/>
            <a:satOff val="877"/>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666750">
            <a:lnSpc>
              <a:spcPct val="90000"/>
            </a:lnSpc>
            <a:spcBef>
              <a:spcPct val="0"/>
            </a:spcBef>
            <a:spcAft>
              <a:spcPct val="35000"/>
            </a:spcAft>
            <a:buNone/>
          </a:pPr>
          <a:r>
            <a:rPr lang="en-GB" sz="1500" kern="1200"/>
            <a:t>Business Processes and Support Arrangements</a:t>
          </a:r>
          <a:endParaRPr lang="en-US" sz="1500" kern="1200"/>
        </a:p>
      </dsp:txBody>
      <dsp:txXfrm>
        <a:off x="347296" y="1240041"/>
        <a:ext cx="4516290" cy="399568"/>
      </dsp:txXfrm>
    </dsp:sp>
    <dsp:sp modelId="{D0C5E51B-4084-4FCE-BB88-23C7A0357B3E}">
      <dsp:nvSpPr>
        <dsp:cNvPr id="0" name=""/>
        <dsp:cNvSpPr/>
      </dsp:nvSpPr>
      <dsp:spPr>
        <a:xfrm>
          <a:off x="0" y="2616350"/>
          <a:ext cx="6513603" cy="874125"/>
        </a:xfrm>
        <a:prstGeom prst="rect">
          <a:avLst/>
        </a:prstGeom>
        <a:solidFill>
          <a:schemeClr val="lt1">
            <a:alpha val="90000"/>
            <a:hueOff val="0"/>
            <a:satOff val="0"/>
            <a:lumOff val="0"/>
            <a:alphaOff val="0"/>
          </a:schemeClr>
        </a:solidFill>
        <a:ln w="12700" cap="flat" cmpd="sng" algn="ctr">
          <a:solidFill>
            <a:schemeClr val="accent2">
              <a:hueOff val="-638687"/>
              <a:satOff val="1755"/>
              <a:lumOff val="11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12420" rIns="505528"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Configuration</a:t>
          </a:r>
          <a:endParaRPr lang="en-US" sz="1500" kern="1200"/>
        </a:p>
        <a:p>
          <a:pPr marL="114300" lvl="1" indent="-114300" algn="l" defTabSz="666750">
            <a:lnSpc>
              <a:spcPct val="90000"/>
            </a:lnSpc>
            <a:spcBef>
              <a:spcPct val="0"/>
            </a:spcBef>
            <a:spcAft>
              <a:spcPct val="15000"/>
            </a:spcAft>
            <a:buChar char="•"/>
          </a:pPr>
          <a:r>
            <a:rPr lang="en-GB" sz="1500" kern="1200"/>
            <a:t>workspace</a:t>
          </a:r>
          <a:endParaRPr lang="en-US" sz="1500" kern="1200"/>
        </a:p>
      </dsp:txBody>
      <dsp:txXfrm>
        <a:off x="0" y="2616350"/>
        <a:ext cx="6513603" cy="874125"/>
      </dsp:txXfrm>
    </dsp:sp>
    <dsp:sp modelId="{36C9037C-3C0D-441F-8425-31F46B4E88EB}">
      <dsp:nvSpPr>
        <dsp:cNvPr id="0" name=""/>
        <dsp:cNvSpPr/>
      </dsp:nvSpPr>
      <dsp:spPr>
        <a:xfrm>
          <a:off x="325680" y="2394950"/>
          <a:ext cx="4559522" cy="442800"/>
        </a:xfrm>
        <a:prstGeom prst="roundRect">
          <a:avLst/>
        </a:prstGeom>
        <a:solidFill>
          <a:schemeClr val="accent2">
            <a:hueOff val="-638687"/>
            <a:satOff val="17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666750">
            <a:lnSpc>
              <a:spcPct val="90000"/>
            </a:lnSpc>
            <a:spcBef>
              <a:spcPct val="0"/>
            </a:spcBef>
            <a:spcAft>
              <a:spcPct val="35000"/>
            </a:spcAft>
            <a:buNone/>
          </a:pPr>
          <a:r>
            <a:rPr lang="en-GB" sz="1500" kern="1200"/>
            <a:t>Student Advice Centre</a:t>
          </a:r>
          <a:endParaRPr lang="en-US" sz="1500" kern="1200"/>
        </a:p>
      </dsp:txBody>
      <dsp:txXfrm>
        <a:off x="347296" y="2416566"/>
        <a:ext cx="4516290" cy="399568"/>
      </dsp:txXfrm>
    </dsp:sp>
    <dsp:sp modelId="{0A620A70-8B41-4BE3-91EA-F9A900774326}">
      <dsp:nvSpPr>
        <dsp:cNvPr id="0" name=""/>
        <dsp:cNvSpPr/>
      </dsp:nvSpPr>
      <dsp:spPr>
        <a:xfrm>
          <a:off x="0" y="3792875"/>
          <a:ext cx="6513603" cy="874125"/>
        </a:xfrm>
        <a:prstGeom prst="rect">
          <a:avLst/>
        </a:prstGeom>
        <a:solidFill>
          <a:schemeClr val="lt1">
            <a:alpha val="90000"/>
            <a:hueOff val="0"/>
            <a:satOff val="0"/>
            <a:lumOff val="0"/>
            <a:alphaOff val="0"/>
          </a:schemeClr>
        </a:solidFill>
        <a:ln w="12700" cap="flat" cmpd="sng" algn="ctr">
          <a:solidFill>
            <a:schemeClr val="accent2">
              <a:hueOff val="-958031"/>
              <a:satOff val="2632"/>
              <a:lumOff val="17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12420" rIns="505528"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Difficult conversations</a:t>
          </a:r>
          <a:endParaRPr lang="en-US" sz="1500" kern="1200"/>
        </a:p>
        <a:p>
          <a:pPr marL="114300" lvl="1" indent="-114300" algn="l" defTabSz="666750">
            <a:lnSpc>
              <a:spcPct val="90000"/>
            </a:lnSpc>
            <a:spcBef>
              <a:spcPct val="0"/>
            </a:spcBef>
            <a:spcAft>
              <a:spcPct val="15000"/>
            </a:spcAft>
            <a:buChar char="•"/>
          </a:pPr>
          <a:r>
            <a:rPr lang="en-GB" sz="1500" kern="1200" dirty="0"/>
            <a:t>Boundaries</a:t>
          </a:r>
          <a:endParaRPr lang="en-US" sz="1500" kern="1200" dirty="0"/>
        </a:p>
      </dsp:txBody>
      <dsp:txXfrm>
        <a:off x="0" y="3792875"/>
        <a:ext cx="6513603" cy="874125"/>
      </dsp:txXfrm>
    </dsp:sp>
    <dsp:sp modelId="{9BCE3021-E2C6-426B-88CC-DBDDDA54D9EE}">
      <dsp:nvSpPr>
        <dsp:cNvPr id="0" name=""/>
        <dsp:cNvSpPr/>
      </dsp:nvSpPr>
      <dsp:spPr>
        <a:xfrm>
          <a:off x="325680" y="3571475"/>
          <a:ext cx="4559522" cy="442800"/>
        </a:xfrm>
        <a:prstGeom prst="roundRect">
          <a:avLst/>
        </a:prstGeom>
        <a:solidFill>
          <a:schemeClr val="accent2">
            <a:hueOff val="-958031"/>
            <a:satOff val="2632"/>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666750">
            <a:lnSpc>
              <a:spcPct val="90000"/>
            </a:lnSpc>
            <a:spcBef>
              <a:spcPct val="0"/>
            </a:spcBef>
            <a:spcAft>
              <a:spcPct val="35000"/>
            </a:spcAft>
            <a:buNone/>
          </a:pPr>
          <a:r>
            <a:rPr lang="en-GB" sz="1500" kern="1200"/>
            <a:t>Managing effective staff &amp; student relationships</a:t>
          </a:r>
          <a:endParaRPr lang="en-US" sz="1500" kern="1200"/>
        </a:p>
      </dsp:txBody>
      <dsp:txXfrm>
        <a:off x="347296" y="3593091"/>
        <a:ext cx="4516290" cy="399568"/>
      </dsp:txXfrm>
    </dsp:sp>
    <dsp:sp modelId="{CAE27F8C-9507-4CDE-91B9-D6A1DE8F3D49}">
      <dsp:nvSpPr>
        <dsp:cNvPr id="0" name=""/>
        <dsp:cNvSpPr/>
      </dsp:nvSpPr>
      <dsp:spPr>
        <a:xfrm>
          <a:off x="0" y="4969400"/>
          <a:ext cx="6513603" cy="874125"/>
        </a:xfrm>
        <a:prstGeom prst="rect">
          <a:avLst/>
        </a:prstGeom>
        <a:solidFill>
          <a:schemeClr val="lt1">
            <a:alpha val="90000"/>
            <a:hueOff val="0"/>
            <a:satOff val="0"/>
            <a:lumOff val="0"/>
            <a:alphaOff val="0"/>
          </a:schemeClr>
        </a:solidFill>
        <a:ln w="12700" cap="flat" cmpd="sng" algn="ctr">
          <a:solidFill>
            <a:schemeClr val="accent2">
              <a:hueOff val="-1277375"/>
              <a:satOff val="3509"/>
              <a:lumOff val="23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12420" rIns="505528"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Inconsistencies across teams and campuses</a:t>
          </a:r>
          <a:endParaRPr lang="en-US" sz="1500" kern="1200"/>
        </a:p>
        <a:p>
          <a:pPr marL="114300" lvl="1" indent="-114300" algn="l" defTabSz="666750">
            <a:lnSpc>
              <a:spcPct val="90000"/>
            </a:lnSpc>
            <a:spcBef>
              <a:spcPct val="0"/>
            </a:spcBef>
            <a:spcAft>
              <a:spcPct val="15000"/>
            </a:spcAft>
            <a:buChar char="•"/>
          </a:pPr>
          <a:r>
            <a:rPr lang="en-GB" sz="1500" kern="1200"/>
            <a:t>Professional standards </a:t>
          </a:r>
          <a:endParaRPr lang="en-US" sz="1500" kern="1200"/>
        </a:p>
      </dsp:txBody>
      <dsp:txXfrm>
        <a:off x="0" y="4969400"/>
        <a:ext cx="6513603" cy="874125"/>
      </dsp:txXfrm>
    </dsp:sp>
    <dsp:sp modelId="{506A483D-F32D-47AC-93BD-39B5D00C2F23}">
      <dsp:nvSpPr>
        <dsp:cNvPr id="0" name=""/>
        <dsp:cNvSpPr/>
      </dsp:nvSpPr>
      <dsp:spPr>
        <a:xfrm>
          <a:off x="325680" y="4748000"/>
          <a:ext cx="4559522" cy="442800"/>
        </a:xfrm>
        <a:prstGeom prst="roundRect">
          <a:avLst/>
        </a:prstGeom>
        <a:solidFill>
          <a:schemeClr val="accent2">
            <a:hueOff val="-1277375"/>
            <a:satOff val="350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666750">
            <a:lnSpc>
              <a:spcPct val="90000"/>
            </a:lnSpc>
            <a:spcBef>
              <a:spcPct val="0"/>
            </a:spcBef>
            <a:spcAft>
              <a:spcPct val="35000"/>
            </a:spcAft>
            <a:buNone/>
          </a:pPr>
          <a:r>
            <a:rPr lang="en-GB" sz="1500" kern="1200"/>
            <a:t>Management and training</a:t>
          </a:r>
          <a:endParaRPr lang="en-US" sz="1500" kern="1200"/>
        </a:p>
      </dsp:txBody>
      <dsp:txXfrm>
        <a:off x="347296" y="4769616"/>
        <a:ext cx="451629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5393-118E-4D67-8DEE-FE0CDECA9157}">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DDCED-409A-4944-B3E8-87FBF3EDCB96}">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50B5E6-7BA5-4B79-9ED6-7C33DE38A186}">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t>Flatlining FE KPIs</a:t>
          </a:r>
          <a:endParaRPr lang="en-US" sz="2500" kern="1200"/>
        </a:p>
      </dsp:txBody>
      <dsp:txXfrm>
        <a:off x="1941716" y="718"/>
        <a:ext cx="4571887" cy="1681139"/>
      </dsp:txXfrm>
    </dsp:sp>
    <dsp:sp modelId="{7F113181-A1B6-4D85-A7F5-AAEBC6D81D4B}">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B6BC5-1B5C-48A7-BC27-A19CF4975FB7}">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A8E351-157C-4440-95D3-C9899E45B039}">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t>Need to improve effectiveness and efficiency of support services</a:t>
          </a:r>
          <a:endParaRPr lang="en-US" sz="2500" kern="1200"/>
        </a:p>
      </dsp:txBody>
      <dsp:txXfrm>
        <a:off x="1941716" y="2102143"/>
        <a:ext cx="4571887" cy="1681139"/>
      </dsp:txXfrm>
    </dsp:sp>
    <dsp:sp modelId="{8DBAE52F-2918-490A-969E-417627DA8AFC}">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EA7B90-3CEF-4CFB-BDDB-7349BC9B0C31}">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4EEA8E-9FC9-4DF9-8E0E-FBF3247F59AE}">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t>Limited impact of legacy structures </a:t>
          </a:r>
          <a:endParaRPr lang="en-US" sz="2500" kern="1200"/>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52FAB-EA7E-41DB-BEF5-37B89E35E7F0}">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4D7BF-B2E6-42E1-8B2D-8C9CC340A1B8}">
      <dsp:nvSpPr>
        <dsp:cNvPr id="0" name=""/>
        <dsp:cNvSpPr/>
      </dsp:nvSpPr>
      <dsp:spPr>
        <a:xfrm>
          <a:off x="808"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b="1" kern="1200" dirty="0"/>
            <a:t>November 2013</a:t>
          </a:r>
        </a:p>
        <a:p>
          <a:pPr marL="0" lvl="0" indent="0" algn="ctr" defTabSz="577850">
            <a:lnSpc>
              <a:spcPct val="90000"/>
            </a:lnSpc>
            <a:spcBef>
              <a:spcPct val="0"/>
            </a:spcBef>
            <a:spcAft>
              <a:spcPct val="35000"/>
            </a:spcAft>
            <a:buNone/>
          </a:pPr>
          <a:r>
            <a:rPr lang="en-GB" sz="1300" kern="1200" dirty="0"/>
            <a:t>Merger </a:t>
          </a:r>
        </a:p>
      </dsp:txBody>
      <dsp:txXfrm>
        <a:off x="808" y="0"/>
        <a:ext cx="1296222" cy="1740535"/>
      </dsp:txXfrm>
    </dsp:sp>
    <dsp:sp modelId="{BDBF3609-9094-4BA6-A233-8B1FEC7D56F2}">
      <dsp:nvSpPr>
        <dsp:cNvPr id="0" name=""/>
        <dsp:cNvSpPr/>
      </dsp:nvSpPr>
      <dsp:spPr>
        <a:xfrm>
          <a:off x="43135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A5CE2-E381-4090-AF11-818711C8BA9A}">
      <dsp:nvSpPr>
        <dsp:cNvPr id="0" name=""/>
        <dsp:cNvSpPr/>
      </dsp:nvSpPr>
      <dsp:spPr>
        <a:xfrm>
          <a:off x="1361842"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b="1" kern="1200" dirty="0"/>
            <a:t>May 2014</a:t>
          </a:r>
        </a:p>
        <a:p>
          <a:pPr marL="0" lvl="0" indent="0" algn="ctr" defTabSz="577850">
            <a:lnSpc>
              <a:spcPct val="90000"/>
            </a:lnSpc>
            <a:spcBef>
              <a:spcPct val="0"/>
            </a:spcBef>
            <a:spcAft>
              <a:spcPct val="35000"/>
            </a:spcAft>
            <a:buNone/>
          </a:pPr>
          <a:r>
            <a:rPr lang="en-GB" sz="1300" kern="1200" dirty="0"/>
            <a:t>Initial Rearrangement of Support Services</a:t>
          </a:r>
        </a:p>
      </dsp:txBody>
      <dsp:txXfrm>
        <a:off x="1361842" y="2610802"/>
        <a:ext cx="1296222" cy="1740535"/>
      </dsp:txXfrm>
    </dsp:sp>
    <dsp:sp modelId="{9C35D5AF-A4A5-4465-8270-145107CEBBD0}">
      <dsp:nvSpPr>
        <dsp:cNvPr id="0" name=""/>
        <dsp:cNvSpPr/>
      </dsp:nvSpPr>
      <dsp:spPr>
        <a:xfrm>
          <a:off x="1792386"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867EF-2795-407F-A820-66289C3A4553}">
      <dsp:nvSpPr>
        <dsp:cNvPr id="0" name=""/>
        <dsp:cNvSpPr/>
      </dsp:nvSpPr>
      <dsp:spPr>
        <a:xfrm>
          <a:off x="2722875"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b="1" kern="1200" dirty="0"/>
            <a:t>December 2016</a:t>
          </a:r>
        </a:p>
        <a:p>
          <a:pPr marL="0" lvl="0" indent="0" algn="ctr" defTabSz="577850">
            <a:lnSpc>
              <a:spcPct val="90000"/>
            </a:lnSpc>
            <a:spcBef>
              <a:spcPct val="0"/>
            </a:spcBef>
            <a:spcAft>
              <a:spcPct val="35000"/>
            </a:spcAft>
            <a:buNone/>
          </a:pPr>
          <a:r>
            <a:rPr lang="en-GB" sz="1300" kern="1200" dirty="0"/>
            <a:t>New Principal  </a:t>
          </a:r>
        </a:p>
      </dsp:txBody>
      <dsp:txXfrm>
        <a:off x="2722875" y="0"/>
        <a:ext cx="1296222" cy="1740535"/>
      </dsp:txXfrm>
    </dsp:sp>
    <dsp:sp modelId="{9359D177-33F3-4EE7-8286-2ECF02249345}">
      <dsp:nvSpPr>
        <dsp:cNvPr id="0" name=""/>
        <dsp:cNvSpPr/>
      </dsp:nvSpPr>
      <dsp:spPr>
        <a:xfrm>
          <a:off x="3153419"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C4859-5F30-4BB9-9DCA-67FBCC1DBD39}">
      <dsp:nvSpPr>
        <dsp:cNvPr id="0" name=""/>
        <dsp:cNvSpPr/>
      </dsp:nvSpPr>
      <dsp:spPr>
        <a:xfrm>
          <a:off x="4083908"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b="1" kern="1200" dirty="0"/>
            <a:t>June 2017 </a:t>
          </a:r>
        </a:p>
        <a:p>
          <a:pPr marL="0" lvl="0" indent="0" algn="ctr" defTabSz="577850">
            <a:lnSpc>
              <a:spcPct val="90000"/>
            </a:lnSpc>
            <a:spcBef>
              <a:spcPct val="0"/>
            </a:spcBef>
            <a:spcAft>
              <a:spcPct val="35000"/>
            </a:spcAft>
            <a:buNone/>
          </a:pPr>
          <a:r>
            <a:rPr lang="en-GB" sz="1300" kern="1200" dirty="0"/>
            <a:t>Restructure of College Leadership Team</a:t>
          </a:r>
        </a:p>
      </dsp:txBody>
      <dsp:txXfrm>
        <a:off x="4083908" y="2610802"/>
        <a:ext cx="1296222" cy="1740535"/>
      </dsp:txXfrm>
    </dsp:sp>
    <dsp:sp modelId="{E4C70ABA-0F0A-4248-9754-6B7779374B9F}">
      <dsp:nvSpPr>
        <dsp:cNvPr id="0" name=""/>
        <dsp:cNvSpPr/>
      </dsp:nvSpPr>
      <dsp:spPr>
        <a:xfrm>
          <a:off x="451445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B6D0F-34F5-41A0-AD8A-76427B212354}">
      <dsp:nvSpPr>
        <dsp:cNvPr id="0" name=""/>
        <dsp:cNvSpPr/>
      </dsp:nvSpPr>
      <dsp:spPr>
        <a:xfrm>
          <a:off x="5444942"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b="1" kern="1200" dirty="0"/>
            <a:t>March 2018</a:t>
          </a:r>
        </a:p>
        <a:p>
          <a:pPr marL="0" lvl="0" indent="0" algn="ctr" defTabSz="577850">
            <a:lnSpc>
              <a:spcPct val="90000"/>
            </a:lnSpc>
            <a:spcBef>
              <a:spcPct val="0"/>
            </a:spcBef>
            <a:spcAft>
              <a:spcPct val="35000"/>
            </a:spcAft>
            <a:buNone/>
          </a:pPr>
          <a:r>
            <a:rPr lang="en-GB" sz="1300" kern="1200" dirty="0"/>
            <a:t>Review of Support Teams</a:t>
          </a:r>
        </a:p>
      </dsp:txBody>
      <dsp:txXfrm>
        <a:off x="5444942" y="0"/>
        <a:ext cx="1296222" cy="1740535"/>
      </dsp:txXfrm>
    </dsp:sp>
    <dsp:sp modelId="{049B45AD-DF1E-45AA-B8D5-1301012F8557}">
      <dsp:nvSpPr>
        <dsp:cNvPr id="0" name=""/>
        <dsp:cNvSpPr/>
      </dsp:nvSpPr>
      <dsp:spPr>
        <a:xfrm>
          <a:off x="5875486"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E20E6-D4E6-4A43-9EBD-68ADEA96E1E1}">
      <dsp:nvSpPr>
        <dsp:cNvPr id="0" name=""/>
        <dsp:cNvSpPr/>
      </dsp:nvSpPr>
      <dsp:spPr>
        <a:xfrm>
          <a:off x="6805975"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b="1" kern="1200" dirty="0"/>
            <a:t>August 2018 </a:t>
          </a:r>
        </a:p>
        <a:p>
          <a:pPr marL="0" lvl="0" indent="0" algn="ctr" defTabSz="577850">
            <a:lnSpc>
              <a:spcPct val="90000"/>
            </a:lnSpc>
            <a:spcBef>
              <a:spcPct val="0"/>
            </a:spcBef>
            <a:spcAft>
              <a:spcPct val="35000"/>
            </a:spcAft>
            <a:buNone/>
          </a:pPr>
          <a:r>
            <a:rPr lang="en-GB" sz="1300" kern="1200" dirty="0"/>
            <a:t>Launch of new Whole College Support Model</a:t>
          </a:r>
        </a:p>
      </dsp:txBody>
      <dsp:txXfrm>
        <a:off x="6805975" y="2610802"/>
        <a:ext cx="1296222" cy="1740535"/>
      </dsp:txXfrm>
    </dsp:sp>
    <dsp:sp modelId="{E3723C4B-4604-4B15-8A09-59C0450C773F}">
      <dsp:nvSpPr>
        <dsp:cNvPr id="0" name=""/>
        <dsp:cNvSpPr/>
      </dsp:nvSpPr>
      <dsp:spPr>
        <a:xfrm>
          <a:off x="7236519"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EAC1E-69DA-4111-A28C-CB69CDB85B15}">
      <dsp:nvSpPr>
        <dsp:cNvPr id="0" name=""/>
        <dsp:cNvSpPr/>
      </dsp:nvSpPr>
      <dsp:spPr>
        <a:xfrm>
          <a:off x="8167009"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b="1" kern="1200" dirty="0"/>
            <a:t>April 2019 </a:t>
          </a:r>
        </a:p>
        <a:p>
          <a:pPr marL="0" lvl="0" indent="0" algn="ctr" defTabSz="577850">
            <a:lnSpc>
              <a:spcPct val="90000"/>
            </a:lnSpc>
            <a:spcBef>
              <a:spcPct val="0"/>
            </a:spcBef>
            <a:spcAft>
              <a:spcPct val="35000"/>
            </a:spcAft>
            <a:buNone/>
          </a:pPr>
          <a:r>
            <a:rPr lang="en-GB" sz="1300" kern="1200" dirty="0"/>
            <a:t>Follow up review </a:t>
          </a:r>
        </a:p>
      </dsp:txBody>
      <dsp:txXfrm>
        <a:off x="8167009" y="0"/>
        <a:ext cx="1296222" cy="1740535"/>
      </dsp:txXfrm>
    </dsp:sp>
    <dsp:sp modelId="{4E140C05-ABD7-4C99-8F70-0E3444366A25}">
      <dsp:nvSpPr>
        <dsp:cNvPr id="0" name=""/>
        <dsp:cNvSpPr/>
      </dsp:nvSpPr>
      <dsp:spPr>
        <a:xfrm>
          <a:off x="859755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3B52-3B1B-4B7A-BBD4-661BD6B994C4}">
      <dsp:nvSpPr>
        <dsp:cNvPr id="0" name=""/>
        <dsp:cNvSpPr/>
      </dsp:nvSpPr>
      <dsp:spPr>
        <a:xfrm>
          <a:off x="599625" y="233922"/>
          <a:ext cx="1852875" cy="185287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3B30F-8034-4957-94C0-6D464F6DF9C5}">
      <dsp:nvSpPr>
        <dsp:cNvPr id="0" name=""/>
        <dsp:cNvSpPr/>
      </dsp:nvSpPr>
      <dsp:spPr>
        <a:xfrm>
          <a:off x="994500" y="628797"/>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B5E081-EEB0-4A9A-B4C8-00D083B9835D}">
      <dsp:nvSpPr>
        <dsp:cNvPr id="0" name=""/>
        <dsp:cNvSpPr/>
      </dsp:nvSpPr>
      <dsp:spPr>
        <a:xfrm>
          <a:off x="7313"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Review of Learning Support</a:t>
          </a:r>
          <a:endParaRPr lang="en-US" sz="1700" kern="1200"/>
        </a:p>
      </dsp:txBody>
      <dsp:txXfrm>
        <a:off x="7313" y="2663922"/>
        <a:ext cx="3037500" cy="720000"/>
      </dsp:txXfrm>
    </dsp:sp>
    <dsp:sp modelId="{E31B9D1E-18EE-4352-9BAF-F1639F1769FF}">
      <dsp:nvSpPr>
        <dsp:cNvPr id="0" name=""/>
        <dsp:cNvSpPr/>
      </dsp:nvSpPr>
      <dsp:spPr>
        <a:xfrm>
          <a:off x="4168688" y="233922"/>
          <a:ext cx="1852875" cy="185287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5A0D1-1DAB-417F-A9DB-989C4F826E8E}">
      <dsp:nvSpPr>
        <dsp:cNvPr id="0" name=""/>
        <dsp:cNvSpPr/>
      </dsp:nvSpPr>
      <dsp:spPr>
        <a:xfrm>
          <a:off x="4563563" y="628797"/>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4B2E6E-A142-4C61-89FE-2D9C64163888}">
      <dsp:nvSpPr>
        <dsp:cNvPr id="0" name=""/>
        <dsp:cNvSpPr/>
      </dsp:nvSpPr>
      <dsp:spPr>
        <a:xfrm>
          <a:off x="3576376"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Review of Information, advice and access</a:t>
          </a:r>
          <a:endParaRPr lang="en-US" sz="1700" kern="1200"/>
        </a:p>
      </dsp:txBody>
      <dsp:txXfrm>
        <a:off x="3576376" y="2663922"/>
        <a:ext cx="3037500" cy="720000"/>
      </dsp:txXfrm>
    </dsp:sp>
    <dsp:sp modelId="{6EF20A07-92B0-43E8-9B81-C89826FE50C2}">
      <dsp:nvSpPr>
        <dsp:cNvPr id="0" name=""/>
        <dsp:cNvSpPr/>
      </dsp:nvSpPr>
      <dsp:spPr>
        <a:xfrm>
          <a:off x="7737751" y="233922"/>
          <a:ext cx="1852875" cy="185287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93EA8-F754-451F-A761-B6F0A94931CE}">
      <dsp:nvSpPr>
        <dsp:cNvPr id="0" name=""/>
        <dsp:cNvSpPr/>
      </dsp:nvSpPr>
      <dsp:spPr>
        <a:xfrm>
          <a:off x="8132626" y="628797"/>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6BC051-BA96-4B4D-8ACE-BE44F45DFA9B}">
      <dsp:nvSpPr>
        <dsp:cNvPr id="0" name=""/>
        <dsp:cNvSpPr/>
      </dsp:nvSpPr>
      <dsp:spPr>
        <a:xfrm>
          <a:off x="7145438"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Review and redesign of curriculum management structure</a:t>
          </a:r>
          <a:endParaRPr lang="en-US" sz="1700" kern="1200"/>
        </a:p>
      </dsp:txBody>
      <dsp:txXfrm>
        <a:off x="7145438" y="2663922"/>
        <a:ext cx="3037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156A0-5173-4634-857F-3E46F32D6EFE}">
      <dsp:nvSpPr>
        <dsp:cNvPr id="0" name=""/>
        <dsp:cNvSpPr/>
      </dsp:nvSpPr>
      <dsp:spPr>
        <a:xfrm>
          <a:off x="0" y="2161513"/>
          <a:ext cx="6513603" cy="705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F6495-A206-4AF9-B103-AA315B5D634B}">
      <dsp:nvSpPr>
        <dsp:cNvPr id="0" name=""/>
        <dsp:cNvSpPr/>
      </dsp:nvSpPr>
      <dsp:spPr>
        <a:xfrm>
          <a:off x="325680" y="1748232"/>
          <a:ext cx="4559522"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244600">
            <a:lnSpc>
              <a:spcPct val="90000"/>
            </a:lnSpc>
            <a:spcBef>
              <a:spcPct val="0"/>
            </a:spcBef>
            <a:spcAft>
              <a:spcPct val="35000"/>
            </a:spcAft>
            <a:buNone/>
          </a:pPr>
          <a:r>
            <a:rPr lang="en-GB" sz="2800" kern="1200"/>
            <a:t>Two detailed review reports</a:t>
          </a:r>
          <a:endParaRPr lang="en-US" sz="2800" kern="1200"/>
        </a:p>
      </dsp:txBody>
      <dsp:txXfrm>
        <a:off x="366029" y="1788581"/>
        <a:ext cx="4478824" cy="745862"/>
      </dsp:txXfrm>
    </dsp:sp>
    <dsp:sp modelId="{39BC536B-F677-4279-9A55-56EF1B90E71A}">
      <dsp:nvSpPr>
        <dsp:cNvPr id="0" name=""/>
        <dsp:cNvSpPr/>
      </dsp:nvSpPr>
      <dsp:spPr>
        <a:xfrm>
          <a:off x="0" y="3431593"/>
          <a:ext cx="6513603" cy="705600"/>
        </a:xfrm>
        <a:prstGeom prst="rect">
          <a:avLst/>
        </a:prstGeom>
        <a:solidFill>
          <a:schemeClr val="lt1">
            <a:alpha val="90000"/>
            <a:hueOff val="0"/>
            <a:satOff val="0"/>
            <a:lumOff val="0"/>
            <a:alphaOff val="0"/>
          </a:schemeClr>
        </a:solidFill>
        <a:ln w="12700" cap="flat" cmpd="sng" algn="ctr">
          <a:solidFill>
            <a:schemeClr val="accent2">
              <a:hueOff val="-1277375"/>
              <a:satOff val="3509"/>
              <a:lumOff val="23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F187A-BDB8-4A16-826B-022B54FFD0E1}">
      <dsp:nvSpPr>
        <dsp:cNvPr id="0" name=""/>
        <dsp:cNvSpPr/>
      </dsp:nvSpPr>
      <dsp:spPr>
        <a:xfrm>
          <a:off x="325680" y="3018313"/>
          <a:ext cx="4559522" cy="826560"/>
        </a:xfrm>
        <a:prstGeom prst="roundRect">
          <a:avLst/>
        </a:prstGeom>
        <a:solidFill>
          <a:schemeClr val="accent2">
            <a:hueOff val="-1277375"/>
            <a:satOff val="350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244600">
            <a:lnSpc>
              <a:spcPct val="90000"/>
            </a:lnSpc>
            <a:spcBef>
              <a:spcPct val="0"/>
            </a:spcBef>
            <a:spcAft>
              <a:spcPct val="35000"/>
            </a:spcAft>
            <a:buNone/>
          </a:pPr>
          <a:r>
            <a:rPr lang="en-GB" sz="2800" kern="1200"/>
            <a:t>Integrated action plan</a:t>
          </a:r>
          <a:endParaRPr lang="en-US" sz="2800" kern="1200"/>
        </a:p>
      </dsp:txBody>
      <dsp:txXfrm>
        <a:off x="366029" y="3058662"/>
        <a:ext cx="4478824" cy="74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69579-9F6C-4E0F-A234-3AE02CED534D}">
      <dsp:nvSpPr>
        <dsp:cNvPr id="0" name=""/>
        <dsp:cNvSpPr/>
      </dsp:nvSpPr>
      <dsp:spPr>
        <a:xfrm>
          <a:off x="0" y="10873"/>
          <a:ext cx="6513603" cy="692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Lack of clarity among staff and students regarding the range of support services.</a:t>
          </a:r>
          <a:endParaRPr lang="en-US" sz="1600" kern="1200"/>
        </a:p>
      </dsp:txBody>
      <dsp:txXfrm>
        <a:off x="33812" y="44685"/>
        <a:ext cx="6445979" cy="625015"/>
      </dsp:txXfrm>
    </dsp:sp>
    <dsp:sp modelId="{7A14E638-C99A-480E-846D-581EB77171CF}">
      <dsp:nvSpPr>
        <dsp:cNvPr id="0" name=""/>
        <dsp:cNvSpPr/>
      </dsp:nvSpPr>
      <dsp:spPr>
        <a:xfrm>
          <a:off x="0" y="749593"/>
          <a:ext cx="6513603" cy="692639"/>
        </a:xfrm>
        <a:prstGeom prst="roundRect">
          <a:avLst/>
        </a:prstGeom>
        <a:solidFill>
          <a:schemeClr val="accent2">
            <a:hueOff val="-182482"/>
            <a:satOff val="501"/>
            <a:lumOff val="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Lack of awareness of how and where support could be accessed.</a:t>
          </a:r>
          <a:endParaRPr lang="en-US" sz="1600" kern="1200"/>
        </a:p>
      </dsp:txBody>
      <dsp:txXfrm>
        <a:off x="33812" y="783405"/>
        <a:ext cx="6445979" cy="625015"/>
      </dsp:txXfrm>
    </dsp:sp>
    <dsp:sp modelId="{683AE462-053D-4E21-B990-C642AB56A2B1}">
      <dsp:nvSpPr>
        <dsp:cNvPr id="0" name=""/>
        <dsp:cNvSpPr/>
      </dsp:nvSpPr>
      <dsp:spPr>
        <a:xfrm>
          <a:off x="0" y="1488313"/>
          <a:ext cx="6513603" cy="692639"/>
        </a:xfrm>
        <a:prstGeom prst="roundRect">
          <a:avLst/>
        </a:prstGeom>
        <a:solidFill>
          <a:schemeClr val="accent2">
            <a:hueOff val="-364964"/>
            <a:satOff val="1003"/>
            <a:lumOff val="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Confusion regarding the number of different student-facing support roles.</a:t>
          </a:r>
          <a:endParaRPr lang="en-US" sz="1600" kern="1200"/>
        </a:p>
      </dsp:txBody>
      <dsp:txXfrm>
        <a:off x="33812" y="1522125"/>
        <a:ext cx="6445979" cy="625015"/>
      </dsp:txXfrm>
    </dsp:sp>
    <dsp:sp modelId="{9F8AC696-D62F-4DA0-88EA-5400E5456432}">
      <dsp:nvSpPr>
        <dsp:cNvPr id="0" name=""/>
        <dsp:cNvSpPr/>
      </dsp:nvSpPr>
      <dsp:spPr>
        <a:xfrm>
          <a:off x="0" y="2227033"/>
          <a:ext cx="6513603" cy="692639"/>
        </a:xfrm>
        <a:prstGeom prst="roundRect">
          <a:avLst/>
        </a:prstGeom>
        <a:solidFill>
          <a:schemeClr val="accent2">
            <a:hueOff val="-547446"/>
            <a:satOff val="1504"/>
            <a:lumOff val="10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Inconsistent approach to academic tutoring.</a:t>
          </a:r>
          <a:endParaRPr lang="en-US" sz="1600" kern="1200"/>
        </a:p>
      </dsp:txBody>
      <dsp:txXfrm>
        <a:off x="33812" y="2260845"/>
        <a:ext cx="6445979" cy="625015"/>
      </dsp:txXfrm>
    </dsp:sp>
    <dsp:sp modelId="{926EA876-E539-489F-8FA8-22F66AC2EBA8}">
      <dsp:nvSpPr>
        <dsp:cNvPr id="0" name=""/>
        <dsp:cNvSpPr/>
      </dsp:nvSpPr>
      <dsp:spPr>
        <a:xfrm>
          <a:off x="0" y="2965753"/>
          <a:ext cx="6513603" cy="692639"/>
        </a:xfrm>
        <a:prstGeom prst="roundRect">
          <a:avLst/>
        </a:prstGeom>
        <a:solidFill>
          <a:schemeClr val="accent2">
            <a:hueOff val="-729929"/>
            <a:satOff val="2005"/>
            <a:lumOff val="13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Guidance Tutor function ineffective and inconsistent. </a:t>
          </a:r>
          <a:endParaRPr lang="en-US" sz="1600" kern="1200"/>
        </a:p>
      </dsp:txBody>
      <dsp:txXfrm>
        <a:off x="33812" y="2999565"/>
        <a:ext cx="6445979" cy="625015"/>
      </dsp:txXfrm>
    </dsp:sp>
    <dsp:sp modelId="{11A298D5-2C69-4D74-8587-6D8E4E1049D1}">
      <dsp:nvSpPr>
        <dsp:cNvPr id="0" name=""/>
        <dsp:cNvSpPr/>
      </dsp:nvSpPr>
      <dsp:spPr>
        <a:xfrm>
          <a:off x="0" y="3704473"/>
          <a:ext cx="6513603" cy="692639"/>
        </a:xfrm>
        <a:prstGeom prst="roundRect">
          <a:avLst/>
        </a:prstGeom>
        <a:solidFill>
          <a:schemeClr val="accent2">
            <a:hueOff val="-912411"/>
            <a:satOff val="2506"/>
            <a:lumOff val="1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Ineffective provision of information, advice and support at each campus.</a:t>
          </a:r>
          <a:endParaRPr lang="en-US" sz="1600" kern="1200"/>
        </a:p>
      </dsp:txBody>
      <dsp:txXfrm>
        <a:off x="33812" y="3738285"/>
        <a:ext cx="6445979" cy="625015"/>
      </dsp:txXfrm>
    </dsp:sp>
    <dsp:sp modelId="{F04597CA-94A3-4064-9DA9-73EA40C0E590}">
      <dsp:nvSpPr>
        <dsp:cNvPr id="0" name=""/>
        <dsp:cNvSpPr/>
      </dsp:nvSpPr>
      <dsp:spPr>
        <a:xfrm>
          <a:off x="0" y="4443193"/>
          <a:ext cx="6513603" cy="692639"/>
        </a:xfrm>
        <a:prstGeom prst="roundRect">
          <a:avLst/>
        </a:prstGeom>
        <a:solidFill>
          <a:schemeClr val="accent2">
            <a:hueOff val="-1094893"/>
            <a:satOff val="3008"/>
            <a:lumOff val="20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Inefficient business process and procedures.</a:t>
          </a:r>
          <a:endParaRPr lang="en-US" sz="1600" kern="1200"/>
        </a:p>
      </dsp:txBody>
      <dsp:txXfrm>
        <a:off x="33812" y="4477005"/>
        <a:ext cx="6445979" cy="625015"/>
      </dsp:txXfrm>
    </dsp:sp>
    <dsp:sp modelId="{7006A490-5A29-425A-9A76-484C715D6333}">
      <dsp:nvSpPr>
        <dsp:cNvPr id="0" name=""/>
        <dsp:cNvSpPr/>
      </dsp:nvSpPr>
      <dsp:spPr>
        <a:xfrm>
          <a:off x="0" y="5181912"/>
          <a:ext cx="6513603" cy="692639"/>
        </a:xfrm>
        <a:prstGeom prst="roundRect">
          <a:avLst/>
        </a:prstGeom>
        <a:solidFill>
          <a:schemeClr val="accent2">
            <a:hueOff val="-1277375"/>
            <a:satOff val="350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Inconsistent communication between curriculum and support staff</a:t>
          </a:r>
          <a:endParaRPr lang="en-US" sz="1600" kern="1200"/>
        </a:p>
      </dsp:txBody>
      <dsp:txXfrm>
        <a:off x="33812" y="5215724"/>
        <a:ext cx="6445979" cy="6250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14D72-37BA-4933-AF68-7EB260791414}">
      <dsp:nvSpPr>
        <dsp:cNvPr id="0" name=""/>
        <dsp:cNvSpPr/>
      </dsp:nvSpPr>
      <dsp:spPr>
        <a:xfrm>
          <a:off x="0" y="502"/>
          <a:ext cx="6513603"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9AA9A-67C6-4E33-9E99-7907374AB6D0}">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EFAA73-B884-47E0-9EDD-70BA41CE2B1E}">
      <dsp:nvSpPr>
        <dsp:cNvPr id="0" name=""/>
        <dsp:cNvSpPr/>
      </dsp:nvSpPr>
      <dsp:spPr>
        <a:xfrm>
          <a:off x="799588" y="50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GB" sz="1600" kern="1200" dirty="0"/>
            <a:t>A perceived increase in the number of students experiencing poor mental health and wellbeing.</a:t>
          </a:r>
          <a:endParaRPr lang="en-US" sz="1600" kern="1200" dirty="0"/>
        </a:p>
      </dsp:txBody>
      <dsp:txXfrm>
        <a:off x="799588" y="502"/>
        <a:ext cx="5714015" cy="692284"/>
      </dsp:txXfrm>
    </dsp:sp>
    <dsp:sp modelId="{5806C1FE-A351-4D22-BBAF-AAA8074EDAA4}">
      <dsp:nvSpPr>
        <dsp:cNvPr id="0" name=""/>
        <dsp:cNvSpPr/>
      </dsp:nvSpPr>
      <dsp:spPr>
        <a:xfrm>
          <a:off x="0" y="865858"/>
          <a:ext cx="6513603"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FC69E-32AD-42EE-978F-8A3F853102AD}">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5B0693-BBEC-43AB-BBD3-BD49B44D613C}">
      <dsp:nvSpPr>
        <dsp:cNvPr id="0" name=""/>
        <dsp:cNvSpPr/>
      </dsp:nvSpPr>
      <dsp:spPr>
        <a:xfrm>
          <a:off x="799588" y="86585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GB" sz="1600" kern="1200"/>
            <a:t>Disparity in the outcomes of Care Experienced and Disabled students.</a:t>
          </a:r>
          <a:endParaRPr lang="en-US" sz="1600" kern="1200"/>
        </a:p>
      </dsp:txBody>
      <dsp:txXfrm>
        <a:off x="799588" y="865858"/>
        <a:ext cx="5714015" cy="692284"/>
      </dsp:txXfrm>
    </dsp:sp>
    <dsp:sp modelId="{4A8173AB-00B1-47D7-8632-60EF2E419C5F}">
      <dsp:nvSpPr>
        <dsp:cNvPr id="0" name=""/>
        <dsp:cNvSpPr/>
      </dsp:nvSpPr>
      <dsp:spPr>
        <a:xfrm>
          <a:off x="0" y="1731214"/>
          <a:ext cx="6513603" cy="6922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9D2E7-F75E-4ACB-8265-9430BBCB2C61}">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6A3BE0-87B0-4D1B-89BC-0EA2D8A5471C}">
      <dsp:nvSpPr>
        <dsp:cNvPr id="0" name=""/>
        <dsp:cNvSpPr/>
      </dsp:nvSpPr>
      <dsp:spPr>
        <a:xfrm>
          <a:off x="799588" y="1731214"/>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GB" sz="1600" kern="1200"/>
            <a:t>School-College articulation not as seamless it should be.</a:t>
          </a:r>
          <a:endParaRPr lang="en-US" sz="1600" kern="1200"/>
        </a:p>
      </dsp:txBody>
      <dsp:txXfrm>
        <a:off x="799588" y="1731214"/>
        <a:ext cx="5714015" cy="692284"/>
      </dsp:txXfrm>
    </dsp:sp>
    <dsp:sp modelId="{48E89FA4-1BE9-41FE-BA62-46A4E5B0A22E}">
      <dsp:nvSpPr>
        <dsp:cNvPr id="0" name=""/>
        <dsp:cNvSpPr/>
      </dsp:nvSpPr>
      <dsp:spPr>
        <a:xfrm>
          <a:off x="0" y="2596570"/>
          <a:ext cx="6513603" cy="6922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76CA7-E221-4456-B683-4B91F5BB5C35}">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5C5FA9-141A-48AA-849E-D612A53EC8B4}">
      <dsp:nvSpPr>
        <dsp:cNvPr id="0" name=""/>
        <dsp:cNvSpPr/>
      </dsp:nvSpPr>
      <dsp:spPr>
        <a:xfrm>
          <a:off x="799588" y="2596570"/>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GB" sz="1600" kern="1200"/>
            <a:t>Lack of parity in quality of support services for PT &amp; DL students and students at smaller campuses. </a:t>
          </a:r>
          <a:endParaRPr lang="en-US" sz="1600" kern="1200"/>
        </a:p>
      </dsp:txBody>
      <dsp:txXfrm>
        <a:off x="799588" y="2596570"/>
        <a:ext cx="5714015" cy="692284"/>
      </dsp:txXfrm>
    </dsp:sp>
    <dsp:sp modelId="{3BA833FE-21B1-4547-8634-4C0400F85A84}">
      <dsp:nvSpPr>
        <dsp:cNvPr id="0" name=""/>
        <dsp:cNvSpPr/>
      </dsp:nvSpPr>
      <dsp:spPr>
        <a:xfrm>
          <a:off x="0" y="3461926"/>
          <a:ext cx="6513603" cy="6922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3898D-75B2-4794-80B5-9EA25CB4031F}">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36C7A-E2CC-436F-A642-E577040884F4}">
      <dsp:nvSpPr>
        <dsp:cNvPr id="0" name=""/>
        <dsp:cNvSpPr/>
      </dsp:nvSpPr>
      <dsp:spPr>
        <a:xfrm>
          <a:off x="799588" y="3461926"/>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GB" sz="1600" kern="1200"/>
            <a:t>Inconsistent pre-entry guidance and assessment</a:t>
          </a:r>
          <a:endParaRPr lang="en-US" sz="1600" kern="1200"/>
        </a:p>
      </dsp:txBody>
      <dsp:txXfrm>
        <a:off x="799588" y="3461926"/>
        <a:ext cx="5714015" cy="692284"/>
      </dsp:txXfrm>
    </dsp:sp>
    <dsp:sp modelId="{A36828DF-A42C-44B5-AA22-BD65CC17F89A}">
      <dsp:nvSpPr>
        <dsp:cNvPr id="0" name=""/>
        <dsp:cNvSpPr/>
      </dsp:nvSpPr>
      <dsp:spPr>
        <a:xfrm>
          <a:off x="0" y="4327282"/>
          <a:ext cx="6513603"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539A3-A8C7-435E-AC91-94809A99D4DF}">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915F4-2A23-4E84-B476-3CE138CB548C}">
      <dsp:nvSpPr>
        <dsp:cNvPr id="0" name=""/>
        <dsp:cNvSpPr/>
      </dsp:nvSpPr>
      <dsp:spPr>
        <a:xfrm>
          <a:off x="799588" y="432728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GB" sz="1600" kern="1200"/>
            <a:t>Inadequate student funding arrangements</a:t>
          </a:r>
          <a:endParaRPr lang="en-US" sz="1600" kern="1200"/>
        </a:p>
      </dsp:txBody>
      <dsp:txXfrm>
        <a:off x="799588" y="4327282"/>
        <a:ext cx="5714015" cy="692284"/>
      </dsp:txXfrm>
    </dsp:sp>
    <dsp:sp modelId="{E7CD4B46-F1A7-4C58-834A-612E2DDB0D85}">
      <dsp:nvSpPr>
        <dsp:cNvPr id="0" name=""/>
        <dsp:cNvSpPr/>
      </dsp:nvSpPr>
      <dsp:spPr>
        <a:xfrm>
          <a:off x="0" y="5192638"/>
          <a:ext cx="6513603"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41680-0523-48C3-88D7-CC2861EE315A}">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F8B11-77CD-4EDE-BFE5-0B071D2446A9}">
      <dsp:nvSpPr>
        <dsp:cNvPr id="0" name=""/>
        <dsp:cNvSpPr/>
      </dsp:nvSpPr>
      <dsp:spPr>
        <a:xfrm>
          <a:off x="799588" y="519263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GB" sz="1600" kern="1200" dirty="0"/>
            <a:t>Inconsistent communication between curriculum and support staff</a:t>
          </a:r>
          <a:endParaRPr lang="en-US" sz="1600" kern="1200" dirty="0"/>
        </a:p>
      </dsp:txBody>
      <dsp:txXfrm>
        <a:off x="799588" y="5192638"/>
        <a:ext cx="5714015" cy="692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28C96-9D6A-405C-8F93-5415D30CFD0B}">
      <dsp:nvSpPr>
        <dsp:cNvPr id="0" name=""/>
        <dsp:cNvSpPr/>
      </dsp:nvSpPr>
      <dsp:spPr>
        <a:xfrm>
          <a:off x="592801" y="55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58ECD-A594-4066-93FB-F0ED65559D83}">
      <dsp:nvSpPr>
        <dsp:cNvPr id="0" name=""/>
        <dsp:cNvSpPr/>
      </dsp:nvSpPr>
      <dsp:spPr>
        <a:xfrm>
          <a:off x="826801" y="79171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FAB7C2-52CA-4B12-920E-BF0D6E4332A5}">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Ineffective systems to manage and share data</a:t>
          </a:r>
          <a:endParaRPr lang="en-US" sz="1300" kern="1200"/>
        </a:p>
      </dsp:txBody>
      <dsp:txXfrm>
        <a:off x="241801" y="1997713"/>
        <a:ext cx="1800000" cy="720000"/>
      </dsp:txXfrm>
    </dsp:sp>
    <dsp:sp modelId="{B9AF6509-047F-49F3-BE8C-BD98C8C721E6}">
      <dsp:nvSpPr>
        <dsp:cNvPr id="0" name=""/>
        <dsp:cNvSpPr/>
      </dsp:nvSpPr>
      <dsp:spPr>
        <a:xfrm>
          <a:off x="2707801" y="55771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BE2C4-B343-4FC6-B440-50BB19A08E60}">
      <dsp:nvSpPr>
        <dsp:cNvPr id="0" name=""/>
        <dsp:cNvSpPr/>
      </dsp:nvSpPr>
      <dsp:spPr>
        <a:xfrm>
          <a:off x="2941801" y="79171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B3A39D-50FA-4F1D-B13C-EA91EF7DBA5A}">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Lack of uptake of learning support services.</a:t>
          </a:r>
          <a:endParaRPr lang="en-US" sz="1300" kern="1200"/>
        </a:p>
      </dsp:txBody>
      <dsp:txXfrm>
        <a:off x="2356801" y="1997713"/>
        <a:ext cx="1800000" cy="720000"/>
      </dsp:txXfrm>
    </dsp:sp>
    <dsp:sp modelId="{DCD2CC60-9184-4C95-A6E7-18721627C814}">
      <dsp:nvSpPr>
        <dsp:cNvPr id="0" name=""/>
        <dsp:cNvSpPr/>
      </dsp:nvSpPr>
      <dsp:spPr>
        <a:xfrm>
          <a:off x="4822802" y="55771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11AFB-1B31-4307-ABE7-27DC0D5854B1}">
      <dsp:nvSpPr>
        <dsp:cNvPr id="0" name=""/>
        <dsp:cNvSpPr/>
      </dsp:nvSpPr>
      <dsp:spPr>
        <a:xfrm>
          <a:off x="5056802" y="79171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EFE3B-F05D-4CEC-88EC-F23BFA938DDA}">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Lack of time devoted to developing meta-skills.</a:t>
          </a:r>
          <a:endParaRPr lang="en-US" sz="1300" kern="1200"/>
        </a:p>
      </dsp:txBody>
      <dsp:txXfrm>
        <a:off x="4471802" y="1997713"/>
        <a:ext cx="1800000" cy="720000"/>
      </dsp:txXfrm>
    </dsp:sp>
    <dsp:sp modelId="{85F6B851-271D-4947-87DE-210F8B96C4DF}">
      <dsp:nvSpPr>
        <dsp:cNvPr id="0" name=""/>
        <dsp:cNvSpPr/>
      </dsp:nvSpPr>
      <dsp:spPr>
        <a:xfrm>
          <a:off x="592801" y="316771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433B1-DD35-4826-8FA1-296663ECD622}">
      <dsp:nvSpPr>
        <dsp:cNvPr id="0" name=""/>
        <dsp:cNvSpPr/>
      </dsp:nvSpPr>
      <dsp:spPr>
        <a:xfrm>
          <a:off x="826801" y="340171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8F151D-3190-41BE-911D-2C93EB8CC0F0}">
      <dsp:nvSpPr>
        <dsp:cNvPr id="0" name=""/>
        <dsp:cNvSpPr/>
      </dsp:nvSpPr>
      <dsp:spPr>
        <a:xfrm>
          <a:off x="241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Poor communication – not closing the feedback loop</a:t>
          </a:r>
          <a:endParaRPr lang="en-US" sz="1300" kern="1200"/>
        </a:p>
      </dsp:txBody>
      <dsp:txXfrm>
        <a:off x="241801" y="4607713"/>
        <a:ext cx="1800000" cy="720000"/>
      </dsp:txXfrm>
    </dsp:sp>
    <dsp:sp modelId="{156DC961-B197-449C-B18E-37D53D973BC2}">
      <dsp:nvSpPr>
        <dsp:cNvPr id="0" name=""/>
        <dsp:cNvSpPr/>
      </dsp:nvSpPr>
      <dsp:spPr>
        <a:xfrm>
          <a:off x="2707801" y="316771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771FE-288A-40B4-8944-E1F1DDD11DE7}">
      <dsp:nvSpPr>
        <dsp:cNvPr id="0" name=""/>
        <dsp:cNvSpPr/>
      </dsp:nvSpPr>
      <dsp:spPr>
        <a:xfrm>
          <a:off x="2941801" y="340171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7DA07D-8296-4D8A-AE6A-AFE35571E3ED}">
      <dsp:nvSpPr>
        <dsp:cNvPr id="0" name=""/>
        <dsp:cNvSpPr/>
      </dsp:nvSpPr>
      <dsp:spPr>
        <a:xfrm>
          <a:off x="2356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Staff not clear on support decisions</a:t>
          </a:r>
          <a:endParaRPr lang="en-US" sz="1300" kern="1200"/>
        </a:p>
      </dsp:txBody>
      <dsp:txXfrm>
        <a:off x="2356801" y="4607713"/>
        <a:ext cx="1800000" cy="720000"/>
      </dsp:txXfrm>
    </dsp:sp>
    <dsp:sp modelId="{637D576B-0582-4736-9144-0947744AD61F}">
      <dsp:nvSpPr>
        <dsp:cNvPr id="0" name=""/>
        <dsp:cNvSpPr/>
      </dsp:nvSpPr>
      <dsp:spPr>
        <a:xfrm>
          <a:off x="4822802" y="316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31F71-8583-4D7D-985B-4B24CEB72370}">
      <dsp:nvSpPr>
        <dsp:cNvPr id="0" name=""/>
        <dsp:cNvSpPr/>
      </dsp:nvSpPr>
      <dsp:spPr>
        <a:xfrm>
          <a:off x="5056802" y="3401713"/>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F6FBD6-405E-4286-9A43-003656B65290}">
      <dsp:nvSpPr>
        <dsp:cNvPr id="0" name=""/>
        <dsp:cNvSpPr/>
      </dsp:nvSpPr>
      <dsp:spPr>
        <a:xfrm>
          <a:off x="44718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Student partnership not as embedded as it should be</a:t>
          </a:r>
          <a:endParaRPr lang="en-US" sz="1300" kern="1200"/>
        </a:p>
      </dsp:txBody>
      <dsp:txXfrm>
        <a:off x="4471802" y="4607713"/>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DEDA0-7BB7-4B6B-8B6A-4CD694AD3232}">
      <dsp:nvSpPr>
        <dsp:cNvPr id="0" name=""/>
        <dsp:cNvSpPr/>
      </dsp:nvSpPr>
      <dsp:spPr>
        <a:xfrm>
          <a:off x="0" y="3399"/>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A4BA8-C33A-4AEF-80C6-9DF000AB3BEC}">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9254E-0481-40A4-B0DD-3B00FC12B33A}">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New “Campus Futures” model</a:t>
          </a:r>
          <a:endParaRPr lang="en-US" sz="1900" kern="1200"/>
        </a:p>
      </dsp:txBody>
      <dsp:txXfrm>
        <a:off x="836323" y="3399"/>
        <a:ext cx="9679276" cy="724089"/>
      </dsp:txXfrm>
    </dsp:sp>
    <dsp:sp modelId="{D6FC418E-5005-4CBB-B27A-8B67A307C3EA}">
      <dsp:nvSpPr>
        <dsp:cNvPr id="0" name=""/>
        <dsp:cNvSpPr/>
      </dsp:nvSpPr>
      <dsp:spPr>
        <a:xfrm>
          <a:off x="0" y="908511"/>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65974-3E7E-4718-BD13-9337C7D3D7E7}">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4AA6D7-A11A-4461-B83A-9BB9AD65B70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Local Curriculum Management teams at each campus</a:t>
          </a:r>
          <a:endParaRPr lang="en-US" sz="1900" kern="1200"/>
        </a:p>
      </dsp:txBody>
      <dsp:txXfrm>
        <a:off x="836323" y="908511"/>
        <a:ext cx="9679276" cy="724089"/>
      </dsp:txXfrm>
    </dsp:sp>
    <dsp:sp modelId="{EA74FA69-129B-4215-B829-2C04DA755F0D}">
      <dsp:nvSpPr>
        <dsp:cNvPr id="0" name=""/>
        <dsp:cNvSpPr/>
      </dsp:nvSpPr>
      <dsp:spPr>
        <a:xfrm>
          <a:off x="0" y="1813624"/>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7A45B-F22D-4DAB-B250-61CD8D7E37A7}">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A1E645-E86C-44A5-887F-C479C286F796}">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Director of Learning Responsible for each Campus</a:t>
          </a:r>
          <a:endParaRPr lang="en-US" sz="1900" kern="1200"/>
        </a:p>
      </dsp:txBody>
      <dsp:txXfrm>
        <a:off x="836323" y="1813624"/>
        <a:ext cx="9679276" cy="724089"/>
      </dsp:txXfrm>
    </dsp:sp>
    <dsp:sp modelId="{92B0795C-5406-418E-9C50-B7FB4D7D0656}">
      <dsp:nvSpPr>
        <dsp:cNvPr id="0" name=""/>
        <dsp:cNvSpPr/>
      </dsp:nvSpPr>
      <dsp:spPr>
        <a:xfrm>
          <a:off x="0" y="2718736"/>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477DD-AD67-4BF0-B0F0-5177F053C1F8}">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12B19-01C0-4B18-A7C0-61FD860AA302}">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Head of Faculty post created – campus remit </a:t>
          </a:r>
          <a:endParaRPr lang="en-US" sz="1900" kern="1200" dirty="0"/>
        </a:p>
      </dsp:txBody>
      <dsp:txXfrm>
        <a:off x="836323" y="2718736"/>
        <a:ext cx="9679276" cy="724089"/>
      </dsp:txXfrm>
    </dsp:sp>
    <dsp:sp modelId="{3B5CC5F9-7BBD-4F5E-B9B6-5D3BCDAB6D71}">
      <dsp:nvSpPr>
        <dsp:cNvPr id="0" name=""/>
        <dsp:cNvSpPr/>
      </dsp:nvSpPr>
      <dsp:spPr>
        <a:xfrm>
          <a:off x="0" y="3623848"/>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49C60-2D30-456F-91FD-CB77B5BC58B1}">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9B7FFE-5B6B-4643-B95C-EDC1B3B76972}">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t>Curriculum Mangers given line-management responsibility of  lecturers.</a:t>
          </a:r>
          <a:endParaRPr lang="en-US" sz="1900" kern="1200" dirty="0"/>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62892-8E83-4FC2-A51A-F32A0C54723F}" type="datetimeFigureOut">
              <a:rPr lang="en-GB" smtClean="0"/>
              <a:t>10/06/2019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967AA-F3D7-4ABB-8024-C4169F2B970B}" type="slidenum">
              <a:rPr lang="en-GB" smtClean="0"/>
              <a:t>‹#›</a:t>
            </a:fld>
            <a:endParaRPr lang="en-GB"/>
          </a:p>
        </p:txBody>
      </p:sp>
    </p:spTree>
    <p:extLst>
      <p:ext uri="{BB962C8B-B14F-4D97-AF65-F5344CB8AC3E}">
        <p14:creationId xmlns:p14="http://schemas.microsoft.com/office/powerpoint/2010/main" val="207249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6472-CB60-5143-8C0F-2020104E1B79}" type="slidenum">
              <a:rPr kumimoji="0" lang="en-US" sz="1200" b="0" i="0" u="none" strike="noStrike" kern="1200" cap="none" spc="0" normalizeH="0" baseline="0" noProof="0">
                <a:ln>
                  <a:noFill/>
                </a:ln>
                <a:solidFill>
                  <a:prstClr val="black"/>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8435" name="Rectangle 2"/>
          <p:cNvSpPr>
            <a:spLocks noGrp="1" noRot="1" noChangeAspect="1" noChangeArrowheads="1" noTextEdit="1"/>
          </p:cNvSpPr>
          <p:nvPr>
            <p:ph type="sldImg"/>
          </p:nvPr>
        </p:nvSpPr>
        <p:spPr>
          <a:xfrm>
            <a:off x="92075" y="744538"/>
            <a:ext cx="6615113" cy="3721100"/>
          </a:xfrm>
          <a:ln/>
        </p:spPr>
      </p:sp>
      <p:sp>
        <p:nvSpPr>
          <p:cNvPr id="1843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35436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F10E2C-18FB-4A42-A393-A1546EB878F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164403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F10E2C-18FB-4A42-A393-A1546EB878F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168251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F10E2C-18FB-4A42-A393-A1546EB878F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335737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5895-BDD0-47C2-9C73-1CC85C02E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702D10-E4DE-4F79-9F9C-FA5C176A1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E910DE-2478-4C13-9B21-768846F72081}"/>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5" name="Footer Placeholder 4">
            <a:extLst>
              <a:ext uri="{FF2B5EF4-FFF2-40B4-BE49-F238E27FC236}">
                <a16:creationId xmlns:a16="http://schemas.microsoft.com/office/drawing/2014/main" id="{2B0D6320-A541-4175-B3D9-6D6267524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9B159-AB43-46A2-A502-054FFE106460}"/>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1654446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316F-4D0D-4EC5-BC8F-DF36917DB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D25D0E-C84D-4651-924C-DE0A2A3E28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565DD-F6B5-42A9-B23B-E01DDD17C538}"/>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5" name="Footer Placeholder 4">
            <a:extLst>
              <a:ext uri="{FF2B5EF4-FFF2-40B4-BE49-F238E27FC236}">
                <a16:creationId xmlns:a16="http://schemas.microsoft.com/office/drawing/2014/main" id="{9A22AE7A-AC06-4B92-B5D2-D1033A0AF8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55F12-01C4-4433-97FC-F557E34B2969}"/>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15119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9048-BA2D-459A-A14B-6151FE52F0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6B226D-F4EC-468A-98A0-DFAE2F844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55D476-A6F4-4E61-B16F-E6CB781E81D0}"/>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5" name="Footer Placeholder 4">
            <a:extLst>
              <a:ext uri="{FF2B5EF4-FFF2-40B4-BE49-F238E27FC236}">
                <a16:creationId xmlns:a16="http://schemas.microsoft.com/office/drawing/2014/main" id="{FF074ACD-0949-489C-9C09-018D3ED17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0AC5A8-4ECE-4AD5-AA8B-BA6858BDF26E}"/>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125752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3819-3B72-4A94-9D5D-5AE165A371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A27436-1393-4278-ABF0-211E4C0A4C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99AB28-ADA3-462D-B09F-25FF24B487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DA6249-AD2B-42A7-83CA-9949AA292A01}"/>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6" name="Footer Placeholder 5">
            <a:extLst>
              <a:ext uri="{FF2B5EF4-FFF2-40B4-BE49-F238E27FC236}">
                <a16:creationId xmlns:a16="http://schemas.microsoft.com/office/drawing/2014/main" id="{7CF6F0D9-D7E8-4FC3-B6AF-3DE5F9F074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F9B7EC-611C-4487-A93D-BB75A982134F}"/>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38119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2146-F022-4316-A6F0-E4933DEE87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5FB625-D1F5-486C-878A-B89A1E7FC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40F84C-74E2-4FE0-8A0C-B8F157C52A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759A2E-4B2D-44A2-BDCD-5654B8ABD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0147E2-F1CE-4CCF-84FD-12CCD66F13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72B6A1-B688-4A65-96C4-3E950AA066DA}"/>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8" name="Footer Placeholder 7">
            <a:extLst>
              <a:ext uri="{FF2B5EF4-FFF2-40B4-BE49-F238E27FC236}">
                <a16:creationId xmlns:a16="http://schemas.microsoft.com/office/drawing/2014/main" id="{A4F2C84D-11F2-41F7-8773-CECA31F301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473410-05C6-4CB0-80CC-4E4DF0196B72}"/>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4058580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9F3F-1F52-4C9F-8C02-F71EEA8CF6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E3A3C7-8C86-441E-893C-CF72355338B9}"/>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4" name="Footer Placeholder 3">
            <a:extLst>
              <a:ext uri="{FF2B5EF4-FFF2-40B4-BE49-F238E27FC236}">
                <a16:creationId xmlns:a16="http://schemas.microsoft.com/office/drawing/2014/main" id="{DCF023A4-0BE7-4987-BF65-6F8C983508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E0919D-CECC-4033-8B4D-906188639906}"/>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557222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A0046A-39A1-4861-A419-76226D9B671D}"/>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3" name="Footer Placeholder 2">
            <a:extLst>
              <a:ext uri="{FF2B5EF4-FFF2-40B4-BE49-F238E27FC236}">
                <a16:creationId xmlns:a16="http://schemas.microsoft.com/office/drawing/2014/main" id="{3331B542-74CD-4C0F-88AC-CC7336CF53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595CBC-B570-48CB-8B39-B5B3344F0160}"/>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936461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9F24-1E5F-4C00-9272-E19BF49C5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14B5B-43E6-4FD3-AB85-5CA089C58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C11563-9A2D-4E16-A009-147BADB36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835E12-3580-4549-8574-820CE6FA8486}"/>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6" name="Footer Placeholder 5">
            <a:extLst>
              <a:ext uri="{FF2B5EF4-FFF2-40B4-BE49-F238E27FC236}">
                <a16:creationId xmlns:a16="http://schemas.microsoft.com/office/drawing/2014/main" id="{DB7122F5-2E79-47CA-9A38-DFBA685A18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0AF9FB-9573-4628-AC47-5A6D5A1AD5A0}"/>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383174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F10E2C-18FB-4A42-A393-A1546EB878F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428087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2D78-EC9F-40A5-8BB0-A07A486E4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244830-00EC-419C-8027-A77099DEE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2DB794-C69F-461D-9308-681115A0B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B0F56F-12AB-4BA8-A209-3EBF0F92BAB1}"/>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6" name="Footer Placeholder 5">
            <a:extLst>
              <a:ext uri="{FF2B5EF4-FFF2-40B4-BE49-F238E27FC236}">
                <a16:creationId xmlns:a16="http://schemas.microsoft.com/office/drawing/2014/main" id="{65FC9828-CEBB-4F60-A05B-192D9FA299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CBFBFF-A78B-45DF-AA34-018EE898B4B8}"/>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177130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D736-7E82-4C9C-A3C3-86792909D4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9A1E41-9FC4-495A-841B-F9E6B9986A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C9A555-BB5F-4916-8C33-35E49D4A8211}"/>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5" name="Footer Placeholder 4">
            <a:extLst>
              <a:ext uri="{FF2B5EF4-FFF2-40B4-BE49-F238E27FC236}">
                <a16:creationId xmlns:a16="http://schemas.microsoft.com/office/drawing/2014/main" id="{1C9B0D5B-0A1C-40A4-869A-B2B4C1AF7C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56B674-D2F2-4829-AFD0-7ED0C58F59E7}"/>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1362334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C0180-97B0-4AF4-AF90-B273447992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624C49-DFD7-492F-8476-BEA8C5518D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FB9DE-0940-4B3A-977A-932C55781B49}"/>
              </a:ext>
            </a:extLst>
          </p:cNvPr>
          <p:cNvSpPr>
            <a:spLocks noGrp="1"/>
          </p:cNvSpPr>
          <p:nvPr>
            <p:ph type="dt" sz="half" idx="10"/>
          </p:nvPr>
        </p:nvSpPr>
        <p:spPr/>
        <p:txBody>
          <a:bodyPr/>
          <a:lstStyle/>
          <a:p>
            <a:fld id="{A99DC5EA-83D8-40EF-A50F-FB28A29E4EFB}" type="datetimeFigureOut">
              <a:rPr lang="en-GB" smtClean="0"/>
              <a:t>10/06/2019</a:t>
            </a:fld>
            <a:endParaRPr lang="en-GB"/>
          </a:p>
        </p:txBody>
      </p:sp>
      <p:sp>
        <p:nvSpPr>
          <p:cNvPr id="5" name="Footer Placeholder 4">
            <a:extLst>
              <a:ext uri="{FF2B5EF4-FFF2-40B4-BE49-F238E27FC236}">
                <a16:creationId xmlns:a16="http://schemas.microsoft.com/office/drawing/2014/main" id="{B76A60C2-7BBF-4EF8-A2B9-1246BA0193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53303-5A78-4959-B561-C443787BF82C}"/>
              </a:ext>
            </a:extLst>
          </p:cNvPr>
          <p:cNvSpPr>
            <a:spLocks noGrp="1"/>
          </p:cNvSpPr>
          <p:nvPr>
            <p:ph type="sldNum" sz="quarter" idx="12"/>
          </p:nvPr>
        </p:nvSpPr>
        <p:spPr/>
        <p:txBody>
          <a:bodyPr/>
          <a:lstStyle/>
          <a:p>
            <a:fld id="{1BFEEA0A-5149-46E8-B5B6-1FDC4C6D1058}" type="slidenum">
              <a:rPr lang="en-GB" smtClean="0"/>
              <a:t>‹#›</a:t>
            </a:fld>
            <a:endParaRPr lang="en-GB"/>
          </a:p>
        </p:txBody>
      </p:sp>
    </p:spTree>
    <p:extLst>
      <p:ext uri="{BB962C8B-B14F-4D97-AF65-F5344CB8AC3E}">
        <p14:creationId xmlns:p14="http://schemas.microsoft.com/office/powerpoint/2010/main" val="392915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F034-4B01-4B33-811E-DB194F7D3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06CA63-412E-4CEC-B489-A243688BA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47194E-DD33-4125-A239-649384B9F2EC}"/>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5" name="Footer Placeholder 4">
            <a:extLst>
              <a:ext uri="{FF2B5EF4-FFF2-40B4-BE49-F238E27FC236}">
                <a16:creationId xmlns:a16="http://schemas.microsoft.com/office/drawing/2014/main" id="{203CA8C2-A5F7-44E4-AA0D-D9E2636DC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1F58B-3D25-412A-9460-87B60FE71BEF}"/>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2842651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5F3E-DF1B-4248-A8E7-0CB97AAA56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FD1DF6-C79C-4108-BEE2-7724AF6E6D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2E870D-A3B8-493C-9418-85C484427BFF}"/>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5" name="Footer Placeholder 4">
            <a:extLst>
              <a:ext uri="{FF2B5EF4-FFF2-40B4-BE49-F238E27FC236}">
                <a16:creationId xmlns:a16="http://schemas.microsoft.com/office/drawing/2014/main" id="{A6921482-ACE5-4C27-9D22-CF1DD8E85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974679-8DDC-4013-98BA-EE02428B37E6}"/>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22871875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E271-372D-4C7C-B5CC-AD693F0109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4CDBFE-BE01-4872-B17F-A6353AA24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89961B-48A6-4ED1-AE87-FC9D4E79C65B}"/>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5" name="Footer Placeholder 4">
            <a:extLst>
              <a:ext uri="{FF2B5EF4-FFF2-40B4-BE49-F238E27FC236}">
                <a16:creationId xmlns:a16="http://schemas.microsoft.com/office/drawing/2014/main" id="{E37183AB-4AB2-45EA-8602-CA4A745AAF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0A906B-6901-4ACF-8FE2-CDF7AC6D6A03}"/>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258294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4303-11E6-4CC4-8EE6-10C4D13AE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21D08-DEFF-49B0-B0B4-54DAF4CD7F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5C655B-B16C-40BD-8BB8-1AFBC3F836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FEA11D-261D-4BAF-A4B3-C601114AE32B}"/>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6" name="Footer Placeholder 5">
            <a:extLst>
              <a:ext uri="{FF2B5EF4-FFF2-40B4-BE49-F238E27FC236}">
                <a16:creationId xmlns:a16="http://schemas.microsoft.com/office/drawing/2014/main" id="{E0B70836-3CCD-457D-AEA9-957AC035E2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A6D7E7-18CD-4907-A491-56ACFA6F5BCD}"/>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7815044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B6C3-029C-4286-8588-160A93FF8F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57B574-6537-4C2D-ADE5-8D113902C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1C399F-3094-4EB0-A8A7-C7AD5DDBB0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3464FD-C92A-4B2E-8471-F5A0DA3C2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F9AD01-D065-4E65-B301-FA6BC4E6B2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D0FC4EB-4DB6-4EF8-894B-BA5D16BD389F}"/>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8" name="Footer Placeholder 7">
            <a:extLst>
              <a:ext uri="{FF2B5EF4-FFF2-40B4-BE49-F238E27FC236}">
                <a16:creationId xmlns:a16="http://schemas.microsoft.com/office/drawing/2014/main" id="{31671594-E390-4B3B-AF50-CFC7C542AA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1B7B73-B379-452F-98FA-76A0D2E874E9}"/>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3178500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ED9E-0853-4BC2-80AB-551AC1980F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D59BF7-66DD-4719-8BC4-411B73794329}"/>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4" name="Footer Placeholder 3">
            <a:extLst>
              <a:ext uri="{FF2B5EF4-FFF2-40B4-BE49-F238E27FC236}">
                <a16:creationId xmlns:a16="http://schemas.microsoft.com/office/drawing/2014/main" id="{9E5EE2BF-4A0C-4B30-8D61-7A38E2D477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3CFD21-D158-4446-A517-9D79D06DB0ED}"/>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7980515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25C588-2887-49C0-8709-5C2E27CA4150}"/>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3" name="Footer Placeholder 2">
            <a:extLst>
              <a:ext uri="{FF2B5EF4-FFF2-40B4-BE49-F238E27FC236}">
                <a16:creationId xmlns:a16="http://schemas.microsoft.com/office/drawing/2014/main" id="{A643CE4A-3FBD-4972-B4BF-E01506431D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6D9C27-8B94-4589-9105-4ACD1089F303}"/>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40514689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F10E2C-18FB-4A42-A393-A1546EB878F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2751805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3C4A-8FB4-49FA-B94E-31DD9A3D21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FB9C65-4126-42C4-8659-786CF1EA2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D934F2-9F79-43E8-8069-269F3F2DA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719735-72CE-4FA0-801B-D91140193D60}"/>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6" name="Footer Placeholder 5">
            <a:extLst>
              <a:ext uri="{FF2B5EF4-FFF2-40B4-BE49-F238E27FC236}">
                <a16:creationId xmlns:a16="http://schemas.microsoft.com/office/drawing/2014/main" id="{B35F9D4F-7DA1-400B-B4FE-4029CA6DD0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0F1761-82A2-4B45-85B4-ABD27AD7D44F}"/>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32620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F712-6738-4F37-9B6A-07600DD75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8104C5-2B33-4ED5-9B4A-A365FFE11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E08F70-C8E4-4F3B-9090-D03BDF61D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D1BCED-4B3D-4FB8-A89E-A44618632162}"/>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6" name="Footer Placeholder 5">
            <a:extLst>
              <a:ext uri="{FF2B5EF4-FFF2-40B4-BE49-F238E27FC236}">
                <a16:creationId xmlns:a16="http://schemas.microsoft.com/office/drawing/2014/main" id="{06A16267-16E6-4F8B-BC3E-E93C83322C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3D8553-5542-40D4-88E6-1F324423D4BB}"/>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17694878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17E6-027A-4366-93BF-08096B1360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6236FD-DE45-4EFA-BE76-59DF066403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ADADC3-A0E6-48CF-BC4F-B38A68A75230}"/>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5" name="Footer Placeholder 4">
            <a:extLst>
              <a:ext uri="{FF2B5EF4-FFF2-40B4-BE49-F238E27FC236}">
                <a16:creationId xmlns:a16="http://schemas.microsoft.com/office/drawing/2014/main" id="{E97B17FC-B3C3-40AE-813E-A34F24D0C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8E540-8C6B-42A3-82EF-0912291829B6}"/>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1689926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9CAD9-0678-4EBB-8A2B-0D223ED53D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C6EBCC-DBEA-4A29-9E23-913C540AD8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71B615-9437-4E40-9656-45B965623651}"/>
              </a:ext>
            </a:extLst>
          </p:cNvPr>
          <p:cNvSpPr>
            <a:spLocks noGrp="1"/>
          </p:cNvSpPr>
          <p:nvPr>
            <p:ph type="dt" sz="half" idx="10"/>
          </p:nvPr>
        </p:nvSpPr>
        <p:spPr/>
        <p:txBody>
          <a:bodyPr/>
          <a:lstStyle/>
          <a:p>
            <a:fld id="{FF2DB909-BDEC-4977-9A73-38E04945C77F}" type="datetimeFigureOut">
              <a:rPr lang="en-GB" smtClean="0"/>
              <a:t>10/06/2019</a:t>
            </a:fld>
            <a:endParaRPr lang="en-GB"/>
          </a:p>
        </p:txBody>
      </p:sp>
      <p:sp>
        <p:nvSpPr>
          <p:cNvPr id="5" name="Footer Placeholder 4">
            <a:extLst>
              <a:ext uri="{FF2B5EF4-FFF2-40B4-BE49-F238E27FC236}">
                <a16:creationId xmlns:a16="http://schemas.microsoft.com/office/drawing/2014/main" id="{D770456D-BDD6-4697-954B-72CFE19888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0CE154-2172-454F-B2A7-D7F50A7C3AAB}"/>
              </a:ext>
            </a:extLst>
          </p:cNvPr>
          <p:cNvSpPr>
            <a:spLocks noGrp="1"/>
          </p:cNvSpPr>
          <p:nvPr>
            <p:ph type="sldNum" sz="quarter" idx="12"/>
          </p:nvPr>
        </p:nvSpPr>
        <p:spPr/>
        <p:txBody>
          <a:bodyPr/>
          <a:lstStyle/>
          <a:p>
            <a:fld id="{228BE7DD-5C03-4C5C-AAB7-7E6ACDCB1686}" type="slidenum">
              <a:rPr lang="en-GB" smtClean="0"/>
              <a:t>‹#›</a:t>
            </a:fld>
            <a:endParaRPr lang="en-GB"/>
          </a:p>
        </p:txBody>
      </p:sp>
    </p:spTree>
    <p:extLst>
      <p:ext uri="{BB962C8B-B14F-4D97-AF65-F5344CB8AC3E}">
        <p14:creationId xmlns:p14="http://schemas.microsoft.com/office/powerpoint/2010/main" val="9684607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F10E2C-18FB-4A42-A393-A1546EB878F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214846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F10E2C-18FB-4A42-A393-A1546EB878FA}" type="datetimeFigureOut">
              <a:rPr lang="en-GB" smtClean="0"/>
              <a:t>10/06/2019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179373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F10E2C-18FB-4A42-A393-A1546EB878FA}" type="datetimeFigureOut">
              <a:rPr lang="en-GB" smtClean="0"/>
              <a:t>10/06/2019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399375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10E2C-18FB-4A42-A393-A1546EB878FA}" type="datetimeFigureOut">
              <a:rPr lang="en-GB" smtClean="0"/>
              <a:t>10/06/2019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344233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10E2C-18FB-4A42-A393-A1546EB878F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393624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10E2C-18FB-4A42-A393-A1546EB878F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77483D-7A69-40EF-AE6E-A6C4E6F7D9AF}" type="slidenum">
              <a:rPr lang="en-GB" smtClean="0"/>
              <a:t>‹#›</a:t>
            </a:fld>
            <a:endParaRPr lang="en-GB"/>
          </a:p>
        </p:txBody>
      </p:sp>
    </p:spTree>
    <p:extLst>
      <p:ext uri="{BB962C8B-B14F-4D97-AF65-F5344CB8AC3E}">
        <p14:creationId xmlns:p14="http://schemas.microsoft.com/office/powerpoint/2010/main" val="41165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10E2C-18FB-4A42-A393-A1546EB878FA}" type="datetimeFigureOut">
              <a:rPr lang="en-GB" smtClean="0"/>
              <a:t>10/06/2019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7483D-7A69-40EF-AE6E-A6C4E6F7D9AF}" type="slidenum">
              <a:rPr lang="en-GB" smtClean="0"/>
              <a:t>‹#›</a:t>
            </a:fld>
            <a:endParaRPr lang="en-GB"/>
          </a:p>
        </p:txBody>
      </p:sp>
    </p:spTree>
    <p:extLst>
      <p:ext uri="{BB962C8B-B14F-4D97-AF65-F5344CB8AC3E}">
        <p14:creationId xmlns:p14="http://schemas.microsoft.com/office/powerpoint/2010/main" val="7741440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CDE42-73FA-4565-B07E-284EB25F2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DEF266-D88B-4CF9-9226-7AA0E1FCF7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B557D-6F4E-443C-8ED3-326C68F66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DC5EA-83D8-40EF-A50F-FB28A29E4EFB}" type="datetimeFigureOut">
              <a:rPr lang="en-GB" smtClean="0"/>
              <a:t>10/06/2019</a:t>
            </a:fld>
            <a:endParaRPr lang="en-GB"/>
          </a:p>
        </p:txBody>
      </p:sp>
      <p:sp>
        <p:nvSpPr>
          <p:cNvPr id="5" name="Footer Placeholder 4">
            <a:extLst>
              <a:ext uri="{FF2B5EF4-FFF2-40B4-BE49-F238E27FC236}">
                <a16:creationId xmlns:a16="http://schemas.microsoft.com/office/drawing/2014/main" id="{D19ABC5C-AFAD-4F83-888F-B82A6EB59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5546FC-77B9-4E9B-BB2F-E2EB2084C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EEA0A-5149-46E8-B5B6-1FDC4C6D1058}" type="slidenum">
              <a:rPr lang="en-GB" smtClean="0"/>
              <a:t>‹#›</a:t>
            </a:fld>
            <a:endParaRPr lang="en-GB"/>
          </a:p>
        </p:txBody>
      </p:sp>
    </p:spTree>
    <p:extLst>
      <p:ext uri="{BB962C8B-B14F-4D97-AF65-F5344CB8AC3E}">
        <p14:creationId xmlns:p14="http://schemas.microsoft.com/office/powerpoint/2010/main" val="23812900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D88E6-AE4A-4C10-9C43-19D0FF7B3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32BB46-E507-4B3D-908C-FF8D123A2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54999-18DF-451B-9D19-6D03E2377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DB909-BDEC-4977-9A73-38E04945C77F}" type="datetimeFigureOut">
              <a:rPr lang="en-GB" smtClean="0"/>
              <a:t>10/06/2019</a:t>
            </a:fld>
            <a:endParaRPr lang="en-GB"/>
          </a:p>
        </p:txBody>
      </p:sp>
      <p:sp>
        <p:nvSpPr>
          <p:cNvPr id="5" name="Footer Placeholder 4">
            <a:extLst>
              <a:ext uri="{FF2B5EF4-FFF2-40B4-BE49-F238E27FC236}">
                <a16:creationId xmlns:a16="http://schemas.microsoft.com/office/drawing/2014/main" id="{B0512AA2-C761-46E6-9269-8ED9197B0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FD11B8-9952-4F2A-8F2E-ADD326B806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BE7DD-5C03-4C5C-AAB7-7E6ACDCB1686}" type="slidenum">
              <a:rPr lang="en-GB" smtClean="0"/>
              <a:t>‹#›</a:t>
            </a:fld>
            <a:endParaRPr lang="en-GB"/>
          </a:p>
        </p:txBody>
      </p:sp>
    </p:spTree>
    <p:extLst>
      <p:ext uri="{BB962C8B-B14F-4D97-AF65-F5344CB8AC3E}">
        <p14:creationId xmlns:p14="http://schemas.microsoft.com/office/powerpoint/2010/main" val="35314466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FEDA037-E138-4DEA-9177-28FF11EDB688}"/>
              </a:ext>
            </a:extLst>
          </p:cNvPr>
          <p:cNvSpPr>
            <a:spLocks noGrp="1"/>
          </p:cNvSpPr>
          <p:nvPr>
            <p:ph type="subTitle" idx="1"/>
          </p:nvPr>
        </p:nvSpPr>
        <p:spPr>
          <a:xfrm>
            <a:off x="674237" y="1573833"/>
            <a:ext cx="3657600" cy="2048490"/>
          </a:xfrm>
        </p:spPr>
        <p:txBody>
          <a:bodyPr>
            <a:noAutofit/>
          </a:bodyPr>
          <a:lstStyle/>
          <a:p>
            <a:r>
              <a:rPr lang="en-GB" sz="4000" dirty="0">
                <a:solidFill>
                  <a:schemeClr val="bg1"/>
                </a:solidFill>
              </a:rPr>
              <a:t>Developing a Whole College Approach to Student Support </a:t>
            </a:r>
          </a:p>
        </p:txBody>
      </p:sp>
      <p:pic>
        <p:nvPicPr>
          <p:cNvPr id="5" name="Picture 4" descr="A close up of a logo&#10;&#10;Description generated with very high confidence">
            <a:extLst>
              <a:ext uri="{FF2B5EF4-FFF2-40B4-BE49-F238E27FC236}">
                <a16:creationId xmlns:a16="http://schemas.microsoft.com/office/drawing/2014/main" id="{A4F56A96-5292-45D4-A66C-EC2782A66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079" y="1392903"/>
            <a:ext cx="6716163" cy="4113650"/>
          </a:xfrm>
          <a:prstGeom prst="rect">
            <a:avLst/>
          </a:prstGeom>
        </p:spPr>
      </p:pic>
      <p:sp>
        <p:nvSpPr>
          <p:cNvPr id="9" name="TextBox 8">
            <a:extLst>
              <a:ext uri="{FF2B5EF4-FFF2-40B4-BE49-F238E27FC236}">
                <a16:creationId xmlns:a16="http://schemas.microsoft.com/office/drawing/2014/main" id="{C1E1D52A-A72E-48C9-B815-86F884EFC363}"/>
              </a:ext>
            </a:extLst>
          </p:cNvPr>
          <p:cNvSpPr txBox="1"/>
          <p:nvPr/>
        </p:nvSpPr>
        <p:spPr>
          <a:xfrm>
            <a:off x="550762" y="5320981"/>
            <a:ext cx="3867518" cy="707886"/>
          </a:xfrm>
          <a:prstGeom prst="rect">
            <a:avLst/>
          </a:prstGeom>
          <a:noFill/>
        </p:spPr>
        <p:txBody>
          <a:bodyPr wrap="square" rtlCol="0">
            <a:spAutoFit/>
          </a:bodyPr>
          <a:lstStyle/>
          <a:p>
            <a:pPr algn="ctr"/>
            <a:r>
              <a:rPr lang="en-GB" sz="2000" dirty="0">
                <a:solidFill>
                  <a:schemeClr val="bg1"/>
                </a:solidFill>
              </a:rPr>
              <a:t>Robin McGregor</a:t>
            </a:r>
          </a:p>
          <a:p>
            <a:pPr algn="ctr"/>
            <a:r>
              <a:rPr lang="en-GB" sz="2000" dirty="0">
                <a:solidFill>
                  <a:schemeClr val="bg1"/>
                </a:solidFill>
              </a:rPr>
              <a:t>Director of Learning</a:t>
            </a:r>
          </a:p>
        </p:txBody>
      </p:sp>
    </p:spTree>
    <p:extLst>
      <p:ext uri="{BB962C8B-B14F-4D97-AF65-F5344CB8AC3E}">
        <p14:creationId xmlns:p14="http://schemas.microsoft.com/office/powerpoint/2010/main" val="51829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429161-1468-4A3A-8D52-E06854F500AB}"/>
              </a:ext>
            </a:extLst>
          </p:cNvPr>
          <p:cNvSpPr>
            <a:spLocks noGrp="1"/>
          </p:cNvSpPr>
          <p:nvPr>
            <p:ph type="title"/>
          </p:nvPr>
        </p:nvSpPr>
        <p:spPr>
          <a:xfrm>
            <a:off x="863029" y="1012004"/>
            <a:ext cx="3416158" cy="4795408"/>
          </a:xfrm>
        </p:spPr>
        <p:txBody>
          <a:bodyPr>
            <a:normAutofit/>
          </a:bodyPr>
          <a:lstStyle/>
          <a:p>
            <a:r>
              <a:rPr lang="en-GB">
                <a:solidFill>
                  <a:srgbClr val="FFFFFF"/>
                </a:solidFill>
              </a:rPr>
              <a:t>Key issues identified </a:t>
            </a:r>
          </a:p>
        </p:txBody>
      </p:sp>
      <p:graphicFrame>
        <p:nvGraphicFramePr>
          <p:cNvPr id="5" name="Content Placeholder 2">
            <a:extLst>
              <a:ext uri="{FF2B5EF4-FFF2-40B4-BE49-F238E27FC236}">
                <a16:creationId xmlns:a16="http://schemas.microsoft.com/office/drawing/2014/main" id="{BC0CC126-B5B9-4967-A771-D0CD2B613CE4}"/>
              </a:ext>
            </a:extLst>
          </p:cNvPr>
          <p:cNvGraphicFramePr>
            <a:graphicFrameLocks noGrp="1"/>
          </p:cNvGraphicFramePr>
          <p:nvPr>
            <p:ph idx="1"/>
            <p:extLst>
              <p:ext uri="{D42A27DB-BD31-4B8C-83A1-F6EECF244321}">
                <p14:modId xmlns:p14="http://schemas.microsoft.com/office/powerpoint/2010/main" val="124977449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17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6730DB-1DF3-48B3-B1E7-A06DDF4738AB}"/>
              </a:ext>
            </a:extLst>
          </p:cNvPr>
          <p:cNvSpPr>
            <a:spLocks noGrp="1"/>
          </p:cNvSpPr>
          <p:nvPr>
            <p:ph type="title"/>
          </p:nvPr>
        </p:nvSpPr>
        <p:spPr>
          <a:xfrm>
            <a:off x="863029" y="1012004"/>
            <a:ext cx="3416158" cy="4795408"/>
          </a:xfrm>
        </p:spPr>
        <p:txBody>
          <a:bodyPr>
            <a:normAutofit/>
          </a:bodyPr>
          <a:lstStyle/>
          <a:p>
            <a:r>
              <a:rPr lang="en-GB">
                <a:solidFill>
                  <a:srgbClr val="FFFFFF"/>
                </a:solidFill>
              </a:rPr>
              <a:t>Key issues identified</a:t>
            </a:r>
          </a:p>
        </p:txBody>
      </p:sp>
      <p:graphicFrame>
        <p:nvGraphicFramePr>
          <p:cNvPr id="7" name="Content Placeholder 2">
            <a:extLst>
              <a:ext uri="{FF2B5EF4-FFF2-40B4-BE49-F238E27FC236}">
                <a16:creationId xmlns:a16="http://schemas.microsoft.com/office/drawing/2014/main" id="{B7A69A7B-6990-4D97-8B6F-827EDF8F2387}"/>
              </a:ext>
            </a:extLst>
          </p:cNvPr>
          <p:cNvGraphicFramePr>
            <a:graphicFrameLocks noGrp="1"/>
          </p:cNvGraphicFramePr>
          <p:nvPr>
            <p:ph idx="1"/>
            <p:extLst>
              <p:ext uri="{D42A27DB-BD31-4B8C-83A1-F6EECF244321}">
                <p14:modId xmlns:p14="http://schemas.microsoft.com/office/powerpoint/2010/main" val="211248383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06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1595E2-61FC-4FB3-AE05-060F33671E8C}"/>
              </a:ext>
            </a:extLst>
          </p:cNvPr>
          <p:cNvSpPr>
            <a:spLocks noGrp="1"/>
          </p:cNvSpPr>
          <p:nvPr>
            <p:ph type="title"/>
          </p:nvPr>
        </p:nvSpPr>
        <p:spPr>
          <a:xfrm>
            <a:off x="863029" y="1012004"/>
            <a:ext cx="3416158" cy="4795408"/>
          </a:xfrm>
        </p:spPr>
        <p:txBody>
          <a:bodyPr>
            <a:normAutofit/>
          </a:bodyPr>
          <a:lstStyle/>
          <a:p>
            <a:r>
              <a:rPr lang="en-GB">
                <a:solidFill>
                  <a:srgbClr val="FFFFFF"/>
                </a:solidFill>
              </a:rPr>
              <a:t>Key issues identified</a:t>
            </a:r>
          </a:p>
        </p:txBody>
      </p:sp>
      <p:graphicFrame>
        <p:nvGraphicFramePr>
          <p:cNvPr id="13" name="Content Placeholder 2">
            <a:extLst>
              <a:ext uri="{FF2B5EF4-FFF2-40B4-BE49-F238E27FC236}">
                <a16:creationId xmlns:a16="http://schemas.microsoft.com/office/drawing/2014/main" id="{34DE6C13-91FD-4651-B779-78FED61016F6}"/>
              </a:ext>
            </a:extLst>
          </p:cNvPr>
          <p:cNvGraphicFramePr>
            <a:graphicFrameLocks noGrp="1"/>
          </p:cNvGraphicFramePr>
          <p:nvPr>
            <p:ph idx="1"/>
            <p:extLst>
              <p:ext uri="{D42A27DB-BD31-4B8C-83A1-F6EECF244321}">
                <p14:modId xmlns:p14="http://schemas.microsoft.com/office/powerpoint/2010/main" val="23502131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91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7EE8-A810-49E5-BA0E-C21709EED15A}"/>
              </a:ext>
            </a:extLst>
          </p:cNvPr>
          <p:cNvSpPr>
            <a:spLocks noGrp="1"/>
          </p:cNvSpPr>
          <p:nvPr>
            <p:ph type="title"/>
          </p:nvPr>
        </p:nvSpPr>
        <p:spPr>
          <a:xfrm>
            <a:off x="838200" y="365125"/>
            <a:ext cx="10515600" cy="1325563"/>
          </a:xfrm>
        </p:spPr>
        <p:txBody>
          <a:bodyPr>
            <a:normAutofit/>
          </a:bodyPr>
          <a:lstStyle/>
          <a:p>
            <a:r>
              <a:rPr lang="en-GB"/>
              <a:t>Outcome of Curriculum Management Review</a:t>
            </a:r>
          </a:p>
        </p:txBody>
      </p:sp>
      <p:graphicFrame>
        <p:nvGraphicFramePr>
          <p:cNvPr id="5" name="Content Placeholder 2">
            <a:extLst>
              <a:ext uri="{FF2B5EF4-FFF2-40B4-BE49-F238E27FC236}">
                <a16:creationId xmlns:a16="http://schemas.microsoft.com/office/drawing/2014/main" id="{09630469-F053-4B00-BC3A-F8A7D2FDF25D}"/>
              </a:ext>
            </a:extLst>
          </p:cNvPr>
          <p:cNvGraphicFramePr>
            <a:graphicFrameLocks noGrp="1"/>
          </p:cNvGraphicFramePr>
          <p:nvPr>
            <p:ph idx="1"/>
            <p:extLst>
              <p:ext uri="{D42A27DB-BD31-4B8C-83A1-F6EECF244321}">
                <p14:modId xmlns:p14="http://schemas.microsoft.com/office/powerpoint/2010/main" val="24430708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70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CF83F-B019-407A-AFEE-9FB1F882593F}"/>
              </a:ext>
            </a:extLst>
          </p:cNvPr>
          <p:cNvSpPr>
            <a:spLocks noGrp="1"/>
          </p:cNvSpPr>
          <p:nvPr>
            <p:ph type="title"/>
          </p:nvPr>
        </p:nvSpPr>
        <p:spPr>
          <a:xfrm>
            <a:off x="838200" y="963877"/>
            <a:ext cx="3494362" cy="4930246"/>
          </a:xfrm>
        </p:spPr>
        <p:txBody>
          <a:bodyPr>
            <a:normAutofit/>
          </a:bodyPr>
          <a:lstStyle/>
          <a:p>
            <a:pPr algn="r"/>
            <a:r>
              <a:rPr lang="en-GB" dirty="0">
                <a:solidFill>
                  <a:schemeClr val="accent1"/>
                </a:solidFill>
              </a:rPr>
              <a:t>Action taking following review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C97A0D-AD5D-4653-A993-169B70375C9A}"/>
              </a:ext>
            </a:extLst>
          </p:cNvPr>
          <p:cNvSpPr>
            <a:spLocks noGrp="1"/>
          </p:cNvSpPr>
          <p:nvPr>
            <p:ph idx="1"/>
          </p:nvPr>
        </p:nvSpPr>
        <p:spPr>
          <a:xfrm>
            <a:off x="4976031" y="963877"/>
            <a:ext cx="6377769" cy="4930246"/>
          </a:xfrm>
        </p:spPr>
        <p:txBody>
          <a:bodyPr anchor="ctr">
            <a:normAutofit/>
          </a:bodyPr>
          <a:lstStyle/>
          <a:p>
            <a:r>
              <a:rPr lang="en-GB" sz="2400" dirty="0"/>
              <a:t>Iterative approach.</a:t>
            </a:r>
          </a:p>
          <a:p>
            <a:r>
              <a:rPr lang="en-GB" sz="2400" dirty="0"/>
              <a:t>Restructured Student Information, Advice and Support teams.</a:t>
            </a:r>
          </a:p>
          <a:p>
            <a:r>
              <a:rPr lang="en-GB" sz="2400" dirty="0"/>
              <a:t>Consolidated number of support roles. </a:t>
            </a:r>
          </a:p>
          <a:p>
            <a:r>
              <a:rPr lang="en-GB" sz="2400" dirty="0"/>
              <a:t>Created a “Student Advice Centre” in each campus</a:t>
            </a:r>
          </a:p>
          <a:p>
            <a:r>
              <a:rPr lang="en-GB" sz="2400" dirty="0"/>
              <a:t>Relocated key staff to the SAC.</a:t>
            </a:r>
          </a:p>
          <a:p>
            <a:r>
              <a:rPr lang="en-GB" sz="2400" dirty="0"/>
              <a:t>Improved signage and wayfaring.</a:t>
            </a:r>
          </a:p>
          <a:p>
            <a:r>
              <a:rPr lang="en-GB" sz="2400" dirty="0"/>
              <a:t>Reduction in admin and manual tracking. </a:t>
            </a:r>
          </a:p>
          <a:p>
            <a:r>
              <a:rPr lang="en-GB" sz="2400" dirty="0"/>
              <a:t>Revised key business processes e.g. Bursary reinstatement.</a:t>
            </a:r>
          </a:p>
        </p:txBody>
      </p:sp>
    </p:spTree>
    <p:extLst>
      <p:ext uri="{BB962C8B-B14F-4D97-AF65-F5344CB8AC3E}">
        <p14:creationId xmlns:p14="http://schemas.microsoft.com/office/powerpoint/2010/main" val="267842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CBDE1-D6F6-448F-85FE-696E693561F0}"/>
              </a:ext>
            </a:extLst>
          </p:cNvPr>
          <p:cNvSpPr>
            <a:spLocks noGrp="1"/>
          </p:cNvSpPr>
          <p:nvPr>
            <p:ph type="title"/>
          </p:nvPr>
        </p:nvSpPr>
        <p:spPr>
          <a:xfrm>
            <a:off x="838200" y="631825"/>
            <a:ext cx="10515600" cy="1325563"/>
          </a:xfrm>
        </p:spPr>
        <p:txBody>
          <a:bodyPr>
            <a:normAutofit/>
          </a:bodyPr>
          <a:lstStyle/>
          <a:p>
            <a:r>
              <a:rPr lang="en-GB" dirty="0"/>
              <a:t>Action taking following review </a:t>
            </a:r>
          </a:p>
        </p:txBody>
      </p:sp>
      <p:sp>
        <p:nvSpPr>
          <p:cNvPr id="3" name="Content Placeholder 2">
            <a:extLst>
              <a:ext uri="{FF2B5EF4-FFF2-40B4-BE49-F238E27FC236}">
                <a16:creationId xmlns:a16="http://schemas.microsoft.com/office/drawing/2014/main" id="{78E9647D-4C85-4653-A5B7-003D02A1AA95}"/>
              </a:ext>
            </a:extLst>
          </p:cNvPr>
          <p:cNvSpPr>
            <a:spLocks noGrp="1"/>
          </p:cNvSpPr>
          <p:nvPr>
            <p:ph idx="1"/>
          </p:nvPr>
        </p:nvSpPr>
        <p:spPr>
          <a:xfrm>
            <a:off x="838200" y="2057400"/>
            <a:ext cx="10515600" cy="3871762"/>
          </a:xfrm>
        </p:spPr>
        <p:txBody>
          <a:bodyPr>
            <a:normAutofit/>
          </a:bodyPr>
          <a:lstStyle/>
          <a:p>
            <a:r>
              <a:rPr lang="en-GB" sz="2400"/>
              <a:t>Removed “Guidance Tutor” role.</a:t>
            </a:r>
          </a:p>
          <a:p>
            <a:r>
              <a:rPr lang="en-GB" sz="2400"/>
              <a:t>Formalised “Academic Tutoring” function.</a:t>
            </a:r>
          </a:p>
          <a:p>
            <a:r>
              <a:rPr lang="en-GB" sz="2400"/>
              <a:t>Introduced a “Framework for Supporting Students”.</a:t>
            </a:r>
          </a:p>
          <a:p>
            <a:r>
              <a:rPr lang="en-GB" sz="2400"/>
              <a:t>Launched new online support and safeguarding referral systems.</a:t>
            </a:r>
          </a:p>
          <a:p>
            <a:r>
              <a:rPr lang="en-GB" sz="2400"/>
              <a:t>Commissioned an online student information portal.</a:t>
            </a:r>
          </a:p>
          <a:p>
            <a:r>
              <a:rPr lang="en-GB" sz="2400"/>
              <a:t>Revised tracking and management of CE students</a:t>
            </a:r>
          </a:p>
          <a:p>
            <a:r>
              <a:rPr lang="en-GB" sz="2400"/>
              <a:t>Launched Mentally Healthy College and Respect initiatives.</a:t>
            </a:r>
          </a:p>
          <a:p>
            <a:r>
              <a:rPr lang="en-GB" sz="2400"/>
              <a:t>Established new Student Support and Partnership Action Teams.  </a:t>
            </a:r>
          </a:p>
          <a:p>
            <a:endParaRPr lang="en-GB" sz="2400"/>
          </a:p>
        </p:txBody>
      </p:sp>
    </p:spTree>
    <p:extLst>
      <p:ext uri="{BB962C8B-B14F-4D97-AF65-F5344CB8AC3E}">
        <p14:creationId xmlns:p14="http://schemas.microsoft.com/office/powerpoint/2010/main" val="3346022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236966-616C-4A75-B518-E1C37131C622}"/>
              </a:ext>
            </a:extLst>
          </p:cNvPr>
          <p:cNvSpPr>
            <a:spLocks noGrp="1"/>
          </p:cNvSpPr>
          <p:nvPr>
            <p:ph type="title"/>
          </p:nvPr>
        </p:nvSpPr>
        <p:spPr>
          <a:xfrm>
            <a:off x="838200" y="811161"/>
            <a:ext cx="3335594" cy="5403370"/>
          </a:xfrm>
        </p:spPr>
        <p:txBody>
          <a:bodyPr>
            <a:normAutofit/>
          </a:bodyPr>
          <a:lstStyle/>
          <a:p>
            <a:r>
              <a:rPr lang="en-GB">
                <a:solidFill>
                  <a:srgbClr val="FFFFFF"/>
                </a:solidFill>
              </a:rPr>
              <a:t>A new approach to supporting learners…</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DD3346F-D99F-47BF-A22F-E695AF057E08}"/>
              </a:ext>
            </a:extLst>
          </p:cNvPr>
          <p:cNvGraphicFramePr>
            <a:graphicFrameLocks noGrp="1"/>
          </p:cNvGraphicFramePr>
          <p:nvPr>
            <p:ph idx="1"/>
            <p:extLst>
              <p:ext uri="{D42A27DB-BD31-4B8C-83A1-F6EECF244321}">
                <p14:modId xmlns:p14="http://schemas.microsoft.com/office/powerpoint/2010/main" val="20773327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71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D7606E-21FE-4C61-92EB-E19B25A5E6C7}"/>
              </a:ext>
            </a:extLst>
          </p:cNvPr>
          <p:cNvSpPr>
            <a:spLocks noGrp="1"/>
          </p:cNvSpPr>
          <p:nvPr>
            <p:ph type="title"/>
          </p:nvPr>
        </p:nvSpPr>
        <p:spPr>
          <a:xfrm>
            <a:off x="833002" y="365125"/>
            <a:ext cx="10520702" cy="1325563"/>
          </a:xfrm>
        </p:spPr>
        <p:txBody>
          <a:bodyPr>
            <a:normAutofit/>
          </a:bodyPr>
          <a:lstStyle/>
          <a:p>
            <a:r>
              <a:rPr lang="en-GB" dirty="0"/>
              <a:t>The new College-Wide Approach to Student Support  comprises:</a:t>
            </a:r>
          </a:p>
        </p:txBody>
      </p:sp>
      <p:graphicFrame>
        <p:nvGraphicFramePr>
          <p:cNvPr id="13" name="Content Placeholder 2">
            <a:extLst>
              <a:ext uri="{FF2B5EF4-FFF2-40B4-BE49-F238E27FC236}">
                <a16:creationId xmlns:a16="http://schemas.microsoft.com/office/drawing/2014/main" id="{31E01A47-52D7-4167-8B71-1F83DF2BA391}"/>
              </a:ext>
            </a:extLst>
          </p:cNvPr>
          <p:cNvGraphicFramePr>
            <a:graphicFrameLocks noGrp="1"/>
          </p:cNvGraphicFramePr>
          <p:nvPr>
            <p:ph idx="1"/>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03163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72CC08-521F-450D-9107-4265AE96D19D}"/>
              </a:ext>
            </a:extLst>
          </p:cNvPr>
          <p:cNvSpPr>
            <a:spLocks noGrp="1"/>
          </p:cNvSpPr>
          <p:nvPr>
            <p:ph type="title"/>
          </p:nvPr>
        </p:nvSpPr>
        <p:spPr>
          <a:xfrm>
            <a:off x="4384039" y="365125"/>
            <a:ext cx="7164493" cy="1325563"/>
          </a:xfrm>
        </p:spPr>
        <p:txBody>
          <a:bodyPr>
            <a:normAutofit/>
          </a:bodyPr>
          <a:lstStyle/>
          <a:p>
            <a:r>
              <a:rPr lang="en-GB" sz="3400" b="1"/>
              <a:t>Why are we doing this - positive impacts on early retention and success?</a:t>
            </a:r>
          </a:p>
        </p:txBody>
      </p:sp>
      <p:pic>
        <p:nvPicPr>
          <p:cNvPr id="47" name="Graphic 6">
            <a:extLst>
              <a:ext uri="{FF2B5EF4-FFF2-40B4-BE49-F238E27FC236}">
                <a16:creationId xmlns:a16="http://schemas.microsoft.com/office/drawing/2014/main" id="{890191A2-2B01-4C3E-92EF-84691F4E9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45" name="Content Placeholder 2">
            <a:extLst>
              <a:ext uri="{FF2B5EF4-FFF2-40B4-BE49-F238E27FC236}">
                <a16:creationId xmlns:a16="http://schemas.microsoft.com/office/drawing/2014/main" id="{8480F15F-9395-4433-AE83-6B4FF219BC55}"/>
              </a:ext>
            </a:extLst>
          </p:cNvPr>
          <p:cNvSpPr>
            <a:spLocks noGrp="1"/>
          </p:cNvSpPr>
          <p:nvPr>
            <p:ph idx="1"/>
          </p:nvPr>
        </p:nvSpPr>
        <p:spPr>
          <a:xfrm>
            <a:off x="4387515" y="2022601"/>
            <a:ext cx="7161017" cy="4154361"/>
          </a:xfrm>
        </p:spPr>
        <p:txBody>
          <a:bodyPr>
            <a:normAutofit/>
          </a:bodyPr>
          <a:lstStyle/>
          <a:p>
            <a:r>
              <a:rPr lang="en-GB" sz="2000"/>
              <a:t>Ensuring financial support is in place.</a:t>
            </a:r>
          </a:p>
          <a:p>
            <a:r>
              <a:rPr lang="en-GB" sz="2000"/>
              <a:t>Ensuring students are placed on the correct course, at the correct level.</a:t>
            </a:r>
          </a:p>
          <a:p>
            <a:r>
              <a:rPr lang="en-GB" sz="2000"/>
              <a:t>Providing </a:t>
            </a:r>
            <a:r>
              <a:rPr lang="en-GB" sz="2000" b="1"/>
              <a:t>ALL</a:t>
            </a:r>
            <a:r>
              <a:rPr lang="en-GB" sz="2000"/>
              <a:t> students with a thorough and effective induction.</a:t>
            </a:r>
          </a:p>
          <a:p>
            <a:r>
              <a:rPr lang="en-GB" sz="2000"/>
              <a:t>Quickly establishing effective staff/student relationships.</a:t>
            </a:r>
          </a:p>
          <a:p>
            <a:r>
              <a:rPr lang="en-GB" sz="2000"/>
              <a:t>Encouraging and providing opportunities for student “connectedness” </a:t>
            </a:r>
          </a:p>
          <a:p>
            <a:r>
              <a:rPr lang="en-GB" sz="2000"/>
              <a:t>Facilitating multiple opportunities for student engagement.</a:t>
            </a:r>
          </a:p>
          <a:p>
            <a:r>
              <a:rPr lang="en-GB" sz="2000"/>
              <a:t>Ensuring effective interaction of support providers.</a:t>
            </a:r>
          </a:p>
          <a:p>
            <a:r>
              <a:rPr lang="en-GB" sz="2000"/>
              <a:t>Building each student’s capacity to engage.</a:t>
            </a:r>
          </a:p>
          <a:p>
            <a:r>
              <a:rPr lang="en-GB" sz="2000"/>
              <a:t>Monitoring student attendance and engagement. </a:t>
            </a:r>
          </a:p>
        </p:txBody>
      </p:sp>
    </p:spTree>
    <p:extLst>
      <p:ext uri="{BB962C8B-B14F-4D97-AF65-F5344CB8AC3E}">
        <p14:creationId xmlns:p14="http://schemas.microsoft.com/office/powerpoint/2010/main" val="364613225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52D5CB-6D67-4E54-9A03-4A5193DE05FD}"/>
              </a:ext>
            </a:extLst>
          </p:cNvPr>
          <p:cNvSpPr>
            <a:spLocks noGrp="1"/>
          </p:cNvSpPr>
          <p:nvPr>
            <p:ph type="title"/>
          </p:nvPr>
        </p:nvSpPr>
        <p:spPr>
          <a:xfrm>
            <a:off x="498253" y="351339"/>
            <a:ext cx="7474172" cy="1325563"/>
          </a:xfrm>
        </p:spPr>
        <p:txBody>
          <a:bodyPr>
            <a:normAutofit/>
          </a:bodyPr>
          <a:lstStyle/>
          <a:p>
            <a:r>
              <a:rPr lang="en-GB" dirty="0"/>
              <a:t>Academic Tutoring</a:t>
            </a:r>
          </a:p>
        </p:txBody>
      </p:sp>
      <p:sp>
        <p:nvSpPr>
          <p:cNvPr id="3" name="Content Placeholder 2">
            <a:extLst>
              <a:ext uri="{FF2B5EF4-FFF2-40B4-BE49-F238E27FC236}">
                <a16:creationId xmlns:a16="http://schemas.microsoft.com/office/drawing/2014/main" id="{597EB26F-EF20-4F82-85E9-911429915769}"/>
              </a:ext>
            </a:extLst>
          </p:cNvPr>
          <p:cNvSpPr>
            <a:spLocks noGrp="1"/>
          </p:cNvSpPr>
          <p:nvPr>
            <p:ph idx="1"/>
          </p:nvPr>
        </p:nvSpPr>
        <p:spPr>
          <a:xfrm>
            <a:off x="409575" y="1676903"/>
            <a:ext cx="8201025" cy="4638172"/>
          </a:xfrm>
        </p:spPr>
        <p:txBody>
          <a:bodyPr anchor="ctr">
            <a:normAutofit/>
          </a:bodyPr>
          <a:lstStyle/>
          <a:p>
            <a:pPr algn="just"/>
            <a:r>
              <a:rPr lang="en-GB" sz="2400" dirty="0"/>
              <a:t>Teaching staff are in a powerful position to impact positively on student attendance, engagement and attainment.</a:t>
            </a:r>
          </a:p>
          <a:p>
            <a:pPr algn="just"/>
            <a:endParaRPr lang="en-GB" sz="2400" dirty="0"/>
          </a:p>
          <a:p>
            <a:pPr algn="just"/>
            <a:r>
              <a:rPr lang="en-GB" sz="2400" dirty="0"/>
              <a:t>The key Lecturer responsibilities relating to the provision of guidance and support are outlined in the professional Standards for Lecturers in Scotland’s College (2006) and in the recent update.</a:t>
            </a:r>
          </a:p>
          <a:p>
            <a:pPr algn="just"/>
            <a:endParaRPr lang="en-GB" sz="2400" dirty="0"/>
          </a:p>
          <a:p>
            <a:pPr algn="just"/>
            <a:r>
              <a:rPr lang="en-GB" sz="2400" dirty="0"/>
              <a:t>All College staff have a “Corporate Parenting” responsibility to ensure that the wellbeing of Care Experienced students is attended to so that they have the same chance to succeed as others.</a:t>
            </a:r>
          </a:p>
          <a:p>
            <a:endParaRPr lang="en-GB" sz="1700"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6A2A82A0-FD72-45D2-91A0-F203F7A04A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09507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4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social media post&#10;&#10;Description generated with very high confidence">
            <a:extLst>
              <a:ext uri="{FF2B5EF4-FFF2-40B4-BE49-F238E27FC236}">
                <a16:creationId xmlns:a16="http://schemas.microsoft.com/office/drawing/2014/main" id="{3FD56867-B87F-4800-96DE-E218A3621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670557"/>
            <a:ext cx="10905066" cy="3516886"/>
          </a:xfrm>
          <a:prstGeom prst="rect">
            <a:avLst/>
          </a:prstGeom>
        </p:spPr>
      </p:pic>
      <p:sp>
        <p:nvSpPr>
          <p:cNvPr id="7" name="TextBox 6">
            <a:extLst>
              <a:ext uri="{FF2B5EF4-FFF2-40B4-BE49-F238E27FC236}">
                <a16:creationId xmlns:a16="http://schemas.microsoft.com/office/drawing/2014/main" id="{939B7925-02B4-499A-94A4-2529C8D0C5B0}"/>
              </a:ext>
            </a:extLst>
          </p:cNvPr>
          <p:cNvSpPr txBox="1"/>
          <p:nvPr/>
        </p:nvSpPr>
        <p:spPr>
          <a:xfrm>
            <a:off x="3205163" y="1119188"/>
            <a:ext cx="6181725" cy="707886"/>
          </a:xfrm>
          <a:prstGeom prst="rect">
            <a:avLst/>
          </a:prstGeom>
          <a:noFill/>
        </p:spPr>
        <p:txBody>
          <a:bodyPr wrap="square" rtlCol="0">
            <a:spAutoFit/>
          </a:bodyPr>
          <a:lstStyle/>
          <a:p>
            <a:pPr algn="ctr"/>
            <a:r>
              <a:rPr lang="en-GB" sz="4000" b="1" dirty="0">
                <a:solidFill>
                  <a:schemeClr val="accent4">
                    <a:lumMod val="50000"/>
                  </a:schemeClr>
                </a:solidFill>
                <a:latin typeface="Arial" panose="020B0604020202020204" pitchFamily="34" charset="0"/>
                <a:cs typeface="Arial" panose="020B0604020202020204" pitchFamily="34" charset="0"/>
              </a:rPr>
              <a:t>Our College</a:t>
            </a:r>
          </a:p>
        </p:txBody>
      </p:sp>
    </p:spTree>
    <p:extLst>
      <p:ext uri="{BB962C8B-B14F-4D97-AF65-F5344CB8AC3E}">
        <p14:creationId xmlns:p14="http://schemas.microsoft.com/office/powerpoint/2010/main" val="379924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A486E3-B2BF-4996-B60E-BF6FCE8AB59D}"/>
              </a:ext>
            </a:extLst>
          </p:cNvPr>
          <p:cNvSpPr>
            <a:spLocks noGrp="1"/>
          </p:cNvSpPr>
          <p:nvPr>
            <p:ph type="title"/>
          </p:nvPr>
        </p:nvSpPr>
        <p:spPr>
          <a:xfrm>
            <a:off x="838200" y="811161"/>
            <a:ext cx="3335594" cy="5403370"/>
          </a:xfrm>
        </p:spPr>
        <p:txBody>
          <a:bodyPr>
            <a:normAutofit/>
          </a:bodyPr>
          <a:lstStyle/>
          <a:p>
            <a:r>
              <a:rPr lang="en-GB">
                <a:solidFill>
                  <a:srgbClr val="FFFFFF"/>
                </a:solidFill>
              </a:rPr>
              <a:t>Academic Tutoring is a vitally important function</a:t>
            </a:r>
          </a:p>
        </p:txBody>
      </p:sp>
      <p:sp>
        <p:nvSpPr>
          <p:cNvPr id="18"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a:extLst>
              <a:ext uri="{FF2B5EF4-FFF2-40B4-BE49-F238E27FC236}">
                <a16:creationId xmlns:a16="http://schemas.microsoft.com/office/drawing/2014/main" id="{34DD1173-07D9-40C8-8CFE-51FACBBE8DE3}"/>
              </a:ext>
            </a:extLst>
          </p:cNvPr>
          <p:cNvGraphicFramePr>
            <a:graphicFrameLocks noGrp="1"/>
          </p:cNvGraphicFramePr>
          <p:nvPr>
            <p:ph idx="1"/>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381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B811F3-5F06-48BB-978C-3F3D0F5D1990}"/>
              </a:ext>
            </a:extLst>
          </p:cNvPr>
          <p:cNvSpPr>
            <a:spLocks noGrp="1"/>
          </p:cNvSpPr>
          <p:nvPr>
            <p:ph type="title"/>
          </p:nvPr>
        </p:nvSpPr>
        <p:spPr>
          <a:xfrm>
            <a:off x="833002" y="365125"/>
            <a:ext cx="10520702" cy="1325563"/>
          </a:xfrm>
        </p:spPr>
        <p:txBody>
          <a:bodyPr>
            <a:normAutofit/>
          </a:bodyPr>
          <a:lstStyle/>
          <a:p>
            <a:r>
              <a:rPr lang="en-GB" b="1" dirty="0"/>
              <a:t>Academic Tutoring Key Information</a:t>
            </a:r>
            <a:r>
              <a:rPr lang="en-GB" dirty="0"/>
              <a:t>	</a:t>
            </a:r>
          </a:p>
        </p:txBody>
      </p:sp>
      <p:graphicFrame>
        <p:nvGraphicFramePr>
          <p:cNvPr id="5" name="Content Placeholder 2">
            <a:extLst>
              <a:ext uri="{FF2B5EF4-FFF2-40B4-BE49-F238E27FC236}">
                <a16:creationId xmlns:a16="http://schemas.microsoft.com/office/drawing/2014/main" id="{523028C6-1C0C-492F-90DE-5914A743F8E1}"/>
              </a:ext>
            </a:extLst>
          </p:cNvPr>
          <p:cNvGraphicFramePr>
            <a:graphicFrameLocks noGrp="1"/>
          </p:cNvGraphicFramePr>
          <p:nvPr>
            <p:ph idx="1"/>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13102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2FBB6CC-A681-4C19-9D8E-584FB3E5D9B6}"/>
              </a:ext>
            </a:extLst>
          </p:cNvPr>
          <p:cNvGraphicFramePr>
            <a:graphicFrameLocks noGrp="1"/>
          </p:cNvGraphicFramePr>
          <p:nvPr/>
        </p:nvGraphicFramePr>
        <p:xfrm>
          <a:off x="0" y="0"/>
          <a:ext cx="12192000" cy="6858000"/>
        </p:xfrm>
        <a:graphic>
          <a:graphicData uri="http://schemas.openxmlformats.org/drawingml/2006/table">
            <a:tbl>
              <a:tblPr firstRow="1" firstCol="1" bandRow="1">
                <a:tableStyleId>{8799B23B-EC83-4686-B30A-512413B5E67A}</a:tableStyleId>
              </a:tblPr>
              <a:tblGrid>
                <a:gridCol w="2654420">
                  <a:extLst>
                    <a:ext uri="{9D8B030D-6E8A-4147-A177-3AD203B41FA5}">
                      <a16:colId xmlns:a16="http://schemas.microsoft.com/office/drawing/2014/main" val="2359715233"/>
                    </a:ext>
                  </a:extLst>
                </a:gridCol>
                <a:gridCol w="9537580">
                  <a:extLst>
                    <a:ext uri="{9D8B030D-6E8A-4147-A177-3AD203B41FA5}">
                      <a16:colId xmlns:a16="http://schemas.microsoft.com/office/drawing/2014/main" val="1251716536"/>
                    </a:ext>
                  </a:extLst>
                </a:gridCol>
              </a:tblGrid>
              <a:tr h="546466">
                <a:tc>
                  <a:txBody>
                    <a:bodyPr/>
                    <a:lstStyle/>
                    <a:p>
                      <a:pPr>
                        <a:lnSpc>
                          <a:spcPct val="115000"/>
                        </a:lnSpc>
                        <a:spcAft>
                          <a:spcPts val="0"/>
                        </a:spcAft>
                        <a:tabLst>
                          <a:tab pos="1212215" algn="r"/>
                        </a:tabLst>
                      </a:pPr>
                      <a:r>
                        <a:rPr lang="en-GB" sz="1800" b="1" dirty="0">
                          <a:effectLst/>
                        </a:rPr>
                        <a:t>Induction	</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a:lnSpc>
                          <a:spcPct val="115000"/>
                        </a:lnSpc>
                        <a:spcAft>
                          <a:spcPts val="0"/>
                        </a:spcAft>
                      </a:pPr>
                      <a:r>
                        <a:rPr lang="en-GB" sz="1400" b="0">
                          <a:effectLst/>
                        </a:rPr>
                        <a:t>Get to know your students.  Plan a welcoming induction programme for all students that signposts key support services and thoroughly prepares them for their college experience.</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2501165234"/>
                  </a:ext>
                </a:extLst>
              </a:tr>
              <a:tr h="897290">
                <a:tc>
                  <a:txBody>
                    <a:bodyPr/>
                    <a:lstStyle/>
                    <a:p>
                      <a:pPr>
                        <a:lnSpc>
                          <a:spcPct val="115000"/>
                        </a:lnSpc>
                        <a:spcAft>
                          <a:spcPts val="0"/>
                        </a:spcAft>
                      </a:pPr>
                      <a:r>
                        <a:rPr lang="en-GB" sz="1800" b="1" dirty="0">
                          <a:effectLst/>
                        </a:rPr>
                        <a:t>Initial Support </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a:lnSpc>
                          <a:spcPct val="115000"/>
                        </a:lnSpc>
                        <a:spcAft>
                          <a:spcPts val="0"/>
                        </a:spcAft>
                      </a:pPr>
                      <a:r>
                        <a:rPr lang="en-GB" sz="1400" b="0">
                          <a:effectLst/>
                        </a:rPr>
                        <a:t>Be the first point of contact for academic, personal and social support for your students, referring any you think need further and/or specialist assistance to the Student Advice and Support (SAS) Team. Make sure your students know of what type of advice and support is available from the SAS team, and how they can access these services directly. </a:t>
                      </a:r>
                      <a:endParaRPr lang="en-GB" sz="1400" b="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2570908054"/>
                  </a:ext>
                </a:extLst>
              </a:tr>
              <a:tr h="897290">
                <a:tc>
                  <a:txBody>
                    <a:bodyPr/>
                    <a:lstStyle/>
                    <a:p>
                      <a:pPr>
                        <a:lnSpc>
                          <a:spcPct val="115000"/>
                        </a:lnSpc>
                        <a:spcAft>
                          <a:spcPts val="0"/>
                        </a:spcAft>
                      </a:pPr>
                      <a:r>
                        <a:rPr lang="en-GB" sz="1800" b="1" dirty="0">
                          <a:effectLst/>
                        </a:rPr>
                        <a:t>Attendance</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a:lnSpc>
                          <a:spcPct val="115000"/>
                        </a:lnSpc>
                        <a:spcAft>
                          <a:spcPts val="0"/>
                        </a:spcAft>
                      </a:pPr>
                      <a:r>
                        <a:rPr lang="en-GB" sz="1400" b="0">
                          <a:effectLst/>
                        </a:rPr>
                        <a:t>Monitor attendance and progress for your group/s, referring any attendance chasing that needs to be done to the College Administrators, and any support that is needed to improve attendance to the SAS team. Escalate any attendance issues to your Curriculum Manager when appropriate.</a:t>
                      </a:r>
                      <a:endParaRPr lang="en-GB" sz="1400" b="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1526151988"/>
                  </a:ext>
                </a:extLst>
              </a:tr>
              <a:tr h="1072701">
                <a:tc>
                  <a:txBody>
                    <a:bodyPr/>
                    <a:lstStyle/>
                    <a:p>
                      <a:pPr>
                        <a:lnSpc>
                          <a:spcPct val="115000"/>
                        </a:lnSpc>
                        <a:spcAft>
                          <a:spcPts val="0"/>
                        </a:spcAft>
                      </a:pPr>
                      <a:r>
                        <a:rPr lang="en-GB" sz="1800" b="1" dirty="0">
                          <a:effectLst/>
                        </a:rPr>
                        <a:t>Academic Development</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a:lnSpc>
                          <a:spcPct val="115000"/>
                        </a:lnSpc>
                        <a:spcAft>
                          <a:spcPts val="0"/>
                        </a:spcAft>
                      </a:pPr>
                      <a:r>
                        <a:rPr lang="en-GB" sz="1400" b="0">
                          <a:effectLst/>
                        </a:rPr>
                        <a:t>Try to meet individually with each student at least once a term during the tutor hour.  Encourage them to reflect on their progress, offer encouragement, and keep an eye on their progress so that you can quickly identify anyone who needs any extra help or support. Work with your Curriculum Manager and the SAS team to plan targeted group support where you identify that this would be helpful.</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556847048"/>
                  </a:ext>
                </a:extLst>
              </a:tr>
              <a:tr h="897290">
                <a:tc>
                  <a:txBody>
                    <a:bodyPr/>
                    <a:lstStyle/>
                    <a:p>
                      <a:pPr>
                        <a:lnSpc>
                          <a:spcPct val="115000"/>
                        </a:lnSpc>
                        <a:spcAft>
                          <a:spcPts val="0"/>
                        </a:spcAft>
                      </a:pPr>
                      <a:r>
                        <a:rPr lang="en-GB" sz="1800" b="1" dirty="0">
                          <a:effectLst/>
                        </a:rPr>
                        <a:t>Additional Support Needs</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a:lnSpc>
                          <a:spcPct val="115000"/>
                        </a:lnSpc>
                        <a:spcAft>
                          <a:spcPts val="0"/>
                        </a:spcAft>
                      </a:pPr>
                      <a:r>
                        <a:rPr lang="en-GB" sz="1400" b="0">
                          <a:effectLst/>
                        </a:rPr>
                        <a:t>Make sure that any student who declares an additional learning or support need is referred to the SAS team for needs assessment as soon as practically possible.  Liaise with the wider teaching team to ensure that recommended support and/or alternative assessment arrangements are put in place across all subject areas. </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3068597289"/>
                  </a:ext>
                </a:extLst>
              </a:tr>
              <a:tr h="721878">
                <a:tc>
                  <a:txBody>
                    <a:bodyPr/>
                    <a:lstStyle/>
                    <a:p>
                      <a:pPr>
                        <a:lnSpc>
                          <a:spcPct val="115000"/>
                        </a:lnSpc>
                        <a:spcAft>
                          <a:spcPts val="0"/>
                        </a:spcAft>
                      </a:pPr>
                      <a:r>
                        <a:rPr lang="en-GB" sz="1800" b="1" dirty="0">
                          <a:effectLst/>
                        </a:rPr>
                        <a:t>Student Engagement</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a:lnSpc>
                          <a:spcPct val="115000"/>
                        </a:lnSpc>
                        <a:spcAft>
                          <a:spcPts val="0"/>
                        </a:spcAft>
                      </a:pPr>
                      <a:r>
                        <a:rPr lang="en-GB" sz="1400" b="0" dirty="0">
                          <a:effectLst/>
                        </a:rPr>
                        <a:t>Collaborate with Promoted Mangers,  members of the Students’ Association, and the College’s Quality team to encourage students to participate in the class reps and quality review processes and engage in wider college life.</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3607916257"/>
                  </a:ext>
                </a:extLst>
              </a:tr>
              <a:tr h="721878">
                <a:tc>
                  <a:txBody>
                    <a:bodyPr/>
                    <a:lstStyle/>
                    <a:p>
                      <a:pPr>
                        <a:lnSpc>
                          <a:spcPct val="115000"/>
                        </a:lnSpc>
                        <a:spcAft>
                          <a:spcPts val="0"/>
                        </a:spcAft>
                      </a:pPr>
                      <a:r>
                        <a:rPr lang="en-GB" sz="1800" b="1" dirty="0">
                          <a:effectLst/>
                        </a:rPr>
                        <a:t>Care Experienced Students </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a:lnSpc>
                          <a:spcPct val="115000"/>
                        </a:lnSpc>
                        <a:spcAft>
                          <a:spcPts val="0"/>
                        </a:spcAft>
                      </a:pPr>
                      <a:r>
                        <a:rPr lang="en-GB" sz="1400" b="0">
                          <a:effectLst/>
                        </a:rPr>
                        <a:t>Work with the Student Advice and Support team to monitor and support students with a Care-Experienced (CE) background. Create an environment that encourages those CE students who have not yet self-declared to do so and pass this information on to the SAS team </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3166021887"/>
                  </a:ext>
                </a:extLst>
              </a:tr>
              <a:tr h="556741">
                <a:tc>
                  <a:txBody>
                    <a:bodyPr/>
                    <a:lstStyle/>
                    <a:p>
                      <a:pPr>
                        <a:lnSpc>
                          <a:spcPct val="115000"/>
                        </a:lnSpc>
                        <a:spcAft>
                          <a:spcPts val="0"/>
                        </a:spcAft>
                      </a:pPr>
                      <a:r>
                        <a:rPr lang="en-GB" sz="1800" b="1" dirty="0">
                          <a:effectLst/>
                        </a:rPr>
                        <a:t>Transitions</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fontAlgn="ctr">
                        <a:lnSpc>
                          <a:spcPct val="115000"/>
                        </a:lnSpc>
                        <a:spcAft>
                          <a:spcPts val="0"/>
                        </a:spcAft>
                      </a:pPr>
                      <a:r>
                        <a:rPr lang="en-US" sz="1400" b="0">
                          <a:effectLst/>
                        </a:rPr>
                        <a:t>Work collaboratively with the SAS to plan activities that provide students with relevant careers, employability, enterprise and articulation guidance and advice. </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736135978"/>
                  </a:ext>
                </a:extLst>
              </a:tr>
              <a:tr h="546466">
                <a:tc>
                  <a:txBody>
                    <a:bodyPr/>
                    <a:lstStyle/>
                    <a:p>
                      <a:pPr>
                        <a:lnSpc>
                          <a:spcPct val="115000"/>
                        </a:lnSpc>
                        <a:spcAft>
                          <a:spcPts val="0"/>
                        </a:spcAft>
                      </a:pPr>
                      <a:r>
                        <a:rPr lang="en-GB" sz="1800" b="1" dirty="0">
                          <a:effectLst/>
                        </a:rPr>
                        <a:t>Evaluation and Review </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tc>
                  <a:txBody>
                    <a:bodyPr/>
                    <a:lstStyle/>
                    <a:p>
                      <a:pPr algn="just">
                        <a:lnSpc>
                          <a:spcPct val="115000"/>
                        </a:lnSpc>
                        <a:spcAft>
                          <a:spcPts val="0"/>
                        </a:spcAft>
                      </a:pPr>
                      <a:r>
                        <a:rPr lang="en-GB" sz="1400" b="0" dirty="0">
                          <a:effectLst/>
                        </a:rPr>
                        <a:t>Make sure to attend all relevant course committee meetings where possible.  Be actively involved in the Annual Program Review process, authoring reports where required. </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32261" marR="32261" marT="0" marB="0"/>
                </a:tc>
                <a:extLst>
                  <a:ext uri="{0D108BD9-81ED-4DB2-BD59-A6C34878D82A}">
                    <a16:rowId xmlns:a16="http://schemas.microsoft.com/office/drawing/2014/main" val="3726513014"/>
                  </a:ext>
                </a:extLst>
              </a:tr>
            </a:tbl>
          </a:graphicData>
        </a:graphic>
      </p:graphicFrame>
    </p:spTree>
    <p:extLst>
      <p:ext uri="{BB962C8B-B14F-4D97-AF65-F5344CB8AC3E}">
        <p14:creationId xmlns:p14="http://schemas.microsoft.com/office/powerpoint/2010/main" val="1513230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CAFDACD-6E9D-4E5E-976B-FCEA2DDBA487}"/>
              </a:ext>
            </a:extLst>
          </p:cNvPr>
          <p:cNvSpPr txBox="1"/>
          <p:nvPr/>
        </p:nvSpPr>
        <p:spPr>
          <a:xfrm>
            <a:off x="838200" y="5529884"/>
            <a:ext cx="7719381" cy="109633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a:ln>
                  <a:noFill/>
                </a:ln>
                <a:solidFill>
                  <a:prstClr val="black"/>
                </a:solidFill>
                <a:effectLst/>
                <a:uLnTx/>
                <a:uFillTx/>
                <a:latin typeface="Calibri Light" panose="020F0302020204030204"/>
                <a:ea typeface="+mn-ea"/>
                <a:cs typeface="+mn-cs"/>
              </a:rPr>
              <a:t>Academic Tutoring within the Wider Student Support Context </a:t>
            </a:r>
          </a:p>
        </p:txBody>
      </p:sp>
      <p:sp>
        <p:nvSpPr>
          <p:cNvPr id="18" name="Freeform: Shape 17">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05EBD933-13C3-4D01-91E1-FB0587BDEDC2}"/>
              </a:ext>
            </a:extLst>
          </p:cNvPr>
          <p:cNvGraphicFramePr/>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65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6F482C-183D-46FF-B44C-856F65DE1E38}"/>
              </a:ext>
            </a:extLst>
          </p:cNvPr>
          <p:cNvSpPr>
            <a:spLocks noGrp="1"/>
          </p:cNvSpPr>
          <p:nvPr>
            <p:ph type="title"/>
          </p:nvPr>
        </p:nvSpPr>
        <p:spPr>
          <a:xfrm>
            <a:off x="833002" y="365125"/>
            <a:ext cx="10520702" cy="1325563"/>
          </a:xfrm>
        </p:spPr>
        <p:txBody>
          <a:bodyPr>
            <a:normAutofit/>
          </a:bodyPr>
          <a:lstStyle/>
          <a:p>
            <a:r>
              <a:rPr lang="en-GB" b="1"/>
              <a:t>What can we do to make Academic Tutoring a Success?</a:t>
            </a:r>
          </a:p>
        </p:txBody>
      </p:sp>
      <p:graphicFrame>
        <p:nvGraphicFramePr>
          <p:cNvPr id="5" name="Content Placeholder 2">
            <a:extLst>
              <a:ext uri="{FF2B5EF4-FFF2-40B4-BE49-F238E27FC236}">
                <a16:creationId xmlns:a16="http://schemas.microsoft.com/office/drawing/2014/main" id="{D50A24A8-F907-4538-B8F3-AA9CDDCE4440}"/>
              </a:ext>
            </a:extLst>
          </p:cNvPr>
          <p:cNvGraphicFramePr>
            <a:graphicFrameLocks noGrp="1"/>
          </p:cNvGraphicFramePr>
          <p:nvPr>
            <p:ph idx="1"/>
            <p:extLst>
              <p:ext uri="{D42A27DB-BD31-4B8C-83A1-F6EECF244321}">
                <p14:modId xmlns:p14="http://schemas.microsoft.com/office/powerpoint/2010/main" val="1056763669"/>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46918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7" descr="A picture containing text&#10;&#10;Description generated with very high confidence">
            <a:extLst>
              <a:ext uri="{FF2B5EF4-FFF2-40B4-BE49-F238E27FC236}">
                <a16:creationId xmlns:a16="http://schemas.microsoft.com/office/drawing/2014/main" id="{730B4304-F21C-43BA-B43F-619403BB8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711" y="1363946"/>
            <a:ext cx="6888735" cy="4374346"/>
          </a:xfrm>
          <a:prstGeom prst="rect">
            <a:avLst/>
          </a:prstGeom>
        </p:spPr>
      </p:pic>
      <p:sp>
        <p:nvSpPr>
          <p:cNvPr id="2" name="Title 1">
            <a:extLst>
              <a:ext uri="{FF2B5EF4-FFF2-40B4-BE49-F238E27FC236}">
                <a16:creationId xmlns:a16="http://schemas.microsoft.com/office/drawing/2014/main" id="{539B701F-0EC3-4048-9B09-85E4B3BDAEFD}"/>
              </a:ext>
            </a:extLst>
          </p:cNvPr>
          <p:cNvSpPr>
            <a:spLocks noGrp="1"/>
          </p:cNvSpPr>
          <p:nvPr>
            <p:ph type="title"/>
          </p:nvPr>
        </p:nvSpPr>
        <p:spPr>
          <a:xfrm>
            <a:off x="643467" y="643467"/>
            <a:ext cx="3363974" cy="2133599"/>
          </a:xfrm>
          <a:noFill/>
          <a:ln w="19050">
            <a:solidFill>
              <a:schemeClr val="bg1"/>
            </a:solidFill>
          </a:ln>
        </p:spPr>
        <p:txBody>
          <a:bodyPr wrap="square">
            <a:normAutofit/>
          </a:bodyPr>
          <a:lstStyle/>
          <a:p>
            <a:pPr algn="ctr"/>
            <a:r>
              <a:rPr lang="en-GB" sz="3600" dirty="0">
                <a:solidFill>
                  <a:schemeClr val="bg1"/>
                </a:solidFill>
              </a:rPr>
              <a:t>We must teach students the skills required to be successful </a:t>
            </a:r>
          </a:p>
        </p:txBody>
      </p:sp>
      <p:sp>
        <p:nvSpPr>
          <p:cNvPr id="13" name="Content Placeholder 12">
            <a:extLst>
              <a:ext uri="{FF2B5EF4-FFF2-40B4-BE49-F238E27FC236}">
                <a16:creationId xmlns:a16="http://schemas.microsoft.com/office/drawing/2014/main" id="{596837A0-7B3C-4DB6-9D19-346840E2DB46}"/>
              </a:ext>
            </a:extLst>
          </p:cNvPr>
          <p:cNvSpPr>
            <a:spLocks noGrp="1"/>
          </p:cNvSpPr>
          <p:nvPr>
            <p:ph idx="1"/>
          </p:nvPr>
        </p:nvSpPr>
        <p:spPr>
          <a:xfrm>
            <a:off x="643468" y="2980592"/>
            <a:ext cx="3363974" cy="3073074"/>
          </a:xfrm>
        </p:spPr>
        <p:txBody>
          <a:bodyPr>
            <a:normAutofit fontScale="92500" lnSpcReduction="20000"/>
          </a:bodyPr>
          <a:lstStyle/>
          <a:p>
            <a:r>
              <a:rPr lang="en-GB" sz="2000" b="1" dirty="0">
                <a:solidFill>
                  <a:schemeClr val="bg1"/>
                </a:solidFill>
              </a:rPr>
              <a:t>Students who combine knowledge with an ability to be resilient, autonomous and collaborate across different disciplines are more likely to be successful</a:t>
            </a:r>
          </a:p>
          <a:p>
            <a:endParaRPr lang="en-GB" sz="2000" b="1" dirty="0">
              <a:solidFill>
                <a:schemeClr val="bg1"/>
              </a:solidFill>
            </a:endParaRPr>
          </a:p>
          <a:p>
            <a:r>
              <a:rPr lang="en-GB" sz="2000" b="1" dirty="0">
                <a:solidFill>
                  <a:schemeClr val="bg1"/>
                </a:solidFill>
              </a:rPr>
              <a:t>Transferable Essential, Professional Skills &amp; Personal Qualities</a:t>
            </a:r>
          </a:p>
          <a:p>
            <a:r>
              <a:rPr lang="en-GB" sz="2000" b="1" dirty="0">
                <a:solidFill>
                  <a:schemeClr val="bg1"/>
                </a:solidFill>
              </a:rPr>
              <a:t>Technical Knowledge and Expertise</a:t>
            </a:r>
          </a:p>
        </p:txBody>
      </p:sp>
    </p:spTree>
    <p:extLst>
      <p:ext uri="{BB962C8B-B14F-4D97-AF65-F5344CB8AC3E}">
        <p14:creationId xmlns:p14="http://schemas.microsoft.com/office/powerpoint/2010/main" val="4144510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5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149F9F5-CFF9-4B65-BAE8-DEF3025219A0}"/>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421035" y="1620751"/>
            <a:ext cx="5129784" cy="3616497"/>
          </a:xfrm>
          <a:prstGeom prst="rect">
            <a:avLst/>
          </a:prstGeom>
        </p:spPr>
      </p:pic>
      <p:sp>
        <p:nvSpPr>
          <p:cNvPr id="27" name="Rectangle 2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7" descr="A picture containing clipart&#10;&#10;Description automatically generated">
            <a:extLst>
              <a:ext uri="{FF2B5EF4-FFF2-40B4-BE49-F238E27FC236}">
                <a16:creationId xmlns:a16="http://schemas.microsoft.com/office/drawing/2014/main" id="{797EAD2D-683D-4350-A914-F86CCD41629B}"/>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41180" y="2223501"/>
            <a:ext cx="5129784" cy="2410998"/>
          </a:xfrm>
          <a:prstGeom prst="rect">
            <a:avLst/>
          </a:prstGeom>
        </p:spPr>
      </p:pic>
    </p:spTree>
    <p:extLst>
      <p:ext uri="{BB962C8B-B14F-4D97-AF65-F5344CB8AC3E}">
        <p14:creationId xmlns:p14="http://schemas.microsoft.com/office/powerpoint/2010/main" val="3887779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08D7-50CE-4282-8A92-53918A589AC4}"/>
              </a:ext>
            </a:extLst>
          </p:cNvPr>
          <p:cNvSpPr>
            <a:spLocks noGrp="1"/>
          </p:cNvSpPr>
          <p:nvPr>
            <p:ph type="title"/>
          </p:nvPr>
        </p:nvSpPr>
        <p:spPr>
          <a:xfrm>
            <a:off x="1136428" y="627564"/>
            <a:ext cx="7474172" cy="1325563"/>
          </a:xfrm>
        </p:spPr>
        <p:txBody>
          <a:bodyPr>
            <a:normAutofit/>
          </a:bodyPr>
          <a:lstStyle/>
          <a:p>
            <a:r>
              <a:rPr lang="en-GB" dirty="0"/>
              <a:t>Impact of new “Whole-College” approach</a:t>
            </a:r>
          </a:p>
        </p:txBody>
      </p:sp>
      <p:sp>
        <p:nvSpPr>
          <p:cNvPr id="3" name="Content Placeholder 2">
            <a:extLst>
              <a:ext uri="{FF2B5EF4-FFF2-40B4-BE49-F238E27FC236}">
                <a16:creationId xmlns:a16="http://schemas.microsoft.com/office/drawing/2014/main" id="{2D3F51A3-18BD-4069-B410-7C58EFA2CDE5}"/>
              </a:ext>
            </a:extLst>
          </p:cNvPr>
          <p:cNvSpPr>
            <a:spLocks noGrp="1"/>
          </p:cNvSpPr>
          <p:nvPr>
            <p:ph idx="1"/>
          </p:nvPr>
        </p:nvSpPr>
        <p:spPr>
          <a:xfrm>
            <a:off x="1136429" y="2278173"/>
            <a:ext cx="6467867" cy="3450613"/>
          </a:xfrm>
        </p:spPr>
        <p:txBody>
          <a:bodyPr anchor="ctr">
            <a:normAutofit/>
          </a:bodyPr>
          <a:lstStyle/>
          <a:p>
            <a:r>
              <a:rPr lang="en-GB" sz="2400"/>
              <a:t>It’s a bit early to tell…</a:t>
            </a:r>
          </a:p>
          <a:p>
            <a:r>
              <a:rPr lang="en-GB" sz="2400"/>
              <a:t>Early retention…remained static at 7%.</a:t>
            </a:r>
          </a:p>
          <a:p>
            <a:r>
              <a:rPr lang="en-GB" sz="2400"/>
              <a:t>Student satisfaction remains very high (93%).</a:t>
            </a:r>
          </a:p>
          <a:p>
            <a:r>
              <a:rPr lang="en-GB" sz="2400"/>
              <a:t>Vast majority of students are happy with the support and guidance that they receive (93%).</a:t>
            </a:r>
          </a:p>
          <a:p>
            <a:r>
              <a:rPr lang="en-GB" sz="2400"/>
              <a:t>New online referral systems highly effective. </a:t>
            </a:r>
          </a:p>
          <a:p>
            <a:endParaRPr lang="en-GB" sz="24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a:extLst>
              <a:ext uri="{FF2B5EF4-FFF2-40B4-BE49-F238E27FC236}">
                <a16:creationId xmlns:a16="http://schemas.microsoft.com/office/drawing/2014/main" id="{0D668ECF-60CF-49FC-8F2B-85A4AF5636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446761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0C760-CFAF-43C2-A6C0-1AA22A8F173B}"/>
              </a:ext>
            </a:extLst>
          </p:cNvPr>
          <p:cNvSpPr>
            <a:spLocks noGrp="1"/>
          </p:cNvSpPr>
          <p:nvPr>
            <p:ph type="title"/>
          </p:nvPr>
        </p:nvSpPr>
        <p:spPr>
          <a:xfrm>
            <a:off x="838200" y="631825"/>
            <a:ext cx="10515600" cy="1325563"/>
          </a:xfrm>
        </p:spPr>
        <p:txBody>
          <a:bodyPr>
            <a:normAutofit/>
          </a:bodyPr>
          <a:lstStyle/>
          <a:p>
            <a:r>
              <a:rPr lang="en-GB" dirty="0"/>
              <a:t>Follow up…</a:t>
            </a:r>
          </a:p>
        </p:txBody>
      </p:sp>
      <p:sp>
        <p:nvSpPr>
          <p:cNvPr id="3" name="Content Placeholder 2">
            <a:extLst>
              <a:ext uri="{FF2B5EF4-FFF2-40B4-BE49-F238E27FC236}">
                <a16:creationId xmlns:a16="http://schemas.microsoft.com/office/drawing/2014/main" id="{236BE3AA-324F-4163-8412-A75A2198A4CD}"/>
              </a:ext>
            </a:extLst>
          </p:cNvPr>
          <p:cNvSpPr>
            <a:spLocks noGrp="1"/>
          </p:cNvSpPr>
          <p:nvPr>
            <p:ph idx="1"/>
          </p:nvPr>
        </p:nvSpPr>
        <p:spPr>
          <a:xfrm>
            <a:off x="838200" y="2057400"/>
            <a:ext cx="10515600" cy="3871762"/>
          </a:xfrm>
        </p:spPr>
        <p:txBody>
          <a:bodyPr>
            <a:normAutofit/>
          </a:bodyPr>
          <a:lstStyle/>
          <a:p>
            <a:r>
              <a:rPr lang="en-GB" sz="2400" dirty="0"/>
              <a:t>Ongoing dialogue with staff throughout the year…</a:t>
            </a:r>
          </a:p>
          <a:p>
            <a:r>
              <a:rPr lang="en-GB" sz="2400" dirty="0"/>
              <a:t>Formal follow up review initiated in </a:t>
            </a:r>
            <a:r>
              <a:rPr lang="en-GB" sz="2400"/>
              <a:t>April 2019.</a:t>
            </a:r>
          </a:p>
          <a:p>
            <a:r>
              <a:rPr lang="en-GB" sz="2400" dirty="0"/>
              <a:t>Similar methodology to original review.</a:t>
            </a:r>
          </a:p>
          <a:p>
            <a:r>
              <a:rPr lang="en-GB" sz="2400" dirty="0"/>
              <a:t>Identified issues across several key themes.</a:t>
            </a:r>
          </a:p>
          <a:p>
            <a:endParaRPr lang="en-GB" sz="2400" dirty="0"/>
          </a:p>
        </p:txBody>
      </p:sp>
    </p:spTree>
    <p:extLst>
      <p:ext uri="{BB962C8B-B14F-4D97-AF65-F5344CB8AC3E}">
        <p14:creationId xmlns:p14="http://schemas.microsoft.com/office/powerpoint/2010/main" val="3936489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888679-DDEA-49F9-B492-7B4705C77190}"/>
              </a:ext>
            </a:extLst>
          </p:cNvPr>
          <p:cNvSpPr>
            <a:spLocks noGrp="1"/>
          </p:cNvSpPr>
          <p:nvPr>
            <p:ph type="title"/>
          </p:nvPr>
        </p:nvSpPr>
        <p:spPr>
          <a:xfrm>
            <a:off x="863029" y="1012004"/>
            <a:ext cx="3416158" cy="4795408"/>
          </a:xfrm>
        </p:spPr>
        <p:txBody>
          <a:bodyPr>
            <a:normAutofit/>
          </a:bodyPr>
          <a:lstStyle/>
          <a:p>
            <a:r>
              <a:rPr lang="en-GB">
                <a:solidFill>
                  <a:srgbClr val="FFFFFF"/>
                </a:solidFill>
              </a:rPr>
              <a:t>Areas for further development</a:t>
            </a:r>
          </a:p>
        </p:txBody>
      </p:sp>
      <p:graphicFrame>
        <p:nvGraphicFramePr>
          <p:cNvPr id="5" name="Content Placeholder 2">
            <a:extLst>
              <a:ext uri="{FF2B5EF4-FFF2-40B4-BE49-F238E27FC236}">
                <a16:creationId xmlns:a16="http://schemas.microsoft.com/office/drawing/2014/main" id="{7CE782EC-442A-4C82-AC49-8822B9119DA7}"/>
              </a:ext>
            </a:extLst>
          </p:cNvPr>
          <p:cNvGraphicFramePr>
            <a:graphicFrameLocks noGrp="1"/>
          </p:cNvGraphicFramePr>
          <p:nvPr>
            <p:ph idx="1"/>
            <p:extLst>
              <p:ext uri="{D42A27DB-BD31-4B8C-83A1-F6EECF244321}">
                <p14:modId xmlns:p14="http://schemas.microsoft.com/office/powerpoint/2010/main" val="326965296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3526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98AB140-B8FB-40CD-8A6F-4234C9BEFA57}"/>
              </a:ext>
            </a:extLst>
          </p:cNvPr>
          <p:cNvSpPr>
            <a:spLocks noGrp="1"/>
          </p:cNvSpPr>
          <p:nvPr>
            <p:ph type="title"/>
          </p:nvPr>
        </p:nvSpPr>
        <p:spPr>
          <a:xfrm>
            <a:off x="838200" y="5529884"/>
            <a:ext cx="7719381" cy="1096331"/>
          </a:xfrm>
        </p:spPr>
        <p:txBody>
          <a:bodyPr>
            <a:normAutofit/>
          </a:bodyPr>
          <a:lstStyle/>
          <a:p>
            <a:r>
              <a:rPr lang="en-GB" b="1" dirty="0"/>
              <a:t>Key NESCol Facts</a:t>
            </a:r>
            <a:r>
              <a:rPr lang="en-GB" dirty="0"/>
              <a:t>	</a:t>
            </a:r>
          </a:p>
        </p:txBody>
      </p:sp>
      <p:sp>
        <p:nvSpPr>
          <p:cNvPr id="35" name="Freeform: Shape 34">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5" name="Content Placeholder 12">
            <a:extLst>
              <a:ext uri="{FF2B5EF4-FFF2-40B4-BE49-F238E27FC236}">
                <a16:creationId xmlns:a16="http://schemas.microsoft.com/office/drawing/2014/main" id="{59AA2D5F-311E-4AE1-A61D-980715B75772}"/>
              </a:ext>
            </a:extLst>
          </p:cNvPr>
          <p:cNvGraphicFramePr>
            <a:graphicFrameLocks noGrp="1"/>
          </p:cNvGraphicFramePr>
          <p:nvPr>
            <p:ph idx="1"/>
            <p:extLst>
              <p:ext uri="{D42A27DB-BD31-4B8C-83A1-F6EECF244321}">
                <p14:modId xmlns:p14="http://schemas.microsoft.com/office/powerpoint/2010/main" val="3317977002"/>
              </p:ext>
            </p:extLst>
          </p:nvPr>
        </p:nvGraphicFramePr>
        <p:xfrm>
          <a:off x="234462" y="643466"/>
          <a:ext cx="11734800" cy="465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12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CDF431-44F1-4CF5-92B3-105AAC0A138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Any Questions?</a:t>
            </a:r>
          </a:p>
        </p:txBody>
      </p:sp>
    </p:spTree>
    <p:extLst>
      <p:ext uri="{BB962C8B-B14F-4D97-AF65-F5344CB8AC3E}">
        <p14:creationId xmlns:p14="http://schemas.microsoft.com/office/powerpoint/2010/main" val="3865491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8E32-549C-4780-B6B7-A8613A3970F1}"/>
              </a:ext>
            </a:extLst>
          </p:cNvPr>
          <p:cNvSpPr>
            <a:spLocks noGrp="1"/>
          </p:cNvSpPr>
          <p:nvPr>
            <p:ph type="title"/>
          </p:nvPr>
        </p:nvSpPr>
        <p:spPr>
          <a:xfrm>
            <a:off x="1136428" y="627564"/>
            <a:ext cx="7474172" cy="1325563"/>
          </a:xfrm>
        </p:spPr>
        <p:txBody>
          <a:bodyPr>
            <a:normAutofit/>
          </a:bodyPr>
          <a:lstStyle/>
          <a:p>
            <a:r>
              <a:rPr lang="en-GB" dirty="0"/>
              <a:t>A “Whole College” approach to Student Support </a:t>
            </a:r>
          </a:p>
        </p:txBody>
      </p:sp>
      <p:sp>
        <p:nvSpPr>
          <p:cNvPr id="3" name="Content Placeholder 2">
            <a:extLst>
              <a:ext uri="{FF2B5EF4-FFF2-40B4-BE49-F238E27FC236}">
                <a16:creationId xmlns:a16="http://schemas.microsoft.com/office/drawing/2014/main" id="{979BF760-8939-496A-9B6C-6C461AC2C8B5}"/>
              </a:ext>
            </a:extLst>
          </p:cNvPr>
          <p:cNvSpPr>
            <a:spLocks noGrp="1"/>
          </p:cNvSpPr>
          <p:nvPr>
            <p:ph idx="1"/>
          </p:nvPr>
        </p:nvSpPr>
        <p:spPr>
          <a:xfrm>
            <a:off x="1136429" y="2278173"/>
            <a:ext cx="7413602" cy="3450613"/>
          </a:xfrm>
        </p:spPr>
        <p:txBody>
          <a:bodyPr anchor="ctr">
            <a:normAutofit/>
          </a:bodyPr>
          <a:lstStyle/>
          <a:p>
            <a:r>
              <a:rPr lang="en-GB" sz="2400" dirty="0"/>
              <a:t>Cohesive, collective and collaborative action </a:t>
            </a:r>
          </a:p>
          <a:p>
            <a:r>
              <a:rPr lang="en-GB" sz="2400" dirty="0"/>
              <a:t>in and by the College community </a:t>
            </a:r>
          </a:p>
          <a:p>
            <a:r>
              <a:rPr lang="en-GB" sz="2400" dirty="0"/>
              <a:t>Strategically constructed to improve student learning, behaviour and wellbeing, and </a:t>
            </a:r>
          </a:p>
          <a:p>
            <a:r>
              <a:rPr lang="en-GB" sz="2400" dirty="0"/>
              <a:t>Establish sustainable conditions that support these.</a:t>
            </a:r>
          </a:p>
          <a:p>
            <a:endParaRPr lang="en-GB" sz="2400" dirty="0"/>
          </a:p>
          <a:p>
            <a:pPr marL="0" indent="0">
              <a:buNone/>
            </a:pPr>
            <a:endParaRPr lang="en-GB"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a:extLst>
              <a:ext uri="{FF2B5EF4-FFF2-40B4-BE49-F238E27FC236}">
                <a16:creationId xmlns:a16="http://schemas.microsoft.com/office/drawing/2014/main" id="{7F0091AC-C0CB-4D09-AF7C-3691C6BFE6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5756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199C5D-A443-4BC6-8E54-0BF3C4FE6998}"/>
              </a:ext>
            </a:extLst>
          </p:cNvPr>
          <p:cNvSpPr>
            <a:spLocks noGrp="1"/>
          </p:cNvSpPr>
          <p:nvPr>
            <p:ph type="title"/>
          </p:nvPr>
        </p:nvSpPr>
        <p:spPr>
          <a:xfrm>
            <a:off x="863029" y="1012004"/>
            <a:ext cx="3416158" cy="4795408"/>
          </a:xfrm>
        </p:spPr>
        <p:txBody>
          <a:bodyPr>
            <a:normAutofit/>
          </a:bodyPr>
          <a:lstStyle/>
          <a:p>
            <a:r>
              <a:rPr lang="en-GB">
                <a:solidFill>
                  <a:srgbClr val="FFFFFF"/>
                </a:solidFill>
              </a:rPr>
              <a:t>Drivers for Change	</a:t>
            </a:r>
          </a:p>
        </p:txBody>
      </p:sp>
      <p:graphicFrame>
        <p:nvGraphicFramePr>
          <p:cNvPr id="5" name="Content Placeholder 2">
            <a:extLst>
              <a:ext uri="{FF2B5EF4-FFF2-40B4-BE49-F238E27FC236}">
                <a16:creationId xmlns:a16="http://schemas.microsoft.com/office/drawing/2014/main" id="{027AE35A-3881-46B6-9408-E4B63BC82DC2}"/>
              </a:ext>
            </a:extLst>
          </p:cNvPr>
          <p:cNvGraphicFramePr>
            <a:graphicFrameLocks noGrp="1"/>
          </p:cNvGraphicFramePr>
          <p:nvPr>
            <p:ph idx="1"/>
            <p:extLst>
              <p:ext uri="{D42A27DB-BD31-4B8C-83A1-F6EECF244321}">
                <p14:modId xmlns:p14="http://schemas.microsoft.com/office/powerpoint/2010/main" val="397482871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99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DD68-409F-4655-AD6B-7804B8B87CF9}"/>
              </a:ext>
            </a:extLst>
          </p:cNvPr>
          <p:cNvSpPr>
            <a:spLocks noGrp="1"/>
          </p:cNvSpPr>
          <p:nvPr>
            <p:ph type="title"/>
          </p:nvPr>
        </p:nvSpPr>
        <p:spPr/>
        <p:txBody>
          <a:bodyPr/>
          <a:lstStyle/>
          <a:p>
            <a:r>
              <a:rPr lang="en-GB" dirty="0"/>
              <a:t>Timeline leading to Change </a:t>
            </a:r>
          </a:p>
        </p:txBody>
      </p:sp>
      <p:graphicFrame>
        <p:nvGraphicFramePr>
          <p:cNvPr id="6" name="Content Placeholder 5">
            <a:extLst>
              <a:ext uri="{FF2B5EF4-FFF2-40B4-BE49-F238E27FC236}">
                <a16:creationId xmlns:a16="http://schemas.microsoft.com/office/drawing/2014/main" id="{6367E718-44AC-4296-AAF6-909363F9A3BB}"/>
              </a:ext>
            </a:extLst>
          </p:cNvPr>
          <p:cNvGraphicFramePr>
            <a:graphicFrameLocks noGrp="1"/>
          </p:cNvGraphicFramePr>
          <p:nvPr>
            <p:ph idx="1"/>
            <p:extLst>
              <p:ext uri="{D42A27DB-BD31-4B8C-83A1-F6EECF244321}">
                <p14:modId xmlns:p14="http://schemas.microsoft.com/office/powerpoint/2010/main" val="15980845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07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764C-A94A-497B-9D40-9054E860C8DC}"/>
              </a:ext>
            </a:extLst>
          </p:cNvPr>
          <p:cNvSpPr>
            <a:spLocks noGrp="1"/>
          </p:cNvSpPr>
          <p:nvPr>
            <p:ph type="title"/>
          </p:nvPr>
        </p:nvSpPr>
        <p:spPr>
          <a:xfrm>
            <a:off x="870204" y="606564"/>
            <a:ext cx="10451592" cy="1325563"/>
          </a:xfrm>
        </p:spPr>
        <p:txBody>
          <a:bodyPr anchor="ctr">
            <a:normAutofit/>
          </a:bodyPr>
          <a:lstStyle/>
          <a:p>
            <a:r>
              <a:rPr lang="en-GB"/>
              <a:t>Interdependent Workstreams	</a:t>
            </a:r>
            <a:endParaRPr lang="en-GB" dirty="0"/>
          </a:p>
        </p:txBody>
      </p:sp>
      <p:sp>
        <p:nvSpPr>
          <p:cNvPr id="12"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ECB9499E-FEF3-44A4-BF11-ABBC1CC3F979}"/>
              </a:ext>
            </a:extLst>
          </p:cNvPr>
          <p:cNvGraphicFramePr>
            <a:graphicFrameLocks noGrp="1"/>
          </p:cNvGraphicFramePr>
          <p:nvPr>
            <p:ph idx="1"/>
            <p:extLst>
              <p:ext uri="{D42A27DB-BD31-4B8C-83A1-F6EECF244321}">
                <p14:modId xmlns:p14="http://schemas.microsoft.com/office/powerpoint/2010/main" val="2109052476"/>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30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4B922-9C55-43A3-8A48-49BD79D1547E}"/>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Review Methodology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6F702F-5A37-44BE-8238-B2774BC0C6FA}"/>
              </a:ext>
            </a:extLst>
          </p:cNvPr>
          <p:cNvSpPr>
            <a:spLocks noGrp="1"/>
          </p:cNvSpPr>
          <p:nvPr>
            <p:ph idx="1"/>
          </p:nvPr>
        </p:nvSpPr>
        <p:spPr>
          <a:xfrm>
            <a:off x="4976031" y="963876"/>
            <a:ext cx="6377769" cy="5419339"/>
          </a:xfrm>
        </p:spPr>
        <p:txBody>
          <a:bodyPr anchor="ctr">
            <a:normAutofit/>
          </a:bodyPr>
          <a:lstStyle/>
          <a:p>
            <a:r>
              <a:rPr lang="en-GB" sz="2000" dirty="0"/>
              <a:t>Short-life working groups formed </a:t>
            </a:r>
          </a:p>
          <a:p>
            <a:r>
              <a:rPr lang="en-GB" sz="2000" dirty="0"/>
              <a:t>Facilitated review workshops – KISS, SWOT, PESTLE analysis</a:t>
            </a:r>
          </a:p>
          <a:p>
            <a:r>
              <a:rPr lang="en-GB" sz="2000" dirty="0"/>
              <a:t>Review of team structures, roles, responsibilities procedures and business processes</a:t>
            </a:r>
          </a:p>
          <a:p>
            <a:r>
              <a:rPr lang="en-GB" sz="2000" dirty="0"/>
              <a:t>Focus groups </a:t>
            </a:r>
          </a:p>
          <a:p>
            <a:r>
              <a:rPr lang="en-GB" sz="2000" dirty="0"/>
              <a:t>Desktop review of literature and existing data</a:t>
            </a:r>
          </a:p>
          <a:p>
            <a:pPr lvl="0"/>
            <a:r>
              <a:rPr lang="en-GB" sz="2000" dirty="0"/>
              <a:t>An analysis of service-user feedback;</a:t>
            </a:r>
          </a:p>
          <a:p>
            <a:pPr marL="0" indent="0">
              <a:buNone/>
            </a:pPr>
            <a:endParaRPr lang="en-GB" sz="2000" dirty="0"/>
          </a:p>
        </p:txBody>
      </p:sp>
    </p:spTree>
    <p:extLst>
      <p:ext uri="{BB962C8B-B14F-4D97-AF65-F5344CB8AC3E}">
        <p14:creationId xmlns:p14="http://schemas.microsoft.com/office/powerpoint/2010/main" val="144615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921C06-70B8-42D4-BE99-43BB80FAFD86}"/>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Outcomes of the Reviews</a:t>
            </a:r>
          </a:p>
        </p:txBody>
      </p:sp>
      <p:graphicFrame>
        <p:nvGraphicFramePr>
          <p:cNvPr id="5" name="Content Placeholder 2">
            <a:extLst>
              <a:ext uri="{FF2B5EF4-FFF2-40B4-BE49-F238E27FC236}">
                <a16:creationId xmlns:a16="http://schemas.microsoft.com/office/drawing/2014/main" id="{E029D488-3A1B-4550-8062-481FF789ED1D}"/>
              </a:ext>
            </a:extLst>
          </p:cNvPr>
          <p:cNvGraphicFramePr>
            <a:graphicFrameLocks noGrp="1"/>
          </p:cNvGraphicFramePr>
          <p:nvPr>
            <p:ph idx="1"/>
            <p:extLst>
              <p:ext uri="{D42A27DB-BD31-4B8C-83A1-F6EECF244321}">
                <p14:modId xmlns:p14="http://schemas.microsoft.com/office/powerpoint/2010/main" val="36544819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759847"/>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N Default Document" ma:contentTypeID="0x0101003491B67C085BEA4381EEE65AC97BC87900F3345B6DC586A240B13CC98F8171883A" ma:contentTypeVersion="33" ma:contentTypeDescription="CDN Default Document List" ma:contentTypeScope="" ma:versionID="18c291f2160a61158ef02552569e2965">
  <xsd:schema xmlns:xsd="http://www.w3.org/2001/XMLSchema" xmlns:xs="http://www.w3.org/2001/XMLSchema" xmlns:p="http://schemas.microsoft.com/office/2006/metadata/properties" xmlns:ns2="58145f34-b256-4881-98aa-197eefd36cda" xmlns:ns3="http://schemas.microsoft.com/sharepoint/v3/fields" xmlns:ns4="3da41f1a-f215-4c23-b495-b3a9d9642a80" targetNamespace="http://schemas.microsoft.com/office/2006/metadata/properties" ma:root="true" ma:fieldsID="760bf9c87ca950462b34efde56643060" ns2:_="" ns3:_="" ns4:_="">
    <xsd:import namespace="58145f34-b256-4881-98aa-197eefd36cda"/>
    <xsd:import namespace="http://schemas.microsoft.com/sharepoint/v3/fields"/>
    <xsd:import namespace="3da41f1a-f215-4c23-b495-b3a9d9642a80"/>
    <xsd:element name="properties">
      <xsd:complexType>
        <xsd:sequence>
          <xsd:element name="documentManagement">
            <xsd:complexType>
              <xsd:all>
                <xsd:element ref="ns3:_DCDateCreated" minOccurs="0"/>
                <xsd:element ref="ns2:Tax_x0020_Year_x0060_" minOccurs="0"/>
                <xsd:element ref="ns2:pad299acdc3d4c54b2453fbe8d7b7b7f" minOccurs="0"/>
                <xsd:element ref="ns2:TaxCatchAll" minOccurs="0"/>
                <xsd:element ref="ns2:TaxCatchAllLabel" minOccurs="0"/>
                <xsd:element ref="ns2:e6fd4296aebb462abe262dffcb5bf89e" minOccurs="0"/>
                <xsd:element ref="ns3:_DCDateModified" minOccurs="0"/>
                <xsd:element ref="ns2:p06203fff19a49a8bf6e537224e522bd" minOccurs="0"/>
                <xsd:element ref="ns2:de748d43fb93405aa24a7dfdafd5bf7f" minOccurs="0"/>
                <xsd:element ref="ns2:SharedWithUsers" minOccurs="0"/>
                <xsd:element ref="ns2:SharedWithDetails" minOccurs="0"/>
                <xsd:element ref="ns4:MediaServiceMetadata" minOccurs="0"/>
                <xsd:element ref="ns4:MediaServiceFastMetadata" minOccurs="0"/>
                <xsd:element ref="ns4:MediaServiceEventHashCode" minOccurs="0"/>
                <xsd:element ref="ns4:MediaServiceGenerationTime"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45f34-b256-4881-98aa-197eefd36cda" elementFormDefault="qualified">
    <xsd:import namespace="http://schemas.microsoft.com/office/2006/documentManagement/types"/>
    <xsd:import namespace="http://schemas.microsoft.com/office/infopath/2007/PartnerControls"/>
    <xsd:element name="Tax_x0020_Year_x0060_" ma:index="7" nillable="true" ma:displayName="Tax Year" ma:default="0" ma:description="Is this a Tax Year (April to March)" ma:internalName="Tax_x0020_Year_x0060_">
      <xsd:simpleType>
        <xsd:restriction base="dms:Boolean"/>
      </xsd:simpleType>
    </xsd:element>
    <xsd:element name="pad299acdc3d4c54b2453fbe8d7b7b7f" ma:index="8" nillable="true" ma:taxonomy="true" ma:internalName="pad299acdc3d4c54b2453fbe8d7b7b7f" ma:taxonomyFieldName="CDN_x0020_Department" ma:displayName="CDN Department" ma:readOnly="false" ma:default="" ma:fieldId="{9ad299ac-dc3d-4c54-b245-3fbe8d7b7b7f}" ma:sspId="6c33d3eb-c608-48d4-a6c8-22093a3c1c3a" ma:termSetId="0930f63e-1fe0-4dfd-a3b2-f8348842756c"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14462a3-80da-43b3-a813-3f0d25c1aa8f}" ma:internalName="TaxCatchAll" ma:showField="CatchAllData"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14462a3-80da-43b3-a813-3f0d25c1aa8f}" ma:internalName="TaxCatchAllLabel" ma:readOnly="true" ma:showField="CatchAllDataLabel"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e6fd4296aebb462abe262dffcb5bf89e" ma:index="12" nillable="true" ma:taxonomy="true" ma:internalName="e6fd4296aebb462abe262dffcb5bf89e" ma:taxonomyFieldName="CDN_x0020_Document_x0020_Type" ma:displayName="CDN Document Type" ma:readOnly="false" ma:default="" ma:fieldId="{e6fd4296-aebb-462a-be26-2dffcb5bf89e}" ma:taxonomyMulti="true" ma:sspId="6c33d3eb-c608-48d4-a6c8-22093a3c1c3a" ma:termSetId="55d2f72e-493e-45a8-bf4e-03c2804cc8ef" ma:anchorId="6d6640ce-4c0d-41c9-8c3b-bfbcfa8b4374" ma:open="false" ma:isKeyword="false">
      <xsd:complexType>
        <xsd:sequence>
          <xsd:element ref="pc:Terms" minOccurs="0" maxOccurs="1"/>
        </xsd:sequence>
      </xsd:complexType>
    </xsd:element>
    <xsd:element name="p06203fff19a49a8bf6e537224e522bd" ma:index="16" nillable="true" ma:taxonomy="true" ma:internalName="p06203fff19a49a8bf6e537224e522bd" ma:taxonomyFieldName="Financial_x0020__x002F__x0020_Academic_x0020_Year" ma:displayName="Financial / Academic Year" ma:default="" ma:fieldId="{906203ff-f19a-49a8-bf6e-537224e522bd}" ma:sspId="6c33d3eb-c608-48d4-a6c8-22093a3c1c3a" ma:termSetId="dc85b5bd-8b63-4ed8-b9cd-c58b474ad317" ma:anchorId="00000000-0000-0000-0000-000000000000" ma:open="false" ma:isKeyword="false">
      <xsd:complexType>
        <xsd:sequence>
          <xsd:element ref="pc:Terms" minOccurs="0" maxOccurs="1"/>
        </xsd:sequence>
      </xsd:complexType>
    </xsd:element>
    <xsd:element name="de748d43fb93405aa24a7dfdafd5bf7f" ma:index="19" nillable="true" ma:taxonomy="true" ma:internalName="de748d43fb93405aa24a7dfdafd5bf7f" ma:taxonomyFieldName="Stakeholders_x002F_Companies" ma:displayName="Stakeholders/Companies" ma:default="" ma:fieldId="{de748d43-fb93-405a-a24a-7dfdafd5bf7f}" ma:sspId="6c33d3eb-c608-48d4-a6c8-22093a3c1c3a" ma:termSetId="34d3210d-307f-4f83-8890-f42e85643029" ma:anchorId="00000000-0000-0000-0000-000000000000" ma:open="false" ma:isKeyword="false">
      <xsd:complexType>
        <xsd:sequence>
          <xsd:element ref="pc:Terms" minOccurs="0" maxOccurs="1"/>
        </xsd:sequence>
      </xsd:complex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4" nillable="true" ma:displayName="Date Created" ma:description="The date on which this resource was created" ma:format="DateTime" ma:internalName="_DCDateCreated">
      <xsd:simpleType>
        <xsd:restriction base="dms:DateTime"/>
      </xsd:simpleType>
    </xsd:element>
    <xsd:element name="_DCDateModified" ma:index="15" nillable="true" ma:displayName="Date Modified" ma:description="The date on which this resource was last modified" ma:format="DateTime" ma:hidden="true" ma:internalName="_DCDateModifi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a41f1a-f215-4c23-b495-b3a9d9642a8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Tags" ma:index="2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ma:index="2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145f34-b256-4881-98aa-197eefd36cda"/>
    <p06203fff19a49a8bf6e537224e522bd xmlns="58145f34-b256-4881-98aa-197eefd36cda">
      <Terms xmlns="http://schemas.microsoft.com/office/infopath/2007/PartnerControls"/>
    </p06203fff19a49a8bf6e537224e522bd>
    <_DCDateModified xmlns="http://schemas.microsoft.com/sharepoint/v3/fields" xsi:nil="true"/>
    <Tax_x0020_Year_x0060_ xmlns="58145f34-b256-4881-98aa-197eefd36cda">false</Tax_x0020_Year_x0060_>
    <pad299acdc3d4c54b2453fbe8d7b7b7f xmlns="58145f34-b256-4881-98aa-197eefd36cda">
      <Terms xmlns="http://schemas.microsoft.com/office/infopath/2007/PartnerControls"/>
    </pad299acdc3d4c54b2453fbe8d7b7b7f>
    <e6fd4296aebb462abe262dffcb5bf89e xmlns="58145f34-b256-4881-98aa-197eefd36cda">
      <Terms xmlns="http://schemas.microsoft.com/office/infopath/2007/PartnerControls"/>
    </e6fd4296aebb462abe262dffcb5bf89e>
    <de748d43fb93405aa24a7dfdafd5bf7f xmlns="58145f34-b256-4881-98aa-197eefd36cda">
      <Terms xmlns="http://schemas.microsoft.com/office/infopath/2007/PartnerControls"/>
    </de748d43fb93405aa24a7dfdafd5bf7f>
    <_DCDateCreated xmlns="http://schemas.microsoft.com/sharepoint/v3/fields" xsi:nil="true"/>
  </documentManagement>
</p:properties>
</file>

<file path=customXml/itemProps1.xml><?xml version="1.0" encoding="utf-8"?>
<ds:datastoreItem xmlns:ds="http://schemas.openxmlformats.org/officeDocument/2006/customXml" ds:itemID="{06D11F30-6EEC-492B-BAD6-D79D13F93488}"/>
</file>

<file path=customXml/itemProps2.xml><?xml version="1.0" encoding="utf-8"?>
<ds:datastoreItem xmlns:ds="http://schemas.openxmlformats.org/officeDocument/2006/customXml" ds:itemID="{C764ED71-08E6-4390-A29F-529FBC47E7FB}"/>
</file>

<file path=customXml/itemProps3.xml><?xml version="1.0" encoding="utf-8"?>
<ds:datastoreItem xmlns:ds="http://schemas.openxmlformats.org/officeDocument/2006/customXml" ds:itemID="{8D542005-A439-4F65-AE47-F2202F56946F}"/>
</file>

<file path=docProps/app.xml><?xml version="1.0" encoding="utf-8"?>
<Properties xmlns="http://schemas.openxmlformats.org/officeDocument/2006/extended-properties" xmlns:vt="http://schemas.openxmlformats.org/officeDocument/2006/docPropsVTypes">
  <TotalTime>0</TotalTime>
  <Words>1715</Words>
  <Application>Microsoft Office PowerPoint</Application>
  <PresentationFormat>Widescreen</PresentationFormat>
  <Paragraphs>210</Paragraphs>
  <Slides>30</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ＭＳ Ｐゴシック</vt:lpstr>
      <vt:lpstr>Arial</vt:lpstr>
      <vt:lpstr>Calibri</vt:lpstr>
      <vt:lpstr>Calibri Light</vt:lpstr>
      <vt:lpstr>Times New Roman</vt:lpstr>
      <vt:lpstr>1_Office Theme</vt:lpstr>
      <vt:lpstr>2_Office Theme</vt:lpstr>
      <vt:lpstr>3_Office Theme</vt:lpstr>
      <vt:lpstr>PowerPoint Presentation</vt:lpstr>
      <vt:lpstr>PowerPoint Presentation</vt:lpstr>
      <vt:lpstr>Key NESCol Facts </vt:lpstr>
      <vt:lpstr>A “Whole College” approach to Student Support </vt:lpstr>
      <vt:lpstr>Drivers for Change </vt:lpstr>
      <vt:lpstr>Timeline leading to Change </vt:lpstr>
      <vt:lpstr>Interdependent Workstreams </vt:lpstr>
      <vt:lpstr>Review Methodology</vt:lpstr>
      <vt:lpstr>Outcomes of the Reviews</vt:lpstr>
      <vt:lpstr>Key issues identified </vt:lpstr>
      <vt:lpstr>Key issues identified</vt:lpstr>
      <vt:lpstr>Key issues identified</vt:lpstr>
      <vt:lpstr>Outcome of Curriculum Management Review</vt:lpstr>
      <vt:lpstr>Action taking following review </vt:lpstr>
      <vt:lpstr>Action taking following review </vt:lpstr>
      <vt:lpstr>A new approach to supporting learners…</vt:lpstr>
      <vt:lpstr>The new College-Wide Approach to Student Support  comprises:</vt:lpstr>
      <vt:lpstr>Why are we doing this - positive impacts on early retention and success?</vt:lpstr>
      <vt:lpstr>Academic Tutoring</vt:lpstr>
      <vt:lpstr>Academic Tutoring is a vitally important function</vt:lpstr>
      <vt:lpstr>Academic Tutoring Key Information </vt:lpstr>
      <vt:lpstr>PowerPoint Presentation</vt:lpstr>
      <vt:lpstr>PowerPoint Presentation</vt:lpstr>
      <vt:lpstr>What can we do to make Academic Tutoring a Success?</vt:lpstr>
      <vt:lpstr>We must teach students the skills required to be successful </vt:lpstr>
      <vt:lpstr>PowerPoint Presentation</vt:lpstr>
      <vt:lpstr>Impact of new “Whole-College” approach</vt:lpstr>
      <vt:lpstr>Follow up…</vt:lpstr>
      <vt:lpstr>Areas for further development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Mcgregor</dc:creator>
  <cp:lastModifiedBy>Samantha Hay</cp:lastModifiedBy>
  <cp:revision>1</cp:revision>
  <dcterms:created xsi:type="dcterms:W3CDTF">2019-06-10T08:18:53Z</dcterms:created>
  <dcterms:modified xsi:type="dcterms:W3CDTF">2019-06-10T09:17:38Z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0x0101003491B67C085BEA4381EEE65AC97BC87900F3345B6DC586A240B13CC98F8171883A</vt:lpwstr>
  </property>
</Properties>
</file>