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16"/>
  </p:notesMasterIdLst>
  <p:handoutMasterIdLst>
    <p:handoutMasterId r:id="rId17"/>
  </p:handoutMasterIdLst>
  <p:sldIdLst>
    <p:sldId id="256" r:id="rId2"/>
    <p:sldId id="384" r:id="rId3"/>
    <p:sldId id="418" r:id="rId4"/>
    <p:sldId id="475" r:id="rId5"/>
    <p:sldId id="420" r:id="rId6"/>
    <p:sldId id="361" r:id="rId7"/>
    <p:sldId id="427" r:id="rId8"/>
    <p:sldId id="472" r:id="rId9"/>
    <p:sldId id="372" r:id="rId10"/>
    <p:sldId id="364" r:id="rId11"/>
    <p:sldId id="346" r:id="rId12"/>
    <p:sldId id="474" r:id="rId13"/>
    <p:sldId id="470" r:id="rId14"/>
    <p:sldId id="471" r:id="rId15"/>
  </p:sldIdLst>
  <p:sldSz cx="9144000" cy="6858000" type="screen4x3"/>
  <p:notesSz cx="9931400" cy="6794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CC3300"/>
    <a:srgbClr val="660066"/>
    <a:srgbClr val="FF33CC"/>
    <a:srgbClr val="FF7C80"/>
    <a:srgbClr val="FF6600"/>
    <a:srgbClr val="FF3300"/>
    <a:srgbClr val="009900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0" autoAdjust="0"/>
    <p:restoredTop sz="28393" autoAdjust="0"/>
  </p:normalViewPr>
  <p:slideViewPr>
    <p:cSldViewPr snapToGrid="0" snapToObjects="1">
      <p:cViewPr varScale="1">
        <p:scale>
          <a:sx n="32" d="100"/>
          <a:sy n="32" d="100"/>
        </p:scale>
        <p:origin x="389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5122"/>
    </p:cViewPr>
  </p:sorterViewPr>
  <p:notesViewPr>
    <p:cSldViewPr snapToGrid="0" snapToObjects="1">
      <p:cViewPr varScale="1">
        <p:scale>
          <a:sx n="117" d="100"/>
          <a:sy n="117" d="100"/>
        </p:scale>
        <p:origin x="120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3606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5498" y="1"/>
            <a:ext cx="4303606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B72A-69D9-0D47-BA46-0015C0378E71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3596"/>
            <a:ext cx="4303606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5498" y="6453596"/>
            <a:ext cx="4303606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00C5D-1B3F-3546-AFFF-F7407C867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35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3606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5498" y="1"/>
            <a:ext cx="4303606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79BE3-2E5C-4E38-9C14-6AF28860BA46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6938" y="849313"/>
            <a:ext cx="3057525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69854"/>
            <a:ext cx="7945120" cy="2675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3596"/>
            <a:ext cx="4303606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5498" y="6453596"/>
            <a:ext cx="4303606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2798B-D941-4636-BD91-23A24A411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660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2798B-D941-4636-BD91-23A24A411EF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468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13475" y="581025"/>
            <a:ext cx="2092325" cy="156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AE09D-0381-42E2-A001-6ACBC64F3B0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64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13475" y="581025"/>
            <a:ext cx="2092325" cy="156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AE09D-0381-42E2-A001-6ACBC64F3B0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051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13475" y="581025"/>
            <a:ext cx="2092325" cy="156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AE09D-0381-42E2-A001-6ACBC64F3B0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838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13475" y="581025"/>
            <a:ext cx="2092325" cy="156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AE09D-0381-42E2-A001-6ACBC64F3B0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406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13475" y="581025"/>
            <a:ext cx="2092325" cy="156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AE09D-0381-42E2-A001-6ACBC64F3B0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997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13475" y="581025"/>
            <a:ext cx="2092325" cy="156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AE09D-0381-42E2-A001-6ACBC64F3B0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282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13475" y="581025"/>
            <a:ext cx="2092325" cy="156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AE09D-0381-42E2-A001-6ACBC64F3B0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595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13475" y="581025"/>
            <a:ext cx="2092325" cy="156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4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AE09D-0381-42E2-A001-6ACBC64F3B0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740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2798B-D941-4636-BD91-23A24A411EF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247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13475" y="581025"/>
            <a:ext cx="2092325" cy="156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AE09D-0381-42E2-A001-6ACBC64F3B0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313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CD2DD9-E2E0-4854-8437-6AF8B65C2F82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602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13475" y="581025"/>
            <a:ext cx="2092325" cy="156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AE09D-0381-42E2-A001-6ACBC64F3B0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448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13475" y="581025"/>
            <a:ext cx="2092325" cy="156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AE09D-0381-42E2-A001-6ACBC64F3B0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710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C104-D5E7-432F-9F6E-E95B05908B92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F47CA-1397-4725-B9C9-C3A4F5787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184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C75D-DA9E-4279-9AB5-9A97CC122A3E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2D19-BF0D-43FA-A383-289DA37FC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42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C75D-DA9E-4279-9AB5-9A97CC122A3E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2D19-BF0D-43FA-A383-289DA37FC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072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8516" y="1720396"/>
            <a:ext cx="5892735" cy="1951059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t">
            <a:normAutofit/>
          </a:bodyPr>
          <a:lstStyle>
            <a:lvl1pPr>
              <a:defRPr sz="2400" kern="1200" cap="all" spc="0"/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08517" y="1450893"/>
            <a:ext cx="5892734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354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590" y="942728"/>
            <a:ext cx="8664350" cy="4525963"/>
          </a:xfrm>
          <a:prstGeom prst="rect">
            <a:avLst/>
          </a:prstGeom>
        </p:spPr>
        <p:txBody>
          <a:bodyPr lIns="0"/>
          <a:lstStyle>
            <a:lvl1pPr marL="0" indent="0">
              <a:buSzPct val="80000"/>
              <a:buFont typeface="Arial"/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0" indent="0">
              <a:buFont typeface="Arial"/>
              <a:buNone/>
              <a:defRPr sz="2000"/>
            </a:lvl2pPr>
            <a:lvl3pPr marL="0" indent="0">
              <a:buFont typeface="Arial"/>
              <a:buNone/>
              <a:defRPr sz="1800"/>
            </a:lvl3pPr>
            <a:lvl4pPr marL="360000" indent="-144000">
              <a:buFont typeface="Arial"/>
              <a:buChar char="•"/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 marL="360000" indent="-144000">
              <a:buFont typeface="Arial"/>
              <a:buChar char="•"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780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590" y="942728"/>
            <a:ext cx="4212624" cy="4525963"/>
          </a:xfrm>
          <a:prstGeom prst="rect">
            <a:avLst/>
          </a:prstGeom>
        </p:spPr>
        <p:txBody>
          <a:bodyPr lIns="0"/>
          <a:lstStyle>
            <a:lvl1pPr marL="0" indent="0">
              <a:buSzPct val="80000"/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0" indent="0">
              <a:buFontTx/>
              <a:buNone/>
              <a:defRPr sz="2000"/>
            </a:lvl2pPr>
            <a:lvl3pPr marL="0" indent="0">
              <a:buFontTx/>
              <a:buNone/>
              <a:defRPr sz="1800"/>
            </a:lvl3pPr>
            <a:lvl4pPr marL="360000" indent="-144000">
              <a:buFont typeface="Arial"/>
              <a:buChar char="•"/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 marL="360000" indent="-144000">
              <a:buFont typeface="Arial"/>
              <a:buChar char="•"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82649" y="942728"/>
            <a:ext cx="4212624" cy="4525963"/>
          </a:xfrm>
          <a:prstGeom prst="rect">
            <a:avLst/>
          </a:prstGeom>
        </p:spPr>
        <p:txBody>
          <a:bodyPr lIns="0"/>
          <a:lstStyle>
            <a:lvl1pPr marL="0" indent="0">
              <a:buSzPct val="80000"/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0" indent="0">
              <a:buFontTx/>
              <a:buNone/>
              <a:defRPr sz="2000"/>
            </a:lvl2pPr>
            <a:lvl3pPr marL="0" indent="0">
              <a:buFontTx/>
              <a:buNone/>
              <a:defRPr sz="1800"/>
            </a:lvl3pPr>
            <a:lvl4pPr marL="360000" indent="-144000">
              <a:buFont typeface="Arial"/>
              <a:buChar char="•"/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 marL="360000" indent="-144000">
              <a:buFont typeface="Arial"/>
              <a:buChar char="•"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85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C75D-DA9E-4279-9AB5-9A97CC122A3E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75A745A-D664-4F8C-A6F6-3C76827A59DE}" type="slidenum">
              <a:rPr lang="en-GB" sz="1350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GB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6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C75D-DA9E-4279-9AB5-9A97CC122A3E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2D19-BF0D-43FA-A383-289DA37FC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56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5A0A48-5755-4443-8DF1-954AA7E08C2C}" type="datetimeFigureOut">
              <a:rPr lang="en-GB" smtClean="0"/>
              <a:pPr>
                <a:defRPr/>
              </a:pPr>
              <a:t>05/06/2019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5CB51-E9E1-4ADA-846B-124E33E8747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78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C75D-DA9E-4279-9AB5-9A97CC122A3E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2D19-BF0D-43FA-A383-289DA37FC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94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C75D-DA9E-4279-9AB5-9A97CC122A3E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2D19-BF0D-43FA-A383-289DA37FC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55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E094-9219-4B97-9B2F-EC1AB450BA8E}" type="datetime1">
              <a:rPr lang="en-US" smtClean="0"/>
              <a:pPr/>
              <a:t>6/5/2019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'Developing Leadership in Entrepreneurship Education'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991D-7ED1-4127-B18A-A62CA97117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336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C75D-DA9E-4279-9AB5-9A97CC122A3E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2D19-BF0D-43FA-A383-289DA37FC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92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C75D-DA9E-4279-9AB5-9A97CC122A3E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2D19-BF0D-43FA-A383-289DA37FC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36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CC75D-DA9E-4279-9AB5-9A97CC122A3E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F2D19-BF0D-43FA-A383-289DA37FC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14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2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ec.europa.eu/jrc/en/publication/eur-scientific-and-technical-research-reports/entrecomp-action-get-inspired-make-it-happen-user-guide-european-entrepreneurship-competence" TargetMode="Externa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ec.europa.eu/jrc/en/publication/eur-scientific-and-technical-research-reports/entrecomp-action-get-inspired-make-it-happen-user-guide-european-entrepreneurship-competence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469" y="5760075"/>
            <a:ext cx="1845183" cy="8294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049" y="919111"/>
            <a:ext cx="4503420" cy="14286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3192" y="2428016"/>
            <a:ext cx="82524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rgbClr val="660066"/>
                </a:solidFill>
              </a:rPr>
              <a:t>Developing Creativity Through</a:t>
            </a:r>
          </a:p>
          <a:p>
            <a:pPr algn="ctr"/>
            <a:r>
              <a:rPr lang="en-GB" sz="4800" b="1" dirty="0">
                <a:solidFill>
                  <a:srgbClr val="660066"/>
                </a:solidFill>
              </a:rPr>
              <a:t>Enterprising Learning</a:t>
            </a:r>
            <a:endParaRPr lang="en-GB" sz="6600" b="1" dirty="0">
              <a:solidFill>
                <a:srgbClr val="66006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3600" b="1" dirty="0">
                <a:solidFill>
                  <a:srgbClr val="66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800" dirty="0">
              <a:solidFill>
                <a:srgbClr val="66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19092" y="487717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2" y="5705835"/>
            <a:ext cx="2542647" cy="8700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8177" y="4426976"/>
            <a:ext cx="620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Jacquie Clark:	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Lecturer / Learning &amp; Teaching Leader</a:t>
            </a:r>
            <a:endParaRPr lang="en-US" b="0" i="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88177" y="4776776"/>
            <a:ext cx="6785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Sam Eccles:	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Lecturer/Enterprise &amp;Entrepreneurship Facilitator </a:t>
            </a:r>
            <a:r>
              <a:rPr lang="en-GB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17143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590" y="157875"/>
            <a:ext cx="7347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NAF</a:t>
            </a:r>
            <a:r>
              <a:rPr kumimoji="0" lang="en-IE" sz="4400" b="1" i="0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ideas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77590" y="915834"/>
            <a:ext cx="8664350" cy="0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91227" y="1378188"/>
            <a:ext cx="6846775" cy="45713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86990" y="739461"/>
            <a:ext cx="45570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0" dirty="0">
                <a:solidFill>
                  <a:srgbClr val="FF33CC"/>
                </a:solidFill>
              </a:rPr>
              <a:t>NAF</a:t>
            </a:r>
            <a:endParaRPr lang="en-GB" sz="20000" dirty="0">
              <a:solidFill>
                <a:srgbClr val="FF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7295" y="2753006"/>
            <a:ext cx="606576" cy="1753849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IE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ovel</a:t>
            </a:r>
            <a:endParaRPr lang="en-GB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92724" y="2747344"/>
            <a:ext cx="606576" cy="411065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IE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ttractive</a:t>
            </a:r>
            <a:endParaRPr lang="en-GB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8153" y="2806028"/>
            <a:ext cx="606576" cy="372298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IE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easbile</a:t>
            </a:r>
            <a:endParaRPr lang="en-GB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12" y="183699"/>
            <a:ext cx="1773242" cy="5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2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6100" y="174303"/>
            <a:ext cx="717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>
                <a:solidFill>
                  <a:srgbClr val="660066"/>
                </a:solidFill>
              </a:rPr>
              <a:t>Sticky-Dot voting</a:t>
            </a:r>
            <a:endParaRPr lang="en-GB" sz="4400" b="1" dirty="0">
              <a:solidFill>
                <a:srgbClr val="660066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77590" y="915834"/>
            <a:ext cx="8664350" cy="0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Image result for sticky dot vo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407" y="1394491"/>
            <a:ext cx="4551336" cy="455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3" y="6144546"/>
            <a:ext cx="1773242" cy="56252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75394" y="4052047"/>
            <a:ext cx="815524" cy="800086"/>
          </a:xfrm>
          <a:prstGeom prst="ellipse">
            <a:avLst/>
          </a:prstGeom>
          <a:solidFill>
            <a:srgbClr val="FF000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3</a:t>
            </a:r>
            <a:endParaRPr lang="en-US" sz="3600" b="1" dirty="0"/>
          </a:p>
        </p:txBody>
      </p:sp>
      <p:sp>
        <p:nvSpPr>
          <p:cNvPr id="7" name="Oval 6"/>
          <p:cNvSpPr/>
          <p:nvPr/>
        </p:nvSpPr>
        <p:spPr>
          <a:xfrm>
            <a:off x="480009" y="3064025"/>
            <a:ext cx="815524" cy="800086"/>
          </a:xfrm>
          <a:prstGeom prst="ellipse">
            <a:avLst/>
          </a:prstGeom>
          <a:solidFill>
            <a:srgbClr val="0070C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2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21280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296099" y="1375067"/>
            <a:ext cx="10597187" cy="3394472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600" dirty="0">
                <a:solidFill>
                  <a:srgbClr val="660066"/>
                </a:solidFill>
              </a:rPr>
              <a:t>What changes are ahead for your students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3600" dirty="0">
              <a:solidFill>
                <a:srgbClr val="660066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600" dirty="0">
                <a:solidFill>
                  <a:srgbClr val="660066"/>
                </a:solidFill>
              </a:rPr>
              <a:t>How can we prepare them?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3600" dirty="0">
              <a:solidFill>
                <a:srgbClr val="660066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600" dirty="0">
                <a:solidFill>
                  <a:srgbClr val="660066"/>
                </a:solidFill>
              </a:rPr>
              <a:t>How can we ensure they can adapt?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IE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6100" y="183699"/>
            <a:ext cx="717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>
                <a:solidFill>
                  <a:srgbClr val="660066"/>
                </a:solidFill>
              </a:rPr>
              <a:t>Why entrepreneurship?</a:t>
            </a:r>
            <a:endParaRPr lang="en-GB" sz="4400" b="1" dirty="0">
              <a:solidFill>
                <a:srgbClr val="6600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968" y="52462"/>
            <a:ext cx="1789947" cy="80457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77590" y="915834"/>
            <a:ext cx="8664350" cy="0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55" y="3937178"/>
            <a:ext cx="6223659" cy="31118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698" y="6216647"/>
            <a:ext cx="1773242" cy="5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76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6100" y="146393"/>
            <a:ext cx="8645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>
                <a:solidFill>
                  <a:srgbClr val="660066"/>
                </a:solidFill>
              </a:rPr>
              <a:t>Entrepreneurial skills in the classroom</a:t>
            </a:r>
            <a:endParaRPr lang="en-GB" sz="4000" b="1" dirty="0">
              <a:solidFill>
                <a:srgbClr val="660066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96100" y="978346"/>
            <a:ext cx="8664350" cy="0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4" descr="data:image/png;base64,%20iVBORw0KGgoAAAANSUhEUgAAAZYAAAGWCAYAAABb+KWWAAAAAXNSR0IArs4c6QAAAARnQU1BAACxjwv8YQUAAAAJcEhZcwAADsMAAA7DAcdvqGQAAP+lSURBVHhe7L0HgBxHlT7+unvy7GzOOUkraZWzg5xzxDjiCLaxsY2Bg+Puz/0An7k7uMRx4GxjfBxgwPYBNracLcvZVs5Zm3POk3r6/743PdJKVtgo7Ur9SbMzU93TXV1d/b569UKRBQsWLFiwYMGCBQsWLFiwYMGCBQsWLFiwYMGCBQsWLFiwYMGCBQsWLFiwYMGCBQsWLFiwYMGCBQsWLFiwYMGCBQsWLFiwYMGCBQsWLFiwYMGCBQsWLFiwYMGCBQsWLFiwYMGCBQsWLFiwYMGCBQsWLFiwYMGCBQsWLFiwYMGCBQsWLFiwYMGCBQsWLFiwYMGCBQsWLFiwYMGCBQsWLFiwYMGCBQsWLFiwYMGCBQsWLFiwYMGCBQsWLFiwYMGCBQsWLFiwYMGCBQsWLFiwYMGCBQsWLFiwYMGCBQsWLFiwYMGCBQsWLFiwYMGCBQsWLFiwYMGCBQsWLFiwYMGCBQsWLFiwYMGCBQsWLFiwYMGCBQsWLFiwYMGCBQsWLFiwYMGCBQsWLFiwYMGCBQsWLFiwYMGCBQsWLFiwYMGCBQsWLFiwYMGCBQsWLFiwYMFCFIr5bsHCpMAvP7jdZ/j7PfisBsORXurt/uYlrwVk4yTFbQ8/k+lWqVAxwmmGYks0FMOjGoYRUagnrCtdiqo3OXVH5SP339Zm/sSChQkNi1gsTFg8s+I210AwcKpiGPONSGQGd9csRVW9LHId2G6QYiiK4VdJ7YoYRrWh0gaWxp98/eI/bJXNExRcMeWuh341T9OUCyJES1UyMrkshbfE8WYP7+AgvjAyjICiqP3MMT28rYN/VsnbPtScttcevfOWPbKPBQsTEBaxWJhwePz1G5YwUdyqROhM5o5UZo9Em011siBmWWvuNBjci8NB3YjoRh9/62CBW82FzwXt9MdvnfeHpuhOxx+3PfOMyxlQrySK3KHokZlclGJzOJkkwSF8YfyS90FQFDyiCqkq048RIT0U7jcUauGPG9SI8fjj37jj1eieFixMHFjEYmHC4NG3rl9GIeMH3C1P4a9em11lZQXClmVu5MiDc8hfCOGoICbSw5GwoRiNPKh/Wg/R41+/7PlG2XAccNddd9m1+adcwNfwA76W+aqm2qXCkcjniORoYI1NrpE1OLRJf0QxPqSI8c9Pfv3O98xdLFg47rCIxcJxx+NvX18SCenfI0O9VWOhGyOT0SDKLzzS11ibCRnV/Pb9UE/kz1+/7vle2eEY4d6Hf1ugU+BBJpPbzKJhk8nhECPSSCQywN8eCwXD//70t746YTQ0CycvLGKxcNzwgEFq1mvXf4FU+rHNrpWFgrq5ZWwRFcCsxejG78hh+6d7z/3dDnPTuOEB4wG14Re5F6ia8rBqt5dE9PG5thg0u51CodBK1mL+/qmv3/EZF40Ne1mwMAJYxGLhuOCBFbe50vr7v61pyg80TXPpesTcMk7gnm63a6y96BvCevg7X7/k/942t4w57v/5z526I/5WUtR/UVQlTQ+HzS3jC5vdARvMLiaxv3/i67f/hdnUIhcLxwUWsVg45oDLcKC75wG7w/atSMTQjmY/GUvY7CoM/TW6Efn21y954QWzeMwAUgnZ4+5RNccDLNcTjxWpxKDZbKyZhRsprPzN4/d/5Q9msQULxxSq+W7BwjEBXIhDPX0/sju0bx5rUgHCoQiTi5anquovHn31hivM4jGBYRiK3+67gVTtweNBKgDOqapaJmnGf93zyDOXmsUWLBxTWMRi4ZjC7x/4G1VT7jVYvh9rUokhHI6Q3W7LUpTIvz+6/LqlZvGoce+jvzpDU9T/UBU1/niQSgyw52ialmVQ5D+/+tCvZpnFFiwcM1jEYuGYQTQEVfm2oioO1lbM0uODcEgnu8NWxvX5/kNv3JBtFo8Ydzz1VHJEof9WVSUtoh8/UolBZ3JR7fZpikr//MBzz0lAqQULxwoWsVg4Jnjs1esLWUP4tt2upeqsMUwEgFycDtulasS4BV5cZvGIYA/Z/p+qanPH2/trOECsi6rQRQ1N3V83iyxYOCawiMXCuANC2zDoBofTduZ4uRSPBAgnCYd1Ugz6u5w3ts42i4eN+x761Xwjot8DQT6RgPpodrtDtWk33fnk/5SbxRYsjDssYrEw7sh5bcd0RTXuh+F8ogFTcg6nlqxH1G888MxtLrN4WAip9H1F1dzm1wkFMeZr2nw1TFeaRRYsjDssYrEwrnhgxZm2iEbXOF327ONtVzkcoEVxzW7MyumbYhYNGfc88qtFmqYuU9QJ6rnPapnC/1Qyrr7rF89MM0stWBhXWMRiYVyRPJCWFAlH7goGJs4U2KGg2VSnHqE7za/DwW1GJJIyVmlaxgO6HubrY63FZsw3iyxYGFdYxGJhXOFQbOfZHFr2eAresTi22CMM7bpffnCFzyw6Ku559HdJhqKcotlsh0m7PEEArUXTsMjABff//DfxZqkFC+MGi1gsjC8M/eqIPvZC1+B/yAEW78ngVzrLztHZb8ALhkIp4T7vWWbRUREm/1JDMcaVNMcKeiiENjsrbA+mmkUWLIwbLGKxMG64f/lFThb/Z4IGxgoRQ0dWSfK5Umlx6fW0pPQGUhWNIvxvtGB+sBnhyDnm16NCiRjzuEJpE80b7FBAHe1OR4ES0XLNIgsWxg0WsVgYN5Q7UsoVVfGN1YAemkG8O53mFFxCZ8+6hzr762nF5kfJH+wmmzr6GEBNQxpkWmJ+PSpYY5pmdzq1yaCxABGup6GE5zzwwOhidixYOBqsDmZh3GDo4dmsrGjm11FDN0I0I/c8Ks06nfY0fkxOm5fmF19FBekLSVPsQjyjgsL/VSX/d+/fmGSWHBbfeOqpDN49bwyVsfEHt0/EUKdsLS+3mSUWLIwLLGKxMG6I6EYxKcaY9TEsvLil5g36eMf/UnbyDCrOPEWmxurbt1Aw3C82l9EAvMSi19PVG15sFh0WoYhWYiiUG5kE02AxCPEqRnZujTFmZG/BwqFgpc23MG547JUbniDNuMv8OmpAMPrcaXT69C9TgjeL9jR9QvVtW0mPhKirv4EGAl1MLiPnMRATnyPAp/nBvRf/8T/M4kPinkeevjmi0JOqqrnH08YChWisHlKuK4X18Jv9PvtVv7311j6zeMyB3GT17e15atAeZxYJVM3TbgsnND/0zUsCZpGFExQWsZxEeHjFtXFfP/vYLc372Ks3/J5HyDeYX0cNeIK57fFUmL5AyAQGe7vmIofmodq2jdTaUymG/NFAVRUWvvof7rv4+S+ZRYfE3Y8880OHy/FgKDC+MlJTVb7W6Nr4sJGA/NQRamZYL581rNUhR+ScX915Z49ZPGrc9cQTHiVoP41U4zRDMeaqES2NlIiPa3uA4Yur7ee3HiNi1LHkWasZtDJsD6998u67Q9E9LJwosIjlBASy9WoR4yyK6Av4Dk9RSCtiAe8wDMXO4jnMZUEWVI2Koe7Wlcgml117/85z/7AJA3bzEGOCR5df/0dWIK4zvw4Tsaoc2EVlOoe3KUwgLkc8ZSaUUm7KLOroq6MddSsppAdE+I4UWAgsFNQ/a+oxlj143fNBs/gA3Pvww3G65nnU4XDdEgpAVo4P3A4HXblkPv323Y+oID2V5pcU0PbaBtrd0GS2w/AAjUXX9bfifLYv/HQMNJa7//tXU8hOX+XWvpRJP0shJU6z2+xgEK4g/h8AuS3oZHoEmlOQ9+9k/bJSJ/qTM2z86qFv3tES3dPCZMfIn0ALEwbPPXet1qo5UyKuwJWqqt7Ed3Uh31gYaO0sZFmemLdZnnT+zP+xFgqPXlES5q8h/lDNA9rnuOzZ1B5l93XXPT/qUHkmlseYWL5mfh0WHDY3pcYXUQYTR2ZSGbV2V9H6yr9SINRLxRlLqDzvPJZRNi7fS42dO6k/0CnkIraWUXRrzcYaQiiyW4noX/zapS9sMosPwJ0P/XqqTdP/V7PZl+jh8Rlsgzhm5OVQcVY6rdy8nc6fM5Pae3qpICONVmzcShXNLWTjGzYcqJoszfwy2UPXs5bQbxYPG9985plCf7/+d/zxS6wGJWiapgjR8WvIhMcEA80LexsRLEyttGu68YTNQ7946A6LYCY7LOP9JAYI5bFXryxs9dE/KO7gJrtde5JlzZmqQl5+Zp28i4oHHWnq5aXzZ36E8Tmat4tpR1FAPh5VVaYxB/2QNYF1LfHK04+8ed2iFSvOHJX3kBFRWEAML3JRprtYEzlvzjepKH0hdfU30Xtbn6bPdv1BSANTXc1du+n1DT+jFz97gD7a/muqaPqMpuacSSm+fL6u0fEhCJdbJjliUw+bDVhVQpksQUtYIJol4wOd6+KyO2h6TjafU6XlazaQPxgip51vy1AF+CDwfeYH3qh2+v0jqvg9jz6a9LVHn/5GoD+yWtNs9/CIJRHDFCwVADvTsLQo3heOD1H7lAJP7zTFYft+0E8f3fPoL6994AFrDZnJDItYJil+vvym+Faf7SukON9yOu0/UjQ1HWSBZzv2GhIG7W8miXQ7HbbbNFLe2h7I+PGv3vjSsBMz7oMtUkGGMjxiYR7KSJhCjR3bacWmx2l73QrqHWilOFcyOXk4C/QFOshti6ec5HIqzlxK03LPplRfAQvheBHAowGEI8vfZIrQdLPoc1BtRq7N6UwdV48wrkRnXx8FmEgKWUt5Z9MWSkuMZ62lh7r7B4Qkhg38RqVdye3tw1azvvrQb2cZhuMZTbP/N+vAKUIKQ+5kRweOZa58Wco889vGtJ7/vO+hX456ATYLxwcWsUxCPPn6tXMdSvgJVTWe1GxaSRDZecfwIZc1UyIU73Tbvxs0jN899Np1V5ubhoWIqm5SVGVYo2OMqdt7aykpLo+m551LcwovpZn5F9GU7DPI60qlCBOPyv/y0+axwF1EmYnT5Nr3Nn3CxOIlm+YUrWekQDM6XKwRKHRIQr3riSfshmErhyF8fGHQeXNn0cur1zGpbBVNxedy8nW2cPv0kjqC84OMNN2+5cEHHxwWI37t0SfPUdXAc5rDeaWuh6PTXuMEISy+BXaX637dbnvqqw89bi2tPAlhEcskwyPLr7s8omjPOF22G1j4KOO1GiNkR2AgTDabuoi1l6cfefW67z333HPDcrlK7whvYS2obziDawi/rv56CYCEnUVV7VwHp0yBJXqzuMwlxFHZvJo+2vZremvjz2lL9RvU2lXB0sgrsS6jRXQtfiWPtcJDpD+JSyDdmDGeK0VCcKfF+2DglmmvM2aUiXdYXmoqxXs9FAjB/2J4QLuGgoFuXQtWm0VDwlcfefyCCGlP2xyOacg3dkzA1x8OBkiz2S7hgcIvsTSBucXCJIFFLJMIj758zS2qqjzKwn5uIBAW4T/eCIV01gKUBE1VHmyP+79/gl3H3HRUXH/dC35SjI0Y/g8HiEVp66mWmJXkuFxyaG7KSZlJSd4cvmZMwUQkCn9O0eV02cLv06ULvycaTE9/s7ghDz6bwaqXHgmzkA7KtqEAU4I8LM+2K+Eis2gflEggiTfOGdfYFb6x8R4PZSQm0M1nnUZluVmUGIfv8WRjgoD78XABwz2PQzbq/nC3WXRU3P3YM2dpiuMJu91ReMxIZRD0YJBUu22xoRhP3v6zX5aZxRYmASximSR47I1rv0Q29T80m5p7rJf3hdFfURVWHZTvtMVrP8LiXeamI0OcfpSPhz285h/AVtLQsY21kbekpLu/kbbVviMEAeKxa04KBHtod+NH1Otvo6bOnaLFRMlj/wmTvLk0v+QqOm/O/bR06k1kZy3oaIhqLJSjRIzPEYuuhVM0u71otBqL3abxNUa9oiSHl/kCMM3W0NFJf3z/E1q5ZQdrZrtoQUkRJcV5qbGza0R2JEXFeCCyVvEqXdGSI+Nrj/6GBbnxMF/rcSGVGHBuVbPPtTvVX3zzZ39ONIstTHBYxDIJ8MTya08nXf0RC6OM8Zr6OhqQ+p7FtYOFzbcz/Ol3m8VHhaLoq4YzFRYDiKSmdaNMf8FLbNXu5ykcCbBAjq4e3DvQRruYVKqa11JfoJ21Kjf5POmyPwCtpiRjKS2b/hUhIKSCCYT7aEHxVbL9SIDG4vI6nIZKJWbRPtjCtpmIBxkpQB5wh750wVxKjfdRfmoKfeXcM+ic2eWUmZQo2kiYSeuM8jK68YxTaXFpMWmaSrvqG+mvn62lujZc6/AfW9hkNFXbPBQ349t/+UsfUeAnmmorP56kEgO875iEzw842v/JLLIwwWERywTHY29dk6Mryj/aXVpp+DiRSgwQuJpNcbH28g+Pvn7NkNLLuyLaOmME67HgF0UZi3mkfjX1BzpoYek1dP6cb1JWYnR1XdhZQCKzCy7msuk0p/ASIQ2PM0m2uRw+Jpo02lD5CpPKm9TctZc2V70qU2tDgel2XPrz5RftWxjrmp/+lNUdY+Fo3IyhnWSnJFKIyaMvEKAUX5yQho01mFOnT6FgOExep5Pr20OPv/4Ordi8lfr9Qda6CmlucSETU7RthgPYV4L+gTAT1l6z6IiwhdV7VdV2VUQPmyXHF0LGSIlAyg13//zpa8xiCxMYFrFMYMCeYYTUe+xO7dzQBFnaVw8bZLfbshXSfvjIa9fnmcWHRbAn0sEyeqvIhWEAxvoEd4Z4ewXC/VTTspHW7vkLtfZU8VZDtsfz9nAkJLEsz3/0d/TWxod4RL9Ffo8ps2BoQAz6MfsKElZiumwoi4KBRFVSih26J8MsojR3potl3KLR2lf8obBE1RekpdLO+gb6bNde6ujp4/qGhXiykhNpRm4OZSclUM+Anz7duZueemMFvb1hs/x+uAogpsGYJncZhtpsFh0W9zz66/OUiPHAuLpSjwCYerQ5HamGQ73z3oefyTSLLUxQWMQygdERR6fwYPPukYz4xxOw8djt2pmqEfnuA8/cFp2bOgwcaZ4Ad7J1rOWYJUODboRpXeWL1NpdSV5Xshjvp2Yvo8VTriOn3Sfb9zZ9RptYC+norZXfaKpNRuf4F9L91Ni5g0klQLmps2hW3kVUnn8hawT+IdlZEEjK/8rIpuSYRaQHwz4+9qzRCF14dzW0d9CexmYxyp8+o4zOmT1DUrasr6gWu0tOSpJ4g80uyqfTp5fRWbNm0KnTprKG5hXiGS5UmTpTt4UjRmO05NC4+7FnCg0j/JCqakdvoOMAsbdEIhfwEOtys8jCBIVFLBMUSBhp2LQvuzz2VBjPJxpALjymvz8jq/9Gs+iQqHy3MEiKsfrIGgumnQ66RhagWNRrVsHFtKfhY3p/29P0xoafidaRHMeKEu/utHtYCJdTsi9fyIaH5kIc0FBg4G6TpJQqTcs+m1xO3s7HRJqYaTlnyXGOBNiUXC57EinaPmJRHfp0yYU1CsB+MreokNIS4kUbQf16+v30FmsjVS2tQjxQqF76bA29umYjba+rF00mzuUUW8tIoGo2ENbOZ46Qi+u2Z55x8Yn/VdG0aePp8TYaYErM7nRBAbvqq4//JmpMszAhYRHLBIUtqJVHIsYtiCWZqEAOMkVR//nh16+daxZ9DgjGC2vGamGCQwDTUio0De6K4UhQNAxoIwCmu4LhAapp2yjTP8hkDGM9ylGAd7ggY7GvpWU30oLiL9JZM7/Kmsn5hNQuXlcKJcXliufYpzuepbV7/0Krdz9HuSmz+bxHn1qMjvSVafu94CKnjnaKCB5tXf39rIn1UHt3L38nWlxWQkumlnCdka3ZxvV2MvkUiLtxVVMLvbZ2A72+bhN19vaBIMwjDQ0Sv+IfoLAR2mMWHRLOAf1+TbNdaX6dsAiHgjwoiFxk03UrcHICwyKWCYgnnrjLzlLmZodDc4xg5uOYAQZuHkVnqbr6MFLMmMWfg1N3NgaDkZZDaS35qfPo3Flfp1On3UzzCq+QHGFTs04XAQxSaeuuoATWXMKRMHmcyeRgLSXencYdN6qd7G78mAV1I/X522UqLCd5pqzLAokd4u0gmFhEfmbSVDql7GZq6d4jRHY0wAOPNalZ2ZQddXM1tIXQekYDtEFFUzNVN7dSSVYGlWZl0q66JtpSXUs28TYzaGtNHfUFgkwu+XTHBWfR3119GZ02fQq3wfBJDa7LRkSvUyJKhVn0Odzz+C8v0Ej9Jn90TVRtJQZoLQ7WWgzFuFC0LAsTEhaxTED0T23yRlS6PhyaGAb7IyGiR5hc6BQbhX5sFn0OfYFwD4uEjfuyLAsMFvYOykoqE1fi5q49rGlcIPEoucmzyclkMBDsptr2TTyav5GuXvovdPH8vxWDfmn2aaZBOsLkMSCBkUXpi0XbeWXNj6mmdQOP7G3iXlzdup4KMxbTlUv+kWYXXkotXRW0qeo1mR46GjAdxqJ5BgvbBPlOkSWxWJORAK7E6fE+uv/SC+i6ZUtpe10D/WbF+6yNbKDqljaQmBjuF5YWMXm6aC8T0Mur1tOfPl5NlUxEmCYbLoRYSKmxOR3wevgc7vzFk0VGRP3/VJs9ZzyzCYwl9DCCgyPna716sllkYYLBIpYJCGfIfoZKStpE1lZikDqyesEj8ZseeeW6W6OlBwLR3ixTN0enlmJQMKVB3f4Wyk4ql0DGjVXLKTWhmFp79gphQIhDS0H8ysotT1B92xba2fABdfbWk8+VSroeorzUOVScdQqtZnLCeixuewKV5Z5FSZ5sPoMihv1Pd/6ePtv1HLV2VVJKfKG4LU/PPVem3o4EEIFNU6eQP5x0+3//YaaiKEIwIwWmpaB17KhvoB6/X2JVLl80j7WRqXydSFujUGNHF723ZTtrVT1MhPl0z0XnyposdptN2mO4QPwKn7d6S2lepVm0D7c98IxL0Wz3aQ7H2foEcS0eCiRZparNcugOi1gmKCximYjQ1fPNT5MCcM2127VEza5895HlV882i/fhO9e/MMDj5o3aQVNhuh6khvatEouCSPra1o2S/2tT9etCOhEjTP4gAsUV1mR2UX+wU6a2KppXi0aDQEV4je1msslInEJnzrybBfUPaGrWGaRTCKNactnjaG7hZTQj9zyakXc+7eJ9P9n5O9YcimX7EcFyXLPzI2KjcqfDfyqXjOp5wdUnwbOL2+vT7bvpxU/XMCFWUFffgJRh+s5htzGZaaythajPHxDvsY+37aJ2JpqRJJ7UWQizxlKx8uyzP8ccrPx9gfW+v4kgCHIyjGIGQbFpFHGFDmvbs3B8YRHLhISxzPwwaSA5xWzaTFVRf/jUa9d8fiSpaZX9faHQwW7HkGftfTVCGtNzz6E41kRigJ2lz99B7T1VlBZfRG09NUwgGN0nyZRYFIYEUMK1uKp5DZPSa7R8zU+os69BnAL6mZje3/Yrem3dv1N16zrJP5YWX0KBUP+QhClcvQ1Dma0owTMhoc3iYQPaBmJXPE6HLNA1tyiPzp41g6blZQvj+ENBOfjswjz6xuUX0BWL57OG1kG/f+8jcUOGpjPck2MaTA+FuiO6sc0s2oe7f/H0HK7VT1RNkzV7Jhtg31N0o/yBBx4YWnohC8cUFrFMMDzx0l0eFgmF5tdJhXCIhZ+iXR2KaHcdnE8sEgk1sfjaoQ2ys4jHkj4g0fGf7vwDfbrrD9Q90MQCFIkWQySuuAMt1N3fImnzZxVcRLkpM1lbcVNZ7tmyHwiiunWDLPKFdVk6e+vI7UzgLawjmZ5fyHhs01y0mUnH506VuBjkIXM5EpgrjixUMR3GAnqpokaWcX1HTCw6C+/0xHgqkrVVttLjr71DT77+Dr21YQvXpUOuxeWwyzW/v2UHfbhtJ3ndTjp7djnNzM+VegwX0eoqrVokvCNaEsVd//pEAtnp3zSbvXCiBUIOHXzfDCWfysstGTYBYd2UCQZd6SxmcTApR2EY+ao2FpEafTfbn3OWWSxwG0qzQsauAz3DFNY2uiRaHqnxEdSIVSKhkWAde/HcYuHYG2invY3RCHxkPd5c/bpMg2maA5vFCWAPb1+/9yUJpLxg7rfpvDnfoARvtsSrYN+0hCLKSprGx05kYkmieE8Gefnz0abDMDLu7NEX8I5DywVzGKBtnDabaCjXnraY7jj/LMkPhjVWmju60RSy3YWX3UHZKUlMgm5umzbq8Y9sYS9oLKqiNGW4MjeaRVHE277P2tyF47Ws8rEA2pNbJLWyr8+SYRMQ1k2ZYNBdSipLkUl7X+Cia7dryRFN/4/H3rp1X3DhHZe80KKp6jasKX8wPM54mpJxKp0x4066bME/0KLSa2lO4WWUGJfDI/Uway3NYqSHTSbFl0fnz/kW1bVuJhtrIrC5ILUL7CfYB2vi72n8iHbUvRt1O8bxHYlMVHNYYPuoqmUdbat9lzr76vcltDwSYFBv6gw6O/s6WY6NfMoIHl1up5Mqmlro4+17aFdDIxwDaH5JkUyPgTZ6/QHaUlPHxFlDmyqrJd6lPD+PKpvbpB7DBVyHjYhe/eDdV+xLPHn3L578ElP/1ya6W/GQoCoJzmDQkmETENZNmWCwhSmBRcJxuS/gs6iwHd2cO6LyNUWZq+iBfxu8br6uRCoQ8Dl49A2XYYfNI0kjYYiHi/G22rclKDIjoVQM+ImebPESW7f3L/TJzt/TR9t/Q7VtmyUqHxqJP9hDW6vfEsN8r7+dNZFkmlf8BX5dKZ5jyH7c1LmDhbdCxemLaenUG+j06V+hnORZMuV2JKCq9a0hau1qHnGrYHTtstsJaVpgL9nZ0EAb+P3j7btoBVaHDIWkTTDd1drTS7sbmphYaumzHXtEa0nwuOQYwwGOFwmHQ7pibDWL6J5HnprOat4/apoWxwc0SycvDEOPeHsTJ/+FnICwiGWCQbMhSG74o9PRAlNCqfGFdNq02/gb7BOje16RhoYPeeOWQNrXzCJSw0p1RDcaB0+HIXoe66nsaHhfbCFp8cWslRRSkjdbpsU0xcbaRR0L4/cpqPuF/LD2PYIdMxPLpJ6YIptddImp5WQzARj00bb/5eM5yOmIk0BJZEKG2/KO+veooX2H2Fhgc7HxPkcCqtrYGWZiaUEjmaXDA34F+0luajJrWBFKifOKIR/5yJDWBYTisNnognmz6GsXnUsXz59DMwtyqDQrg4leFU1m2FNhsr/Sw681+Po3P/2j21CUn9jstqnjFa+CezHafjNU4OqMiNoctvlOANXrxINFLBMMIV1W+DumDwsEMYgFMsHtSKRZ+RdG5ZKIxJFDURVFM7R/fOjVa07B97Cq72WJUHlwoCT+lWQuFQM8coLBBjIQ6BZ7CogH8SbpCVNY07iRzpl1Lwvdi8T1FtpNnDtVHAAwZbau4i8Ss4I0LzDgwxAOd2MQ1vbad+WVEV8qBvzPdv1RjPhO3n44YYg26B2IUHefTh29rVwywvbg49s1jaZmZ9H5c2bSdacvpfPmlEsgpE+0EeK6OMWI/8f3P6bGjk4qy8mmGfm59OInq0XTGi7kNwr1qv7QenwfcPb+rUHqpQhoHS/43C5J/39MwDeHu0BHY3vv6DqphXHBMeoFFoaKK26d4zMikTt5hDr6xduHAMSLaCy8izNOoalZp8l685he6g90suDGaoWj6yJMIh6myVlfvGn6i8k9SoPfqVxgs2sz9i9YxgKCCUDjyw2zRgKDPEjOptkpJb6AGrt2ynfEubQz0aze8wLtqn+fmjp3sybSLwb/QKiP4pgkoHFh2sznTpcElm29VTKlJsdXbbKU8azCi1hrWSkEk55QIm7OSAdzKLMW4m7q24O0uXJAtIb89CmsQTjNrUMHJJ/bzhoKayZPvP4O7W1sJkSX5CQnUXf/AHX09VFeWgqdPatctjV2ddG6PVW0avceSbE/EvsKBC/f291PfvOun9798K8uYZL/J02zJYynbWVOcSG3aTzVtrWPrM7DAJZaNvTInwaKnO9tff55i1wmGCximWC46PJp/eSgb6uqMnwJNkxAYHudSWKrSE8ooi3Vr9PGylck9xY0gQjWimdtYSQj5sFgcskKK5rvy1c+9/KlXypfwELu9MHp36FtOGxuFrQzmBTSooTGRNA70MqaQp0QnU11UkZiKRWmL6DMxKmS0RjlIBVMmXUNNMm1JPtyaXfDR1zeLWSksrbS3d8ktiP8FlNgoqUw2zV37ZIUL0iQfyhisbFmtbPGT7vq/KQbCmtCaZTgHVmwN6bCijPSWGvJpNzUFK5HJ322c080wzEPvfNSkkRLwTRhPpNMSWa6TIXVsJAe0fQS/0gx6E/zzrtkveqw/8LmcJSPlxcY7mVQ58GIPyjZBDZW1XDpaHvNkaHZ7awR03/9z603HeBKbWFiwCKWCYblz28NXn5z+Y2ssaSbReMIg9zifptI6/a+yAI+yMLtLCrKWEhTsk4lf7BbUqKM1kmNhSVMBNMu+dKMiohCLcxn57M24IzJSwgguATD8L6r/j2pR17qbIk9gW2ksWOHeIDBZoIgSj+TBqbskMUYcS+tPZVCgukJpbIfovJx1JAeEFIZCHWJcIZbc7Ivj38bL6n1U+KLKN6VRp2spYHcUMnBsDOxrNvTT1VNSMNP5HHFUXoi1jYbnqBHJD3WXUFUPYjE4bDR7IJ8JkSdtZV+8Q5L8Hpoe20drd1bRYEwaylMNqgPRv/DJxYFvwkYivZrVVOvt9ttVyMr8HgA1zCFyfKsWdOFDDHdF2ItC95vcg3mfmMJtEuE1VU7Gf/y6SsvtpvFFiYQLGKZgLj0plnzWJYvML+OG/CAhvR+0QpOnXYLk8nprKkks7BuEc+qvU2fUm+ggwX66LoJ5KIGlUOhMh5H7+DTTtE0NQ0xIrKdNQYIe2Q6Hgj1UFJcjmgjSCZZlnMG7Wr4ULSK1p4KMeYjHgWa1Naat3nkvwPBlxKzgekuRNwjkzHsNE6Hj+vfKl5h0M4KUudK5D6OV9++lTWzBlnPBV5lCMTElFkM4BiWj7RmVz81d4ZYSEJcExWkT+P6Dl3QY094hJ0+fSo9u/JjcTOuaGwWW0RhepqswYJ0LkUZ6XTmzOkUZkG9qaqWdjc2Um3rqKaUQvzLGkUxvsYkM7qRwWGAqT1M5y2eUkLVfB117R2yzHJ5fi6XJ0v9sf7MwYQ9Wmg2G5KfrgwPhH675o2Xj7qGv4Vjj3HpcBZGCdV43fw0jjCFOgtcCGZEv2PFRkxBwc13W90K0VYWFH9Bpphi+48U0ah8ZRaf8Hp+xcdIBUAgJGw6ce4USYmPtC7BUL8ETzZ17pFpMGgkxRlLmWjO5LJdtInrW92yVuJWJFCS/zV0bJfoe2RMBsG09VRJCv7spBnidoz1WTAV1uNv4ZH16eKCjHNgGu7g64NAb+tBDI0u2go29wd6+XyQY0MXlNgT69u39/bRZYvmUmp8vJwJbsSw28AzLJ4/T+OR/vLV65lgUumO886kv7vqMiaa6Pr+I0E4ojvJiNyiqJpt+BrP0YFj2pkcL104V8gDmhZS/2+oqKLlazZQS3c3X+Pw3aSHApWJRVGVV574zl1tZpGFCQZLY5mAOOfm6U18Y+5i4TYOS8SyfsBkAhtFaeapkovLz1rCQKhbRu7ICoypqKqWNbRsxu1COjCAQ4MYi1lzTVGyekN6PL8DUoZ3aCAR0ml2wWUU70mn7XXvcllI7C3YC67GcDOOLTeckzKL5hZezmSzSNK4IIgSNhjkAft057OSBqaxawdrP3lCHEjHDxKdW3QFFaTNZ/JKY61lC7V2VYi2EiWW/ddnYzapaQ3SlsoBCrLmAmUGGk1qQhZ5XFh6ZugCEzaI5q4uyktNlvxgZ86aTh6Hg97fukOmxhK9HibEHFq5ZZtMK/UHAkwyG6iiuUV+O1xA0Ne2NSvJvgT3eAh2AGQJTQVZmVPi4/jakqi+rZPvWYQGAkFq6kJ/CuHmmr8YG0j+s2CoVSf61ysWz68ziy1MMFjEMgFx9bdOD1NfoNBm1xZI1tsxAnJnYbqoMG0hzcq/SEb0GPFDUIM44IZbkD5PhPDSqTcJwdR3bhPBjCBGeFCN2pCvKGpVb5+Cq/La92eugdCG9gAhjzPMyD+fynLPlCmyjt56JpgOMbqX550nGlQ3E0lV82rJExbU+yVWxWF3S3xLX6CDr+9i6mKtJRzxy/QatBQY+aEZVTR/Rltq3hC7im6EhGgHkwpgtym0ozZA22v88j1KggZ53YksSDOHPBLHXsUZ6XT96UuZGO307ubtsr7KhsoaFrzRxJMuJpmynCw6pWwqH99F7T19sg3eYsMmBj7gzvpasdsken1m4dgCU2AJHjcl+ry0ZneF5DXLT02VqTzUGXYjYOx67n7YuK1C4fCzdmPgt6uWLx8fw5GFUcMilgmIl59cE7n4phmdLPG+jFgQs3jUQNxGed75lJU8nTWCFTzyTqYlU25gjWSDGMQxzYPYkKL0hZIJGPYHpEyBMRykA60C20cDCOgBPUK7Onsp1eUkB4wXDAhQjyOBspNn4BvlpcymvU2fUWXLaiaRRtmOOsJTDJoN0rPkp82lU6fdyiPkTmro2Cr1L+S6w2ssFAmIG7HO7yCQGHnCmO8PYkngWLN+vnlRglzCGyv6qbIpyEI6ug9sQUiAmZNSwvUZmtsufnnZwrn03IefyVor5fk5tL6iiokLyzFH2wPH7+hBMs1Wvr7oOjTpifGy+NdwbBQg5/r2VibOBh48ZDEpj71jIermsNu5H+XSnMJ80bawzPL6ymruG0FaWFosU2LjAbgY6+FQG6mRf3n83nv2ZRSwMPFgEcsExYU3zeu02418h9M2e3/Mx+ggcR7eHBY8qyg3eRYL5nlmuvnVLMBCrM2oLLx7xXYBqQd33TV7/sTCapusd5LoyaTatk0iwIYq7A4FcOXe7l7qDemU6XHJsfAK6gNU176ZR/BxLBQTWLvooJzUmTzS9zIhNErMSnHGEgl+xKqRWM++pmU9C7WXIaHFs6yO6wfyQ/VwrTDWIyYG0fvINQYPt6PVHVyHoEgQC+wssXVkMC1lY40vL61Uvg8Vp00vY1IyxH0YgZAwdGPUjxE9UuhfvHAe5aenshbgoTjWWNC+72/ZzsQYdUUeCnDvugd6aXt9tUxTTc3OlbKxBjcBJbGmMr+0gLCWTIrPR3OLC/icEdpZW89tVj3kOg8XmAaL6PpvO1JrH936/MrJsdzlSQqLWCYoXvvdpsBlN5V3hkPGF1Sb6hr2lMghgCkijPpn5J5DtSzAgZrW9SLgZhdeIm69yM2FteYR24IVF0Ewi0uvZUEYYiFbKRoFjoNgxpGSi1NTqa53gFoGAiJY0zxOEVjQjoozFrMAPoU2V7/BQnIltXXtZUGLha96ROOAwb2xczuVZp8umgo0LyShBJMgnxhIZ3HpdUIkLV17xLOttnWTaC0gnqEARNLaFab1ezF1FhEijMLgbTZKS8ghp8Mj34+OaA4wt8MuxBQMh8UtF4b7zr4+1oBsMoX0i5ffoE1VNbSzroFmsSaASP2mzqFph7gPgXCIdjTU8DF7eADg4/uUOqjeYwP0wZCOWdqgTOtNy8mmt9ZvkuvCapeIzYGr9NieNQrTE2xrJKL83W9u/3aDWWxhgsIilgmMy5edVkeJgTjNpiwbG1sLC0kWru291dTV10jJ8fmEgEQYs5u7drMgsrHgwFRMRGwRMIYjaWMVk09/oI3mF3+RR9RpkuwR9pqREgsEXlsgQD2hMPUEQxTHwjXeGRW8MNCD9GD/QR6voMSiNAqpwL6DWBZkQZ6WfSaXhVnIl4hrMbIVS4oXV6q4I6/c8pTYYSD8M5IQMe8WT7OhAGvG1LYGae2u6P6DLxPXnBiXytpQigjaIwHXMzUni5AH7P2t28X7C2laMCWGCPuQGa+yoLQIQpO6+gdES8H6Kx29/UygneaRjgzUoqq1CQZ7+Z6RkESpvoQR35/DwWm30xeWLuR7ZBMChIdbVlICfbR9FxNxDxNO1MttrAFNxYgYXWGFvvfL+25/yyy2MIFhEcsExssvr4lcdMOc3aRE5jmcWiESO44OihiwO1lQF6UvkqSNmPraXvO2JH9EHAlG+Rj5Qytx2FziwpueUEyZSTOYkGqoh39b1bJWpslGasiHwBvgkW8rj9pDPJrvD+mU4nSQi0fBCJKEl1oslQz2xefYuZB+Buvi72r8gCqaPhPPLtQTcTewnwTDfRLgmZ8+j8qYfKblniVkiKkzxOQMFYi231rt32dfASCnQbpxrgQJlIwa/Q8PnQcDy8rLJMgRQnnZjGliX0lggqnn0f0AC2IMGOrbO2XlSKx9f+bMGVwWodW791I/jPtHIQdsb+3pop2srcTqk5+ayQMGaFRjB4Q6IjMASBGZAU7luqYl+FhzzBTNa09DE9c72kZjDe71yP//9JP33v5vZpGFCQ6LWCY4lj+7qevSm2Y38Ij2LE1T40c7JSYCmg8BA/4AC9odde/RnKLLKMACeXPVqzQle5lkBMZywXDhnc6CGQJrm5BPkaw3PyX7NFmIq7W7goVn1G4xXOAqMB2G94GwzpKDKE3sC7C3HP54sFXAaw0xNlgPH/EtaQmlrH0VSH0C4V4hQ9hjYBuqZm0LHmMe2GX4euAFdiRChGAMhAzaUjVA9W2wOw3eF9NaYXI5vZSTcvQ186GxlOVkMhG5KTc1SXKAbaupp7zUFNbIekRDwRTSlUvm875Eb23YTJ/w6H9zVa2M/odCKv0BP22rw3IDAWk7XFpJZg4T2ZGzNg8HuI7k+DhaPLWYByRp9N6WHRKvgoBINw8Imjq6xRvsaPUdCaCtcAXW2MOO2z577c8Bs9jCBIdFLJMAr/xu855Lbyr38mN2Oj+8o75nmA5r7twtcSILSr5Iuxs+oM01b/Dzq1Nm4hQqyTqFhfduCgR7qalrtwjqOFcKzcg7RzQVrMKIfFwgAAjqkZAdvMEqevtEaEGaY0rMqWmU7HII2RweBiV4Mpnwzqby/AtoavYZXGTIYmEtTCyYwnM5fVSYtkAyJheyZoY6w1W6ow95x2ADOLwAhBzr6Y/INFh3P4IjD9wX1wrPsLSEbIompDx8bRUmJaxbX5iRypqULmuvFGWmi71lF4/woYFev2wpPfX6CiEGGPdX766U3w1FROtMbLsb66iFNRbUE3XzOF2Um5zG1zw2i5DCEQD1OmdWOb2yar3YwS5ZOEdcoquaW2lLdR1rsoO97MYOMgWmR1oN3bjm0W9+udostjAJMPa9wcK44IEHzrRlLM14zmbXrhoLLzGQCKa/sJYJAgyRsh55wjCthISOGOVvr10hGgKmohYUX0XFLKi31b1D/f5OWa3RaXNTbfsW2lr9puw3XHzc2EZt/uggFAQTZ7fTvLQkJhc7uOIw4NFzXL64Trd07yWs5YKpu7PK7xbtBAuAIbMxPOAaOrdTb38LC8cgnVl+J4+wsb78Nj7G4bs97Cv1bUH6zVttrBEhW4C5wQS0N587geYWn0EpCVkiaI8GGO8BCH/kBAM6mVRdPNq/68Kz6bU1myg/LVm8wv78yWrZfjRAkFe3NtH2+qp9RIm6ZSam0oycAiGWkdyTwcA0XYLXLWn+EbSJ9flrWtslO8AlC+bSur2VkkgTudDGGrg+Jsowt949j9/71V+axSPCAw88oLYnl8YFw72+oNvhdCjkUgxDDRmGruiG36HaB8L2YPeTd99tpYcZI1jEMonw8+XXlzgU46+aTZ0+ensLRt+6jHIR+1GUsVgM5usrXpIARMS7IPiwuXsPYT0TJKVEXEg8aws5yTNp1Z7nqGeglc6edQ9trlpOjazhDG2cvR9bYcTu6jO/RW0SWV4XzWVycWK0apYfDExBQYjibDrLnnQmyJkFFwvBtfRUiFCCIwI0G0TxO22IDJ8jXm2bql4TUj0cMPW1vXaAfvt2G5Ps568H7WVjoT2z8FTWPqaLm/ZwECVMQ+oIgXzF4vmSb6u1p0eODdvLxooa1gh6xLB/KICg2vp6aEPlLolziQEEVpadRwVpmcO+F4dCIBSiecWFlBjnZU3IwWTto+019bRqdwWTq4uSmCTr2zvkWsYayF6sh0KPR7TQd0Yi8K997jktqbFvimHTpzLtlbGom2EYSi63fTK3TTIPZOyKYvjJUNq5qbD2cwWTzXYK0y7VHdn16Fe/uocPM/qH7CTF2PeIkxAPPEBqxqk3p1IokqdSJC2ihX2qYfNwx4WzT4euUq+qU5M/Wa/8zqkvDJg/GxEef+OGS41w5I/8ICCF76gBITs95xxCluDK5jWixczMv5CfKJ221LzJAq5G4kCCIT9lJE2l2QWX0Efb/1c0HETJ2zQHj47dUYE+zO7U0D9Aa5oPNKhDc5mS4KPpyUibcgTwIw+tBR5gBWnzaFfDR1TR/KkQCogQZSmsteD6oFVAq4EW8yHXHa7Sh+r6KIFT04dbeujtDUi7f+jrgZ1lWt4CmpG/WD6PBNAGynKzmAgyxUW3ubObybmLMhLjqaqljTpYozl4Gg6AEEdU/oaqXaxZ9h9wFSCWBUVTKT0hSdpxNMC5QSjwAKtrb2fNMEhzi/LFztLZ209vbtjMfQIxPsO3rx0NNoeTwuHQBxElcBOTyrCmwO746VPJDpd2Fn88j1tgEalU7nB53AYTMJwiRIuDQQvgxhNS5JdkYlZUCvkDXTxw2Wooysfcn9/q7VPf++13b90/+rEwJBz6ybEwJDz88g1LFFU/izvgPEVVcljapfDznMDNioXjXdKLVerhcr9iKJ2kGM08Kt2tGLaPbA7jra+e94em6JGGDqj16ads+Z7dZv/nsQqclBE8V7wwY5F4UsHra0fdCtI0p6yR0tS1h/h5Y8FcJEkgN1S8TEumfonaeqv5819Fg1BUjd9hkxj63H5/WKd3aj/fBPBAmpueRDlYXdEsOxCKZAeAqzEYBmlfIOBBgjsl7X6IErxZ0rmRykViYFioXDz/u/TBtmfEc+xQXR8yBtNfL37cySPzAdFeDgXYpvLTymhO8WlCutA0hosQX/vtF5xFH2zdzgSm0dKpU+ix195iLQnEqB6SVAR8qi31lVTf1hIViiZQB4fdQfMLp7Cm5h0VseBYyAxwzuwZEnPTxIRX19bJmik8z+CQkEWbqmtFWzpMLUcMJJiMhMN1uhG5/an77nzDLD4qsPRyv7P3C9wotyhknGJ3uhJxzzGoGM7iZmhTSXIJkgn4m/nDR6oR+WV6c83rDz744MhGESchxrpfnPB4eMW1ccqAcT033c1MJqXcEdMcDk3WFpFYE/4gj7T5XMuzz3/wrmoqq/c6j8YMZFas4wfgPcWgp7528XNro3sPDY++fGOSatefstm1q0PBo8/xHx2Y3nHRopJrJIWKTXVRQfp8MfIjcv2tDT+ntm5EVGs0Jft0mlNwKdW0baZttW+Jiy+IBXYN7Luz/n3ZbyjQua3eq2+WCPzBHRFN57axsM1MoTh+yA8FuBdDqMNdGhoKvrscPrGhYB0W8djCTYGg4H/zS74o2tWaPf93WC0DPAKD/a/eaJXIe7l3hwCEVUp8Fs0tWUY+dyIL2+ETPPrK3119GW2orKbOvn4qTk+j/3n7PVkQbDBhDIbGwq6qtVFci6GdDN4PdUiJS6DyvCImWgScmh1wBMBvcW9mF+TR0rJSCdxcPLVEYlRAMs998Cm35eiyLxwKOB6fO8yn/uET993+E7P4qLj9oV8utCvKD/n3Z2l2O1ZglXs0WmiwHXGdwqEQDwqVP6sGPfDYfbdjFTMLR8HY9owTGKtX32Vf1d59laEb/8DUMcPGUo0fA36g+UGMqdZDAJ5FPEDw/GGNA7/uZJnwIkVs/3TvZc/uNXc7Kh5ZfvVsTbO9wGQ1ZWw0F0OIYX7xVTyCdrLWsk7eoc1srXmLNYBsFtpbZdoLHmLIhIx4E4zsoKkg79i8oivFxXd3w4cixI8GjH438Ei4tmdA2mUw0KKpbictSU8RgX8wQByg8Nj0G75jtcjoL6PAuixYKKw8/0IaYI1rU/Wr8n444DyNHWF6/JWmw2orAM7lcnhofulZlJ6Yy0J++EIMwjs7JYnyUlOpIC2ZclKSpT3eWLeJNlXWsMZwIDkjzUt7bzdtqa2gvoD/cxoNiCY/NYOmZuXxwIC1x0HtMDwYVM6E4tBs9PGOXXTe7HJCzMr6vVW0es9e0bSQkXk8gOh6XQ/9KaKGbxmKXeX+nz+dFtDo//Gt+rKiqogIHZZ2MlRgmozvDVLF7dYixn2P3H/7m+YmC4fB4Z8eC/vw2FvXzKCw+hMWoldIi3Ef4/9jgphrqa4bLSrRf/T0B3/93av/HA2hPgoefvXaL/Eo9leqprgiY2DMjwH2k4Wl14rQXrn1KYlYv2je39InO54VY74ELErPwbrqOpNNdNlfpKRHLMmq3S9QLxbOUo88LYYaV3T30ua2qLvswUBJcUIclSfH83miZUNBVPD7JK2+w+7dl1cMmhTcpLEkwOG6/vo9/fTSJ1jc7NDbY8B1Lyg9m/LTyw6rAR0OkFFup5NOYW0gMymB2sR1t4VJrZPJOiw2lMHaAD4HQkHaWltJTV2o2+ftGpiWmpFbKMknR6JBAWjirKRE+sKSBfTrFe9H68CF15y6mLXTOvp05x5ptcF1GytAOwiHw9vtNvWqh+/+ynaz+JC4/d9+6dO86o2KYvyA2yIH91I01HFE7JqZYPqYu76j2EO/YvIbn7WeTwCMvZ/gCYQVD5xpW/K9JVepEfVZ1gwWiWYyDAE3JOCQ/OKO67U5tPP5wTrv8ptmtl/75SlNf/nN9iMa+q884/QdRnwwgYnlFLNo1IDARCoVGMW3sKYCosDnzMQyMezDhRfBh9BUUHlMgSGvWKqviN7Z9Ki4KUOIY3VGrPoY0ygOBRwBo/Tq3v5DEguauo9HyB6bneId9iE3PYQA/jV17aKalg1U275JUuVjmgzTZsgqcCjg9iI/WEN7iI9hFh4G0FISvKmU5EuXqbbhADEtWCALWsW6vbBNG7SotISSfV7WDuvM+keBd4jMaMqWlkOSCogKtpmc5FSJuMf3YYN/g3XrL54/mzWjXh5M6HRmeRlVNrXK94K0VKpr65C4lrEmFhyP+123oht/++i9d7xrFn8Otz3wjOuU6688l5Xhx5iI7uPfxcvDM+SeMXrwlTs0Tb1ICSt60aJ5n2xdaSXDPBSG90ScRPjpR9e4ty7J/BYLvN+z1MsZS43g0DAozA+zqirzNIf6h76w86lHXr/+goefuzbO3OFzuPvuJ0OqXf85j1bfHaJZ46jAyC/ek0GVzatYoFRLcsoZeefJCpM7GlZSdC16zOFH5B2kgqzB72x+mBAFj1xd0HgQRHnUaQl+Sj0sEF3aoV2LIb784TDt6uyWvGLaMAQargHLGqMuELTQsmCPaezcae5xKBhU1xpdI+VogDDsHehkIg1GKzoMoD4pvjiJwt/ORIJI9j99skpG7clx3gOnVvk8LaylVLU0HpJ8AeztsjvIaY8m8xwJDD701KxMau7qppQ4H12xeJ5E0/f6/TQ9L4fW7qmSz2NNKgIcU1cef/z+O/9glhwAOKzc9fgvT3GlGT9XVPX/NLvjDNFQRnqxo4VBNsVu+15SRt43uQrj0CCTH5bGcgj8kUkl3Kl+z+6wfZ8fOOdwbCijBZ6VSMRQHC7bdEM3rlDtStblt85qvfWK6Y3PP7/1cxV5+Tdbuy65oZyHvcb5rFX5RvusQQB39TdKBHt57gWS4HHVrj9SY9dOFjh5EpyIpJDIOQY7ClLbIwsxtBmsOJngzaRVu59noVTLgo6F5BGmKPBEomnbAyHqY+I4lNBC2UAYcSssjN1OyYZ89Es0ZHoK3mHQnPAZx5F/omkdGn3+CK3Y2GN+OzpwvMzkfInEH45NA/co3uuWdC6IDUHQ5NTsLCZlJ22srOHt0TgXAClbttZiQbbD5w1D2yR641izTGVyGv5YERmXFxQX0uyifPJ53JIVoKkDXoA+WjSlVNygt9fWHVCvsYLG2qgeibyuGf1fP9TCXXc/9vSMHm/8NzRDfdDucp0b0cOOsTDMjw48UFH5ydRsC1769LK6Nctf2mhusGDCIpbPQznr6vLvMKl8jx8kNwt3s/jYAgEwsJ3YHNrCcFg/v9+pZFz5xbnb//rcps/lUl/+7JbKS24uD2macjYPPcckl4fd5mJNJCCkgTT6i6dcR+mJUySHGNY5QcR+b6BNIt9zU2bKipSNHdslYBF5x/JS51JaQrFMRx1OmIuI4j/doRCTS/CwI3Ls08P7OFktS3Dao787IqJLHSPORnKDHYFMYsCpa1pCtKliaLF42D8YxhLJxeRx+UToDhUwBjd0RKfjENkO7QUmHeQIa+nu2TfdBfcEkEpHP5JyHv6qQSyp8YmUlZg8rHoAYe5ncCK4YP5sem/zDqpubqXLFs6TZZNxLMSqYN0V5C47XMDmSIHjhfVwpWbodzz29XsO8La659HfJS245Iq7uQ4/stsd13GDJ+rcByYK0DasYboVQ5kx58ILV6179RVrmeRBsIjlIMAgbrdrP+GRmW/8p7+ODMgI1IFJLpG/nqJr+kWX3DzTfuFN56x/7XefHTBsu/Jbp62L9PqLud5zzaIRA6PScCQgWZATPOm0bPqdoqFsrn6dEj3ZEpkvi4ExoOFgsN7WW0U7Gz4gu+qgxVO/xFpXiJq79kjEe3P34aPyMb0V4Gus7xs4rPBEKTSbrmCIUlwOcUU+GnA+WZDsMOc9GDj1pooBFqxDXe2W20gPMdnmULwnySwbGuR6IhHJegy7BaLX9za2cDt1sxYYFd6o+56meqrvODBe5VCAo0Emk0qyF04OQ++zEI5YFjmHiQUrQSI5ZnFmukT/ZyclSnzNJzt2cz/o30d2YwVcE7cBq7PKPU/cd+c7ZjE9YDygzki/7TKDwv/Nu9xus9tz9TAyRBxlWvU4AFO9ms2WytfgXnzpde+ufuVP4+MuNwkxtr1lkuPxV66ZpZH6Q1Xl0dEYBR+OBWB7YeGt2R1aOcuQf3Uqze898uo1l5qbBXcvfDJksyl/z4Jl61jIAER/aKz8uBzxtKPhPVqz98/kcSQSVpLcUo314kPiDQb0BFgodu7iEXMZleWeI+7GdR1baCZrMTD8z8g9V+wvhwIEjJeJws4XdiSRiBG9n0fXm9u7KcAP9NDoYujA8eragkesw8GAJtTZ28qaHa5teDXCdcPgDm8uuO/6eTSOab7YtuauDqox11c5EkAODs3O98YlGs5QIXvyeRCnUpCeSv/38SrWjmqpKCONKpua6a2NW2SdFWgqY00qgGpHYKnyn85wz1/MIrr34adKGx7L/wNfx+9VzXaWoqoOPYy2Hc5dObaI8L3nZryZ9dfzzCILDItYTPzbX67wGYr2DYdLmxYOTcDREQuQMJMdCx2XoimLFdL+9Nir1z/3369fN9PchRDJb4TDXzV06oUb82gBwdnaXUk1resIaefL8y7gzxsoI6mUzp39dVlwy+tKkZGb0+GTqa+Kxk/EprFs2u1U2byaR7y/o0wml8S4XB5NH3pu3MGjdK/dJtd4JOCSOgJB2tnRM+aihgfF1NTBQmzwgfH54NcggAC6+7GuvgiXEQHHgKYW09bwPsDXuLupjkLho0/9oEoOGwJEXUdtv8GAspCRmEBJcV5as7tCzrmhooYee/UtWsJkA80FxvvhaEBDBfKAhQPBtzSFHn7om98M3PLjh1LufujpH+qquoo1tWtVTfMON2L+eAFtrkUTfn7jq//1eJZZfNLDIhYTcW73KaQad45NJPv4AR0ZUdssf3igql7rVJSVD7923QNMMoXYntavfsojwR9CTJmyalTAFAS0FySeTEsspoK0uRTnTKW1e/9CDe1badn0r5DPnSFTZdtr36FkX4EkhXxlzU8oN3UWC6Ywfbzjtywkkdfq890N14MU+j4Qi1l2JOCSKnv6qA5TZ9GiYQPnGfzCQZs6Q1xHFmQHbDgEBm3HNFt3X5sQy1gAJIOI991NWAtnaOubSPsxsUBjGQ6x4MhhZlNZGjreJyUw4uOa1u6upB21dTIVNtZgTQTJJas0LfJPtnBm890PP/0lT7z7I9WuPcgDmUS+iElBKIMBrUrTtNM1l22RWXTSw7KxMP739Zu9oYj+C5tdLZlMfRreaiwg3E6H/Sw9Ejn3iptnBdrCoQZfvHdVKKTn2x3arLGyE2GtfCSp3Fi1XEhkyZQbJAgRqeinZp1GDZ3RVCoeZxILOhdVt22UxbgwTTQQ7JRthxOUsBF0h8LUOmAuVnUU4Io6AyFKdjvJazs6IR1yOxeiHGeDJrSj1k+76/wynXT0GkSB/cJ8XVnJRXwT4vYJ9qEQwsHALyDUa1qbqKa9hWuBehz9ODhXii+BMhOikftDBX7X5w8QMiyfOm0KYe19j8NB58wtp71NmNrsHtF1HAmyvkok0hMxIv+lRpRqXe35uc3h+Ds+T9pkI5ODgWtjLTBx+tnX/GXjm38+6QMnLY2F0UvhJaqqnq+Hh/5gThRAlgSDPGKyqbMUTXna5bH/z0AocIahq/8VDkU+YXIx9xwdegbaqL2nWpY0nl90pQRC9vjbaHf9h2K4d9nh2YTI9g9lWyprLk2du6jX38q/hog8vJACsYAghkIqAPYa0HXa1t4tq08e/CvcxX0v84OEPTARQ9sD2cbecc9RXtcSQIodUvgzS+ihv/js7d3NMtceja1gamIhic8gmtjraIAQb+/roarWZnhKHbG9YgD5IH1LPIIi5WqHB5XbfV1FpaxcCQP+gpIiqmlpox11DWNPKnw8HDFi6DUUUUrIbnvB5nZfzqN9m9jwJzkiEjiqnh/nDeaaRSc1LI2FcenN5f/KD1n5EJ7/CYtorI1BdqetRA/pVxpqhIfQVM2j2BK+Nvdorw1yBsJhavYyPED03panKCOxVFx6a9o2sBYTC54zqLOvXjQciTcYgoCC71aA98Ua+EifNoSfCAZCuojTNNZcolfP/1hGSS2iBfIdI3nIriixxN6xL94jQjAfbe6mrl5Mg3I57x99gSSi+0W/89Z92/gl54tORaXF50S3m0IS26WA94m2Sgz7P8UAt1vEqWDRrq7+vqEby/lQDtY08lIyJEDy80c+OnCulq5u2lnfyBppK22rqRtTYz2uHccbCAapubsjEu/0xGl221IujtOHYEOaTFBVTeX7vmv1Ky99ahadtDjpieXn712TZgsp/80foy5OkxwQkpqNH11Nmc1fi3oCIRfkD+wYIxE8+4G0GxEhksykMkkdv6fpUx5dw8MSR46yAcgFKV9CEawMOTSGwG8g/LGaJFLpRwnqMDAvAnuwTKce1tY8No0S7Hb5ju1R0sB79IVF0UAgSNQIDQVZeiN4Zw0FcUqtnSFav6eXBvxh+QH2NXgfbNtHLPgsZSAb88AmeYRZQOaklETPjTIevUbJJ7oPivbtLzD1EfMP2nVvcwM1dLaJ9hbFEdpgEEAoxRk55reRAYIf9YWNZUxJxbyvte0ttKe5jsk3SfG43fZ9bXMiQjeM1a++9Hvz20mLofXeExhmIsf/5Y9js0j4QcDDpfKhdQPxEcewuflUmOqAQXpTW5e49JYkYLpqdHWAZ1d6QqnYFtp7a2T6a7RAjZArfUNrJ9X09h86dUtMJg8C5DQEVwKP2uekJFK8w8GEx4JfNkCWM6GwABP5js8gCN6E7VE5j+VyiKqaAvTpzl7CssRel0Z2m0ouh8qayIEu0Phtvz8ibeoPRah/QKfegTAFQwYtnn4JeZw+YmVOEosiDgVfJMko3vmaYi++MXIf5DNva+pspy11FXwC80QHXP4h2sIEXw2lxyfS/CIkwpxoglphzbWHCaWeuvi9KCObitJOcKcp3E9db3nsvjsy+N4O7jonHQ7fa08SPPLatU/xY36n+XUMgX6lUnneuTQ150wWXL+n+vatLJzgMjx2o8KjAX0dLrprmjtZmBFNT4qnDI9LBOrIez5+ObZdB95Jm9s7aUdHz4HEcohKQsBH/0TfoIHkeN00LSGesJqwaCh6lFiiJAKy4Q38HxqBza5AqyMbEwheKMeyyFHBL4eVqxtcjRhwPjkz/wGp4TO8q8JhDwUCHiYeJ/X3eZhw3Fzm4INECUZIhkkYRl5MfcXIpz8UpHWVuyhg2lWEbIDPnfvzlcG+xenZVMJCWzSl4wzUB+3t52uqNDWwEGtBCN4szyseU21o4sLw21Vt5kNf+zKWNj5pcdJPhV1yc/k/s1DLGOvnEsdL8GbQ9Nxz6NNdv5d3uKX2B6PrgURF0rGBW9P4oSaq6x2QCPeeYEiSPzq5HFrN8DGS3xwZEDm9LKDb/UHJ5nvweG/f/eEP8hnvMImI8T1CHf1BUplQXNylYwZ5/LPZWftw2ynO5yBfvIPcXjs5XTZyOKLEguvHy8baCkgn9h2vKNEc+Bq8nRUledlsDn5pfFwil0slr8+gpCSdvHEGOex8Ndxc+6bgdH3fK8Rksr12L2s+A6AUXNQBTRstkw+DsP8LBDXWYPHgxMcRsbaBnaieyWRrTaU4IiADdJzLQzPyimTK7iQBK8mRv65e/lKl+f2kxElNLM+tuDbOryvf5dFj/D7BNVbg539R6bXyAfEe8Z50cjsTKD2hRNxwj+R+Ox5IdDppgAVbRyAkebew3jymn5wsnFymR9ZYN8GwwOeH4b51ICjp22NtE7svsemt/bYOFtShCIVCurw7uJ0xak+Pc5GXicQb56C4BCYSt43sdibQw6xfPxKgpVRmvmDYRX3+RGrvyaGWrmJqbC+llu4C6uzNpO6+dB5EJHMbJ5Ci+cju9pLDybVUooGgIM661iaqb4NHGWKFomW4zOid2F/ffQQDmB+xh6ZqVJqVwxre8dMEQG6wzbT2dNHO+hqqaWsiXeYesSqpjcqy8ynZCz+SkwSGAvPd62uXv7TFLDkpcTLopodFZ1jN5v4/9IU+hgiMlLMSp1GSN5sFzh7WVs6jgWAvJXqyqKe/haIrL0anDWDojgbYjZ3gOxRwrulJPkp1R0eOIRbiiGBf09JBe7p6JbuwTUbpsvmYA22G6HtnLDsv35OYbQQkEgnD8M4jfSaScCBCgf4wGUwoyQ4HTUnx0YL8FFpamkEZGXHkZc3E5uTj4BhjfG8Vhc8fsVNrdz7VtMykvQ2LqLFjKvUOII4EBI11/zHdCbKA7oUKoCL8W9VODo+HvAmJ5E5IoOTkVCrKypM4FJW3h/wDfE0B1sJCUHEwp4f5PNHIhFgB8w23yc1agMvmjBYcY8QSUrZ2d9GO+mraWLWbOlhLEdsSwBXMT0kXG9B49+2JBriGmR9PWpzUGsv5N5RP0xTlJtZYPGPaFfhgOSkzaHfjx/z6hOrbt5DT7pHgwV2NH0r2X0gILP2LNCl2zSGp6jEyHU8txs7HhvBuYa0gxHWMJoDUqcUfoO5gWDQYL4/u7Sw0jtWTgfPgivHuYK2iiTWprgBSq3AJy2V4uRmY2uIXCCUU0MnDI+G8RC9NyYinqZkJVJQWT8msqWA6a0zv40EAWfT0p7MGWkatXQU0EMBquCaJDNNWCzubz+ujDBa+SSx8E7zx5HQ4KRgMkD/A5MIXEhXRfFz+vO/o6B/8BW/IaJzKpHSsAS2lZ6CfKlsaaG9zPRNKNJhyv5ZpUBrXbUpmLiEf2qDanwyI6Lr+57Wv/dXSWE5W2En1kGJgsDimgNCoaFpDTZ27WXhjLt8l+bIQpQ53XTyAdpubFk25noozF7NmkyMGZqx9crTlfEcDjJ+TXQ6amhjHNz4qBEQg8HvzgJ+2tHXS2uYOmSaDjIjuMT5Am0u78x8xgotmQuTh6+cRn7gDQ0sxREMJU3AgRPFMevPyUuhU1kzmFaRQaXoCxXsc8nukf+e38QM3RnNHCVU3z6LOvgw+F+wso0nlAqcCvjbWTNwuN2WnZ9H04qk0f/psKi8uowSPl8JMMpFQiNtFJ4Vfhngk8Es83QxKcHv5M7fbuF74fmC6FP10T2M9bWANBYuPwa6yT0th4F54nE4qSc8mFxPlRHAqONbgcaIVeW++n5SI6EqQBQT8hcYcgXCvPHDwAvM6EykpLkcSNmqqg0fmHjp9+lckQh1k09FXR9kp02hp2c3kdmC1VRYcUbE7LsiN81AevwY/9NBeWDlgjcFPa1uYYFo6xJg+Hh1Ezoo//IJQxJQXPLhADl5VI5Vlp24SStivizvxkqJ0WjY1i8qyEnk07BKXYLgW43fjDu4gda3TqbGjlIJht0x1jSXrog1g6AbJJ7AGUpCdR/OnzaF502YzwcSRHgxGCSbMRMb3JBZHE+/avwzxeJKLXCrXraGjnVbv3cFaSh31+vujgxJ+xYAaIL8Y1t3HwmMgoWMFnPtYEeyRAJpXI7Ym8+tJi5NbY7EHWxV+XM2vYwaQAtLL46GDBtLZ10jvb/mVrGNy6rRb6Py53yKnPY6ykqeR15FEXQPNVJy+lLJZqwEZIR19ccYS7qKYpx9b2sOzh6mukgSvaC+DyQVnQp1DLODhQfZhfStt7+wRo3ps+2ghR+I/aKPBpIJgxWBQJydoPhghPRChOBZSiwrT6KwZOSysfEzMUW0OrsHHRoZET1LXOoNau/K4rTRun/EVlhDGuOcuF2u5qem0cOY8JphZ5GOtxmByAcHABuNUkYVU5cFROEo0ZnuOJaL3W6HugX5aX7mTttRWUFd/ryTKHKylxID90xOSKTc57ZhpKjgPYnhm5ufSBfNmiSPB8QS3QcTucJ3UrsbASW1juez6uTDd3zWWXmFYdyQlLp8unf8PsjAWAvRQFtL7ecS3hfr8HbIA1obKl6U8LaFEkjTGlvGtZQ1mStbp5GHNBanqsZJj90ALHzkaZzEW4h2XisWyEDuClRthWxl81NggFOVt/iA1shYDIQbvsdEY+HFeEX74Ly9MB0WnvbBUATJLK6w2dfhDVJLuo8WspYjthM95PICzNnZMYVLJ5094VHAFxxYwksMWk5OeJVNLvf19YoeJZ01GDON8M2KtM1h7GPx5uMBv8cIaMZjuQqqZHtZQ9m2TTwcC99Ln9tKs/CKxwYwnQL4gFJfDTllJiUwmupDLtNwsWT+mvad3n3PBMQXanB/hh792y48ffPBBs/DkxEmtsdx9xe9buX/2jqW8gH1lduElEgAn648wWaT68inRmy3CFOubNHRs48+6rMcOrzDYXxrat/FD0UHJ3lzKTp5B9bzP4ilfkt/hOD5XKh9bix5zDIBRJ4IK8+O8IigO1QQoxwseY2ub22lta4cY/qExHDI6/jDAseX45kmgpSCIEWQSZu0ESTQD/rB8tztstKwsk2bkJO9bv/1QdRtvQDPp6suktm7WVCLHh1RigNBWVY0Kc/Jp8az5lJ+RQ4kuLxMx3wsW/mEepSN1O2JjxAZj/ma4AGmAFAJ8zLr2FlpbuYP2NNeyxsqEf0g6iQJnsvOgYxrXz66Nn40Q5wGhJMXFyVoyKfz+jcsupMsWzWOidVNn3wDNKoDDgDai6x8t5DlSjPe5HY9fZ5kgOKk1FuDym2cu4z5Ybn4dFRCbMjX7DNEyoH1goasy/r6o9HoWxmGqbl1PHlcSPyDRfhcI9bEcwDogftrb/CkVpi+govTFtLnyVTHq9wXahWxwrNLMU8RNGcceCHbLgw5BMBqgFokuh3iEgTyOdDicC4GVsMEE9YhoEcjRdbT4l33b+INoJ5B9PLrE1JdMfwV0FpB8PJtK3ngneX12FqKju67RAqQSDHvE+6s/kBC1qUwAQFjabXbKSE2nOGQ0lnYM8js3LtqM36Tl+M9gIhhKPwGhhOAh2N1Je5pqqZI1FUTNH2rK62Dg6FOy8ljYJ0cLxgG4dlzHlOwsWjiliM+XKTa55q5uykpOJq/TQYlxHn7esqijr581zS7pm8cSWGtGM+hfV73y4maz6KTFSa2xANxfP+LncdRqAKa84t3pVJA2j/Y2fio2lAWlV1MBk0VQH6CtNW/wtvl05ow79xnoQSwVLatpZ/17IiTCepB6/M3cQTGXr9HOhvcpjokI9hZMh03LOUs0mMykqeRyIOhsn9geMeCCPCM5njwIIT8KoKVgegxxLzDwb+/sFrKR6TFzHwC1klfsD/8XUhFi0c1prwj5B3SJRvfE2Sk+yUUu9/iNdocDeHx19WZQT38KC6ex0RDHChCwIGan202e+ARyuKNTqCG/n9uVtT5uX5kq4peohuZvDgcIawjgtp4u2tFQTZtq9lJLF9L/DG3ggimorKQUyklmjfrwpxkVUAsQXzJr17ML86iqqYU+2LqDFk8toZrWdiHAj7fvkpUwsV6/y26XdWbGqTqHBrcVDx47yOF8zyw5qXHSE4sWoVe54yJR06ggP+c/sKu099ZKtH1bTxUTQhNt4bL0xFIqYa0DKyxqqo07vp1Ks06N/pY7pU1z0I66lfTpzj+wdnIqrd37Zxa6YdZclvIDgqC8AJOVj/yBLjpj+p2UhKV+WQuCJjQagsEv4x12KmdyGUobYBekPukPhWhnJwimQ95h4Afx7KsJf0C9MJiOaihRA71Mffl1CgwwIbGWkpDklnQrSAB5PKYvDoZoKyEP37vc/dcyAREbwbs8XnLHxUdXZgz6SQ9Fp8dg1AeJx4IrQT4HA3YIfzAgAY6baypYSDcLUQzVPoH7muT1Sb4yZAEYi4HOYEAjQX1crI1cuWQBVrRjEtGpobOLtapmemfjFppXXEDr9laK4X5jVQ399t0P+Rmsk9+P8pEeFjQMBg36k9qX2GYWndQ46afC5k/Z0hGXN+N8RVELzKIRAQ95WBa/apUHrKV7L4/kHWI/6eirp7lFl8m6JQiObOjYzqr8MppZcJEQkUw38O9lpcXwALX31Qo5pcTlCRltq1khC2xhEa2SrFPEa6ytp1KERQlrMwPBLtF+oiPM4T9OEAdxrLHgvWWIqzjGRrNYaKstEJSU93AGwHGwJSrM+N3UVKCZQFOB5xfW7vcwmcTFO8huh0u2HGqCAF5Q6dTSWcgCdmJMgR0NIBW7MxqBH+Z7ISQSu4d441fsfuE9dn9q25qFVFpYWwnqISaHWHTT0YHfI/8XpsBALvg+lkCfWVZeRhfOn0276hspLzWF4twu6U+p8T6qam7hZ6CXzmdCWb5mA/UF/NTdPyBkB63tmILbNBLRWc9VvvXo/dftNUtPapz0xLJyJRmX3jorzML0qlE/G3homSTw6Ib5QcXSvRjJYZ34lu49rKGcRj0DzUwaNbR06o3Uz0QCsihlrSSZSaSNyzEFNhDoFGOtw+4RAz8i9FXWcHr97ZSVXEZ7Gj8Rckn0ZpHbgVxVNZTP54CnbiDUa1ZmeIBAiWPNpScUpl6xtxxdxGAP7Idm6w+HqZlJqSsYojibTbzIIARgpEcur7BpS8G+8UlOcnvsQzrHsQVI0E4tXYU8kvdx/SYU4x0RyJpss9tJ47YPBQLc9lHhGr1HeI/+wzW29fXQltq9PMBpE0O9kM0w7wX2z0/LYIGfgUOOKaCVnDFzGqX44uht1krae/qoh0ljblEBPy9NNC03mxI8bppdlE9dff20uaqW2rqj/X4k1zJaaA4H+vpzCvmfWf3KK1ig6KTHSU8swEW3TqlTde0aVVOSxmrghc7dzwQBzaKmbSPtbfqMEj2ZrL3UUkn6Yh4tboQYE4N8QdoC0XD6Ax2UmzJTNBAA781du4VAGtt30Mz880XDgUcZiERV7TxKaxTNB1MeU7KXyZRaa3fFiB4uLAYGjQMpXoJMCEM9BHaD0ELbwRGgtndAEkl6MALmwTMSRSIVC7y8EpJc5HROzG6H6wjrTqpvm8b3ZmTCKdZm8F6SrsQFIzvSyAD7HLSXUChIESZ7nBvOEKhLfzBAuxpquC/WMXGyZoOrHEE/wbUhZUtZdp5Mm43VFBiqUpaTzVp5BqXEx4kGEtTDtKCkkJxMmv1c5+ykRFqxeRsVZaRxP++hlZu3m9dhHuQYA+2t6+FuQ4n8/RP33L3VLD7pYRELY3Hx9QFfbnNYtamXHGIqelTAtIQeiU5PILMxbCKJcTm0pfoNykyeSvGeDAqGB2hv82c0u/BSOn3aV2h77UrRPPRINDMEpsV0JpMwHwfTaHHuVJpbeLmQk8+VTo2dO2lLzRs8mvuIXHYfdfubWaBEn7TotAj+H/3Jg3hAin0Y41v8qPN+QXlEHCRXkH24tc9PTT1+SRSJSHpkGYaBXsP6JxMYA4FESTA5XG0FU0EQfmU5WSLIMZXjc7spCHdgJtljGVcBrdnhdBGSdoaZYEAiTZ1ttL2+mjr6eWQvZGfeWHkbyk2OAtfp5WNPyy0gjwPej6MjFbG/8Qs2ihl5uTQ1J1Nchxs6OkVjyU1JpsrmFpqel0Pd3KfguQZCWbWLNa72zjGitJEBpIz7GtEjv+ho8v3P1pXPTyxPj+MIi1gYK1euNC76UnkNf1zkcNoLYQ8YW0Qj8BG/orGWUde+mTWVbirJWErxrgweRb7PD9V5PPIJyIOK6TFMo5Vkncoqf6akh8H+7b11/GRHmDzimVxSqL59G3ndyWL0z0udTT5POtW2bhDBAsC473YmmoIOEclHFyDYw8cCEi7FHcEosR3xV4OebHCY2FSQG4Yfsf6BMLX2+ikz0UOZaV55ECc2FOrqhzdYGtd1+MSSGOcVI3NHbz8Lwmw6Z/YMSktMoAC3Y2d/v+RqgweTCKTxbgs+voM1lyCTyvbqvVTT2iT3Mdo3oufedz+GURdM7U7JyqWMhCTRXEYDtFlmciKlJyZSc2cXJfm8lOrzUUVTCxVnpdErq9fTuj1V5HG5KCMxnvY0NtGaPRVMlCObvhtraPychMPhlapi/ODXf3dLq1lsgTGxh4/HEF+/7PnGSFj9j3Aw3DFeo2qQS1PnLrGxwD25rbea1fsO8fzKYG3GYfNQ10CjLBy1sPRa1nCKKTt5Gj/IpwuZCPHwv3b+3Yfbf81k00sOzS0PWFbidMpLmcXniI4VoN2kJhTRmeV38MivUM6HOJsDmOAQwFYY4UsT4ijZ6TjyiHTQJuwWcylGmvtwUCebodDcvBQqzIw395rYwPRXIOSWT8MFfuF1OMjNL0R/l+VmU1NXN8W7XXTTWadKnEVafDydUT6dkpiAkHpktKP9o4L7hTchQRJcujQWgqy9MOvjRskN23/+odUDRIJ0LTlJaaJljBY4PdoLRvpFZSXUN+CX4EbYTByajeYU5Us0/ZzCfGpiDWZXQ6NUdSzOPVrAlhUOh6o0NfLDx+69wzLYHwRLYxmERV+9usIZanZy5z2TR/mDfGfHDhgxwgsMD3VnX73YWEL6AI/GPpaYl7aeakrx5kkczIrNj0WXM+axLmJfpuedy6O1buoZaJXpM0yXgYzKcs6iZF8+rdn9fxI8GTGwHGwZlWWfSanxhVTbtlmcAGYXXCykJtNjRwAu28UPONK+wN5ycMqXwe0ison/QFOJLsLFpBLQCau+zMtLpdKshOg+kwFMhJ192XxPfAde7xAxJTuDclNTqKq5lQcL6bR81Xr6YPtO1mLmi1CEgDxv3kwqykjnAUMSa5dYuleX9hmv0TemahLjE8jJAryjq0M0pqgXIm80TylpWPed/tD1QH9NiYunadn5csyxAK65rbtHNLz5JQWUmZRIfdzf2nt7qbmrhwdW8ZKeZW9jM22prhct73hrKQCuX9dDLUzRdz9xz51vmsUWBsEilkFY+euVkcu/NHeDYeh5mqbONovHDWHWIHr9reINBkIpyVgs02RTc86gj3f8RlK7INYFXmCzCy4hTbFRXuocscs0de4UAoHxvs/fLq7MHb11QkLZKeW0bPrt1NgZTRPT3L1H7Dunlt1CO+pXiksz2OFIDymEnZdVfbwjn9ihIITBfyB0YlNgOmsqLn7wFhSkSeLI0U6XHFsoksbFH4o7jHg9PBCQt3BKieStQgoUpI5fvXuvaCenTptKa/dU0ekzysTYvK6iEs3P97BbbAZZyYk8WPCPm9DEcX1xPh6cOKmto41H/FiMDOTC58MpVdPmsu/0B9YDdxCuxTPyCsnrgkY3doCQ7mAiaWSNpDQzk8oLcqmho4O21WCdlz5q7e7lZyQg7TsRSAV1YI2p3VD0W39571eXm8UWDoJFLAfhlWc3+a+4Zd7HETLmappSPJ5ycf+DYkjMS9QVuZZHvqfRnoaPJf1LVtJ0CabMTZlFm6pfpcqWtSzEWSNJmspEY5f1XUAscEUGEjxZNL/4Kh4hf0A5TDB2zU3VLetoSekNhPX2q/n3KazFYHoNLtAAyGifMfcgJLrs1B0MScqXwdhHKphVAamEoqRi4/L5+alUwKQy7lM9Y46REQsu02FnYikpYiHZx+SfLAZzCMcvnrKIBxBhJvkuCeJL9HpklL5ubxUNhEJ0/bJT6JIFc/m+tPHgomffecdaiOJ4cV4f9yk3tba3yJQlygx+xUjlwHPu/4xPZTn5lBafNC73FOTS5w9SbXs7dTHBgnB7/X4hadRp3O1RQwDqgVfEiOzRbOHrnrjn7hXmJguHgEUsh8DLv9vUe/lNc96M6PoM7k1TxF1zHGWkPNrcaSH4oYX0+zvo1Om3UYI3W+wpPlcKj5LCkhKmA1NZTASnT/8y1bZtIqw8iQA5mwrtAuuw91MVkwe8xxw2l3xHCv/2vhr5jPQyWUnTxJV5eu7ZTGKn8zFrZUruUEBUDtLrNw4EKBhhAuJ2iLYFkwr+spYS01RgU5mTl0LF6SAV7DHJwPegL5DE7Z+Ij0MG9sW8/7baeiaQTrLbNJqZn8eEMUeC+l746DM6Y8Y02lxdS6+v3cSjfie1Molcvmget38mk79Gn+7cQ70sVH28v8OO+fvxcTDyeVhzcbmoua1Z+ov0bb6AGKnESCYKrNEToYLUDMpPyYhqOeMEkEcgHKaG9g4JdowJ8uMOrgOID2Mnw4j8ybDZbnzi7jtO+lxgR4NFLIcByOW2O2e8OKCr6fwAltnsmgOjvPGEEAz/QxqYquZ1YoNB+pfU+CJaX/GSaCGwjywsvYaQFbmKNRF4jGG6zONIFHKAa7OuB/lgBsW7M+ThRBr/rTVvUbwnTbInOx0+6g9Aw1GopnUjLZxyDT/Q24R4UHYwYMzHksaNfQGmNIx0Mf0VJRUjHGFthdUWloMzMpNoWnYiHsJJCVx5IBjHWiAySUfLhgOQC1LNVza30gfbdtInO3ZLgJ+ftb2L5s+RuIyatjba09hCZ5ZPo7NmzaA/fbSKZuTn0itr1kserNvPO4sWsOaDNmxiLWc8DNXxrLlgaqmts03YH5m45epjwty8dkxjJvO+pZm5YmSPDiXGDyNo8nEFBmzo5ZFIZDdT8P9zhnt++Nh9d0enBiwcERaxHAHP/3pr8LYrpi/vtyvt3L2KmVzS8BBi6mc8AXIBQXQPNPPDHZHULslMDp39DZTqKxCDfGPHDt4WFlJZVHqdrKuPBJjxnkzJKwY7CnKV4b25ey/1+FsoO2k6FWcuoZ3171N6fKnYZUBWCLZEMCem4g73eMOQDxtv20A0vkWmv0AqJrFMTY+nWQXJsm3yAhemUXtPrpDnSBEbbccWnUIcy96mZkn1jujx8rxsMd7DhlCQkcaDB4Xe27yNLmINB/aGFZu302nTp1B1S6uQ0ViP3HG0hLh47mMGtXe1ixYaJZToC/+gzbiYTMqy87nvxQvJnCxAFgN4fenhYA030a+NkPbNp+7/8lufvfba+KiRJyAsYjkKnn9+q/HK77asvuym6St48IiZoQKH0+aVWI1xBeaWkd6li6pbNxAWAoMEKM0+TRYJK0xfKNmUkYwSU2LQVpD5GL9J8mLBow4WBrp4icGTDEDK/eg669GpBgRV+liLmZF7rmRSDob75LyHAggV8S29wRB1+Vkj4kcMGgsi6guTfDSvMHVCzIWPBlJ7/tPRi7VzRp9peTAhtPX20caKatpeU88jYZVW7aqgtzZsprKcTAqEdHpv63ZKcLtpak4WbeD9Pt6+U0hlsECHsB8rkoHwTPTFUyDgp66eLvkupMIvaCaY/sESwzlJ6ScVqdiYTCO63q3r+h8VJfLAk/fe+fja1/7SYW62MERYxDJEvPK7rS233jf9nb6AukYPRVyaTSnVNNU27tNjCnMZyxIsEIaUL33+NkkLg6mwrr4GsmlO8RCblnO2JMFcu/dPkggzn7WXtPhiauraZR5HMT3Qqig3eRbFeVL5AQrTvKLL5fe1rRtlv4MRuzoINaSXRGR+W3+ACS8sdpU0t4sWFqcx8Y1dmnJM9yHrQCwm51gCo3UY7wcC8dxmY3dvQbo2JhRoMRXNLRIwyRcq0fnJPi8PEtz08Y7dlJbgozms1WysrOE6BExBj9CT6KqJmBgbKwK38ag8wRtPPf291MsvDW7wfGycMy0hkaZk5rE2NX52lYkEWaqCr1UPh1/jR/qHgeaqnz393e/sNjdbGCYsYhkGXnh6a3j5b7fsuejL899hCbGWn/gcu0PLh2fU+AIGxKi7ZQ8TC8RKc9deykiYInEsSOOCaawOJpqclJnU2LGNTim7RYRzVcsaSo0roHAkLBoJgiS7+ptYpoUpI7FEptu2169kLSYoxz8kINn4BRJ1QviEDWrtGZDPS4ozKMGDQMrorqMFRsteVwpNyTqNz1HBJWMjRIcGaIk610ARrWUsiSUGtDGENcgBn1u6e6ilq4fOnjVd1m1PjouT/bZU14oxG4TuYKF33tyZ4mHW2dcvi1uNBbnIsXmE7nV5qLOrgzUn7gNcN7fTReW5RfzuFDI7bL84AYBLkwj6UGiXoevfUxT7vz5x35dXb1i58vgunj/JYRHLCPDqbzYOvPLslm2X3DLvZR71VzOxzGMNxjf2YujziHrmsHDS7OJmDNtJef55VNe6mXY3fCDfQS5JvjzRRLr7GmnhlGtZSPgkLgZeZsieDMcA2GCwjx6JjowPhlwP/4EAAnnKcsJMKi5D5WOEaGp2ImUleWT7WACkgn+YskMcDrI6Y4nm8fRGOhhoBqwYiZxhwTCyGozvXYUGg4BABAE67Ta+FxGJdQF54J4gXfzC0kKalpsjQj7O5aS9TS0S/zIWAh/3zsPaElK1tDO5IJnpdCaVpDgfbr2c44QkFr4mTPfx9ffpYf2n3Om+0bEi7r3//Y8bR5Ye3MIBOAF7zLHHf795bb5TV/6On9Evq5rqRdl4G/gBEcMs8WHQn1t0hbge767/kBaXfYm21bxFPnc6eZyJFAoHaFvdOzSP9ylInUef7X6OKppXy82PCo3Pd4NY7WOkAm1FVn4M6RToD5PdrVFCgnPMhA6cFJDCBlN/nax5ZSWV0WnTv0wfb/+tBIhC8B2r7goyaekqoNqWcv487uqoAKQR02TCLNzR7kunltAF82ZzXbppRn4O1ba1i7vy+oqqMdFYBgP3cfPOraTwfSjKziOb3SHTQzIdydtOFHKR6+AXPzcBQzfeokjw/2W2fW3Tgw8eoxt9kuDE6C0TBI8uv24pi+F/5I67zGG3eZDMcqxG80cCCAZI9RVK8CM0kJauvTS74FKK96TTxzt+J7Eq58/5Fu1q+JActmjQJGJZYgkrD4Yckf+g/iCVCGsqWKQrMKBzrzEoIdk1Zot0YcoOto1lM26nWQWXyBICyNwMDzdM97218efU0L79sHUda4BYAiEP1bTMpO5+OCUce5kDzeX2884QMqluaaeLmGB+/tfXKC0hnnoGBiiA4EFz37EC0r0EerBkgyKp9+EZBZdbMeyjdDKTC9cdGZR1SbgX2aJGtH979Otffs7camGMYU2FjSFe+d2W2u/emfaHTj2ugkedWVyUZbNrKsuIcQWEMv7BuN/RU0OtPVVk01w0PfccmUqCSzGM+4jg31j5smzX9WiG2MMCpML/oHih/tHVHyP8uwjFxTvJ6bKNmlRihAgnA6w5g7VnkM0ZsTsD/k4hRdiP3PZ4qmndECWgYyLcWLDaAlyPMPUNpPB5sSjZGDDoMICrROT5oiklEq2fnZxIXpeLlkwtpaqWNiEX7IPle6HtxWw2o4FoTCx8g6bTADMKayyQyfg8+uMfL6hMkFx3PRIO7+bO/LA97Lz3kW/cttbcbGEcMDl7yiTAf770pVS3LXKHqho32h222Rj1Y833YwFoGdBKspKnsaZSJwL5rJlfo3c3Py7kM5TbjkBImQJDVL2QCmsr/jA5mFASEqPL4I4WIENkdi7PO0+cEGKaytzCK2l73QraXPU6ZSSVssBzCOmETc3mWAH+WE1dRawtlXGb4szHllxA4ojMP3PmNHFD3lRVQ2+u3yyBk7jHToedpmZliHazt7GFtSx40o1Sq2Py8Pf0UCgwQDanS1allCkxfskdm0TkgrqKYT4QbOGn4o9OxfHwz++9ZYe52cI4wiKWcQQ/+8pTr109Q1ftN3Ifv9Vh13KDQXj6mDuMI0TbYEGMcxVlLJKljPc2fWpuPTxiVZMASCYWkGGISSUYCMv3pGQXaQ4WXqO8BtTPafPSVUv/iVbteo66+5t4dH6deKdVNH1Gi6deTys2PSaZAURAsBZz7Lsr19JQWZCXUFNHqXw/1giEwpLIEnnGkNRyT0MTa1M2WQQLa7+kxftkH2RPBunE1nsZDWDA7+vqlNbWnE5xS8Y0kqgvk4RcomntufMaxh80Q/1V2B5878m7744uMDQC3PbMMy5Pf39akBxJDrKnGJFwsrkJU4VGRKUebrk6R5yj9qFbbokGjp3EsIjlGODnyy/iIb57np1sdzmcthtY2LvR548NoL14JUfYUBhN9uA/EjcBLzBoK+Z69Z44O3l90YzHo4HYbYwQeZxJdP1p/0mvr/svqmxZQ8lxuXTJgv+P1u39i+RNg9cb3KGPnZYCIgHl8QXKOx6QCOmGRq2iuUyVEtRm1JrBMIApKkyHgUAQNOlxOujOC84Sw/qLn66mOJeLNdLp9M6mLbSxooaJZ/Qz3KFggAa6u8nO58Ka7ppmk/Mxq0xoYpFBCNc1HA6tZFXuoVDQWPH0d756xDQsD/Dooemx36QGKZijGbY0m6an8+OZoSpKqqFHslVVSSVD8XCniOMzmO/E7/vBY0isdd/JT06noahVvN/HStD/xhPfuicaSHaSwSIWE3/54HZfS38ol0fMGTwC8ek61minrrBfbzN0T+P9X/xNm7nriPHwimvj7GFlaVg3fmBTtTNEiI1SSA8F8ByLCoMj3+5YVURb0UkSIUa1FZ1HZQolp44+ZTqyASBFTWnWabSp+nWaX3yluEe/veEhauraTVct+RHtbvxY1vZHFgG8xg9RIjE/kdvhI587g3yuVHLaPaLlYV0ckEhfoJfae5JZc4mjroF+iT2BkMfvY606ngIX0104Pgh/Wfk0OnvWNHrs1beprr2TijPS6KazTuM23CL5yVx2u/mrkQPX5e/tkcXB7ExcENbQAhTxzhvfax0pMF3H7VSlRvR/N/qDLzz+3XuRaVO557HHEsmwZ3Llc7hn51BEyeGOlcX3PEMx1Gz+aZKhyBJCWGvZwdfm5OuHy6ODr5v5VONiHghKVzH7zAEPLrcF/qNN+IXteig0wN9a+HdrVTXySGtq0ornr7vupEkJM/F6xzHAAwapU9/9UnKPP3KGTsaFqmKcyp0umwWqjcdjKncyGY4qGFgrRoQbCQlcgtwJMfJp5M81vEezYeitWoTqNFVr4lFKi9dh1CYNdPTsoimUld9odHyYZCQldUS2XDvDeFB5cJ+K8syKM139gYwv8fH/H9+BIpzT3HRcYT43LLxgD0LMCpOKPyzEksSkYneMTsjj4cRKmD53Ci0tu4WfbZU+2vG/VJ53gSwLgNQzWBVz5ZYnCcsBjK0X2H4SEcJSbUwgaUJqmYlTKDWhhDwORNtHyQxCIio7o9M/xISIX0ciqmT8xbF6BwJU395BuxuaaGd9A3/uFMEPEsC+Y+0SDCDv2BlMLAunFNHjr75DcR4X3XzmaVyXAfq/j1fTvOJC2lhZLevCj+b8uH5oLbC3QLDaoLnY7OOutUSPyn8HH57bOnrn5C7ij/kd95S43wQkY4DLbqvXNG05EwfSGuQohlHEFc3kXdzRZ0zy9ODmanz/bDyA5PESF8u14KD7zyMH3ve2r3TIkP7DAxKDHyb+H1QUY4WmGj9qTo7/7GQgmPHpHRMUT7x0mSfgcM3UDPUOvvJrNVXFAhO85eBmiHWkQeVm38OfQ/S1aCH3Jf7YzYTRxIdt595VzR24STGUNj5PA8uketWhNYX6tBaHo89PES2VCem7TGTX8njUhcNAGIgoO8SDG3uoYjiwCqND7FgQmNBWdGgrgQj5mVhsDpUSk7h6o0BUa1LpjBlfZfLopo1Vr9CpZbfJ9Nenu34vwtzjSqbK5tWybMBYkgryo6E9kW8tjrWRksylVJi+iFJ8ebz18+08EqD9Onp6aX1llSzqBcLpDwSFaKDxjM1ZoudBJP5t555B8W6nRMc3MKG9v2XHPiP/jroG+t3KD2kAa8NHfzZiDPR2w/gtWkvMkB91Px46ucheg/Yd/Al9Gn1OXvxP0tbwRcLOg+8g6SBrTYFwiAmEX/w5GA7KO5wVsKhavMdLJRk5lOSJw3EkVcDh6ib9fP+fYwLUBWfjawurEeMRUu0/fvzeW5Hx9YTF0HrGJMcTq++yR5o6Fyuach9f8bWqptrgcTMefSvan/lP9L/5zn8wMJLtUkqBYKhDiahtqkJN/PBkdob1kvYAj7y4Tsgk7OSH18YbQTQafs6Clr/y52iZlPNx8B67jMGXg4fS/D8kyH7Y3/ReC5m2lQC/ktNYW7GPRtBHBcf0vPPo9Gm30Sc7fkebql+TLUun3iRLMn+47RmxsyDa3my5USMSCfOZFdaQUik7eTpNyTyN8tPm77sH4wW0ZVVTi6TO39nQSM0d0fT3MICP1Zntmk3S7EN7wrIGVy5ZKAuFPfP2e/S1i86hN9ZvotW7KsQ+M2JwO+nBoJALyCQa2wKtBZ0ZOeykZ8t+8hb7G/0vwH3HtaOeEg/Fmh+yKsNFGuVYBA0EgQwEQSYPEAi+I70MUtpgHaJBRxbgmKhDnNtDecnplJOMZQ6iU1ATHai3HjZWqYrxrcfuu/0js/iEQ+xenbB4fPn1JUwhd/Bz8HW7XfNBYEYf/eMLeSjR+vxCiESIia6+3081Pf3UPODnkZhBdmYSJwsju8YPNe/s4He8WIffv407KtKu23h7jIiin7ncLMPnfdfMb7GrxzseRnk3P4tthdsoFAyTf0Anl0ujOImwxy9GBrg7Y22YhaXXcl3slBSXQ3Vtm2ldxUtioEfGZqT3xwJlGm8fPaICy+dOk8XRynLOoMzEMr6G0ZDjyADN5dOde2nD3ioJdpRYEb4nowXuF+yAswrz6aqlC8QFGcBKlEvLSulPH6+mCiY32IGQ/HKkQD/t7+5mYRgkBzzE7LEpMZCLLNO7jyCQMQDLHiO2JvrOWq/kqOMXEwX6eAjEobOmwRoxCITphh+BaHvIXz7mAe+DIH2VX3EuN2UkJsviY06uD0hqMgEu0HpYr+ZG+HZGa82fH3xw/zT5iYLR9/AJjEeWX3MmC5MHHS7bGXooomDENJEBQhgAwfQNUG1vP7X6A3KD8IhFxX9UoMg7f8BnbAFx4AWyESIB8YCAzM8OftlY7cF3O76b5ITvDn5p+M5HwoQNhBXIN+DXyR8IU2IKIuxHblvBFJjD7pE1+0EiW2rfptzkclpQfDXXPEJr9vxJ1oVRFRsL3dGnqseIGNNqpZmn0rTcsyU/2nAdAPr7g9TZOUB+f0g+Q3D6fC6ysSaZmOCmOJ9TCHyowH2qbm6lT3fslgzG3QMD5LCNQVp+fmWnJDOBOmlzVR2dOm2KaDHtvX0stMO8LZGe/+BT+T6c+h4A/p3OBNDe2kxhvpcGD2YiXIaBT5jbOkoe/M7kgXfkMMNnTFFhG4ggeuqDCCP2PkTgHjiY0LKTkvmVRgkeyZyE6SV5n2wAuUQikcZIKPztJ+67/Q/cHpPzQg6DEfa2iY/H3rjhOkOP/NThtOWGQ+jg5oYJDjyEEAI9wRA19PmpsqePeoM6C11zh0Mgdml4iGPYX4bPhmgv0GwwGQNCiX6PajUyvcblEL9YXlgJG6QzsWQneSgjBevARI81EkB8zMg7n4rSF9KbG38ubsSYP4c2MbvwEurpb6LNNW8OW/gfCtCMkry5NL/4C1SYsYhc9mim4CMBbt+7djfT5i0NVFnRSrV1ndTXF2RCCcg0IOKOMHXjcduFgN0eh5BMeloclRSn0vTpmTRrZraQztEAobutpo5eW7uJdtU3SPuPdloOAhcDJtzbIB9/UWkxnTJtKo/qHbJufDdrv7999wO+5yNvX9RzR8VOqmtpJoM/R/hcmKCCFSRafdxl/rDvcxSjvTZA+jQfJiM+iXJT0vn+xvEgKZqsc7IDNitdjzQYofBdj99/x8tm8QmB0d/5CYhHXrn+es2uPMyCIBWkMhkhDyU/VN08Wqzq6ZcpMowSR/Os7qMdk2zko1koBITjs6DVgxGyc7OdWppBGYkeEawjAc6BIMjzZt9Pe5s/o01Vr4oLL7QKpHHp6m9gQrFRdEnk0QGkAi1lUem1lOzLN0sPDQirHTubafmrm2nNmmpqaumh7i4/9faCTBBgGG3/6Gv/b6LvsN2wlmhXKT7ORfEJLtZiPDRvbi6df950WrgwXwjoSOjq66eXV6+jD7ftwqhVzjMaYNTudTrp/LkzaW5xgaxU+fArb7CGGKQbzzyVn4c3ua37R6y1oH4d3V20eus66YOqw0EKay4kxGjuNA6iBG0OO0pJejYTio+cGOVHN8j2EwGYVtQj4So1HLr00a/ftcUsnvQY+95wnPHYa9ecz7freU1TEpDmfbIDDy4EWSdrMNs7e6h9AOvOj9GNG9Q80dgVfmEabCBEefFeWliURi4HcoKNrB1BLCCSc2d9Xcjjva2/FFtKWkIxLZt+B72y9l8pGOrlaxz5aBrngGPD3KIr+XW5ENnhgHn9d1fupt//cRVt3dpI/ayZgEjQmLB7oK2HI+TFGI0Xtw8WOvOwNpOfn0zXXbeALr5wBsXFHT71DUbc723eTi9+tpb8wSOshTME4Fggk9OnT6WtrBFh2eNT+DM0ww4msafeeEfsHiOeDmOgfqs3r6PW7g5SWRgaiGlhAt1f75Ef+2Cgt9mZuArSMiknKZXvqR0VGHE/nOiQ+JuQvtIT8F78s+9cP2AWT2qMfv5hAuGx5TfN4O73vGrT0sd/6eBjBwgEl02j3DgPxdlt1MtaGEaO/B/P26iB51WeWdZSsIY9hQ2amplAWYneEc9hQ+DDKyuMhcUGGmlWwUVUlLGQYJyfXXgptXTvOeyqlUMFjLbIMbZ06pdoQfEXyaYixu3zQKr/997bTf/wg5fod89+RjU1HeJGDUEF7SJKKtHXcID98VscA80UDIWpuaWX3n13J72zYocQTVZ2Irmcn7en4J4WZaRRbkoy7axvpIHAyMkFx4Jr8w4+TltPrxjt+/wB6hnwi1daekICBZi84K470nPgd1i6oKm1GSckBMxyIdMJ3mUP2W80wP2wsZBNT0iiWXnFMv2FKbyR9cDJA1w3N2VhyBbqW7P8xQ/M4kmNE4ZYfvmX2326LfCMalPnnUikMhh4dOMddsphglEVg/y6TkFmF1zt6B5rPgLziaxhH9Qp2e0QYhnNcsMgkPT4YopzpzK5+Km6dT3Fu9OoKHMJdfTU0urdL1BIHxixoENsiseZQKdOu0UCLA8FuJRv395I//Yfb9DDj62kxobo4lmDX2MFHGrwcTs6+umNN7fRpk0NlJuTSOnpvkNOkaUnxlNhepqQC4hgLDzGcP5E7iOnlpVKwGR5fi7lpibTnsZmJqCAENFI4HF7qL65ge9bOBr8J9dqXpMccmTHlezMfLxEr4+mZudRcXo2OTTWisztJwNwzwxDmb3kkqv/vGr5n4+YgmYy4IQhlku+PPVvNLt694lKKoMBYzvWmk9hAsDVBoRgRjbVIQoJvzAVZoQMyWScy5pKSUb8yLUVFhRxrhS6YtEPJW4k0ZtDOcnTSTd02tPwEW2ofEmmxkY6BSYR/A4fLS27mabnnm2WHghMcb3wf2vpn3/8Gq1aVSXG9bEQ2kMFBAWIpKamnV59bas0dH5e8iGnx5J9cdxOKSL44R4srrwjBO5ZIWtCt597pkyL/WbF+/Ta2g20dFopk3GEqppbR3x8XBM8vto626PHwP3jMtFeonuY70NDbGorwY3rz6SyrDwefHj3lZ9s4Kb0Roygb83yv75oFk1anBDE8uir15TxbXmCX0d3AzpBgEfPbbNROhNMvDnV0ssPPQQLBMBwIM+xxK+EyalqNJVJJdGD9c6j24cLnF7cflWbEAyWQM5MKpOULYFQL3X2NcoU2XDrGQU8oOx0CpPKjLzzzLID0dDQRT/92Tv01NMfUlfXADkco3ftHSkggGHb+fiTSqqsbqfiolRKT/OZW/cD2YozkxJod0Mz9fj94ok1EuD+zy8qlFQvjyx/S6bIMN126vSpQiqjIRbAYXdSbWMd32R1/3QY7qPcyqHdT3QrkJzH6aL81AwqzcihjMQUOc7JSiqAZDUwlJS5l1z65trlf20xiyclTghiueyWWf/KqrkkdTyZELvaBIedkl1OJhg7IUithwkCj/gRBfe+pmJNBUZ7BLUFI5TAxyjPTWbhMzQhcWggcC5MjZ07RLOYlnsWNXbsoNfX/5QauAykM9JgRQgkpNefU3SZWXIgMPX1o39+lV55dQsL56jWcLyB+4D23LOnhdZvqKOighTKy0syt+4HVof08n1E7jFZW+VI9+8wwC+CelhiWuJ40DGvuIAuXjCXqlta6e2NWyQCnqkguvMIABtIR08n9flZs0Lb4j7ytckx5bBHPjbuH+wmuSlpQijZyWkSnzLZghzHC9wKPk1Rule/8tLbZtGkxKQnlkeWXz2bO/UP4QV2sg52oFkgNiXR4aAUNxOM3U69TC7+o3gCobmkzbg3R432RNmJHipMi2cBMLrGjI4+I9TUtYvsqpNyksuprbeKR9BdXKeRdTus1VKef74Qy6GCKTduqqMfPvgKrV5TRU7W4o5IrMcYqAtIrrm5R+pXWppO+Ycgl7zUZCGVStYsRuKKjP1hq+n1B6i8IFe+r9q1l+o7OuiCubO5LIe21zaIJ9lIWgfHQxBtc1uzZDtmxuRC0ztMDnj4o2LglxKfQGXZ+ZTLhOJ1uaXsJH1sDwmb3a4Y3MBnnr3shY/ffHPE68ccb0x6Yrn0ptlfZ0l1ifTukxx4QBFxn8haR4bHLSP2HhZSMDsd9nGH0Z5JBMSC6Psp6QkU73FECWck4N8ZsSBiPilGoi09e2V9fXiJYX0VySg7TGDRMqyIedq0L4vR/mBs3lJPP/zHV2jz5objOvV1NIBcENX/6WeVNGN6lhj2D0ZJZgZVNLdQc1fU2WC4wC+QSqampY3i3R5aUlZCswvyWVvsopn5ubSlpo56+kfmOIHf4P7VNTfgCz910FgGEwvw+eMi9QpsKEgW6eM6YTruZJ72OhzQjmgXv9392drlL1WZxZMOk1oYP7PiNpeiGqc7HBrSYJul44+JPMZCM+DltWlUnhRPp2SmUqbbJZoLaj245kpsZ36BXJASJj3BI59HAtwDu81FeSmzKCdpOrkdCaJZhMN+2tP4iUyNjSRtCzQfu81D84q/wKSXYZbuR3V1B/3kX99gUqlnUpn4YyWkyGlu7qW//bs/0bbtTWbpfmChrqtPWUQJHr4XuD8jAGw080uKaFZRjiSnBNG8s3ELVTW3sUaaKqQwUjhYI070sVbLGrH0Fb4/8kwMqmqs3ki8mZeaQUunzJBpL6x+iW3H8nkdb8CuNVbXI1mdI5TDf2aZRZMSk1pjufjGslP5dn6FWT5xpMJwJLBBOPLpog9T1FgO4Sff5W90vlhGcQKUj/xBHg3c/GDnxLnJa7fJ1BhyOEkkPeqGamEaDDaWkEGpHieVZibI1NpwgeuXmJKym2XxLniDYT17h+amtt5qPubIMyBEjDDNyr+IR9sXcrUPHAvBOP/v//mmxI1g+muyADYX5CFbv6GGzjm7jLzeA73F4kXjVGlrbb1ZMjzgFlY0NdOqnXspIymR5pUUyjQbHAQ2VddSc+fIV89FPMuA30+tnW2ybLFMhw2ys6D/wBaT6kug8rwiCXIcjcPA8QRIAy8AzzOmiDGNiOtBOTTQeK+b+7lNUvaMBRwup2bokR2rl7/4ulk06TDJiaX8Cu7H1/AdP0ZRVEwirOSVZJ5CA6FucrIg9bnTqS/QQV5nEgtWt3S+RG+WTBEEQv3ysGEZXj0SlM/RasY8tzDSGUxA44cEp4OyTWGF2Bd/OCICIGZfUZhcStLjKSXONaKm1Pka81JnUW7yTFlqeH3VXynI14/ASAzBGjp2jGgKDKlaUuOLaPGU68jr2rfMuADp/X/9m0/pf/llZ+I8Bs04psB9b23to8amLjr7rKmfczRA7AnWVmnrRnaC4V8cBN/C0mKCRxjykzV0dNJH23dze8ZxX7XxcXtGdFxoIaFQiBpamqJ2FtSb7y36DY6XFOej4oxsfk5yyWWPusRPZIjGwe/R7MzRFzR8kL/H6RSPPSf3LyT2RMLP9MQE6uzr589uWsCEXZadRR6Xk1q7egiJN0f7PKNN9XC4aua1V72y4cUXkZZt0mFyDiNM8M0vdnns9mOnrSg8KvFLKnZM8yTG5YjLK4zR+anzeLR/CneyM6kwbSHNLriUR2z5lODNlHTxSDkCAel1JpoCEqlINFkOF3YIBPzBOB3t4hCosf6EEROSaEa1oJFCRlf8oExN9NGC9CQqSfCShwUCtBe0H8wiGfFRY+qIwL9TeJzisHvJ50mlgUB0Ma9d9R/yg1mAqzB3HDrQFoimL85YwscoNEv3Y9WaKvqfX38iAmCUz/JxxVtv76Df/3G1+W0/kNbk8kXz5b6NBBhE9AUC9PKqdfTGuo305rrN1NjZSdNzs+mUsikiSEcKl9NFXhascDDA9A3S5MOeU5qRS7PzSniAkc79Ad3iWD2bhwbOLnXg/yEzVT8CPGNAG3l50OXh14y8HDqzfBqdMm2KTNllJCbSxfNn09ziQspOjg5qFpQW0fXLlohGhswJswvz6f2tO2XVTiQBHS2pANH6KsnePvq8AW6SYNJqLD9ffr/TpvbdpNnVWRi5HivoRpiykqZRb6CNO94UfpXySHAbZaeU86gmTkbl2+tXijZTmL6QH94gjzxns6DtZGIppARPJgsMJ/X625lwrhFyifeki0E6I3Eq9XM5hDCO3etHzAFvd6fxQ6rKsWS6YRTAg+ZkQkmBezJyMLGm0jUQlNT6s/L44Rnhg4HYEoMJMIGvZWbehZKuPitpKpVkLaXNNW9QV18DH3p44xiQbVJcHp1adjO37YE5wLq6/fSPP3qFdu9pGVVa/+MNCKJgSKfamk5asCCf0lIPDMXyuV2iadS1mUGJwwCeiob2DgqyQF1aVkIXzJstyxpDW8nkUfcnO3cT8umNVBZ29nRTd38vuV1uykvLEMN8ZlKqCN1j6T4cIw9551eMMKF1YIkITN3hsZlZkEunsfaW6PFSS1e3TF0lxXlZq85jzcoujg1+1krS4+MlyLS730/zmVT+8ulqamZtBKR09qwZ1Mj3w8faf3NnFxVnplNqgo/S+DdNHV1yzNGSC555HljWRMKhv6557eXoQjuTDJNWY/HaWlK4E6UdS9sKACJo66mmFBZ40FygwYAEkLbEH+qhjr46VpPrqLZ9k4zcYWOobd1EtW2bJCFjbDncxazFYAlerPGOTL+J3mxaxESTzNsxSocmBKKaX3wVzcq/mFXuL7IGVMC/Hd314tfSZPxKcTlEg5mVnEhFyXEjfiCgUSXGZYsNZGPVq/TJrmfFCyzOlUabq96gmhastzJc4Y8Elk7WVhaxcE0zy/bjxRc30OrV1RPaA2yogCCuqGyjZ3+/yizZD2T0Pat8uuwz7DvPwhZTOadNnyIaSn/AT29v2EIvfPQptfb0UG5KyogIAELc4XBQHAvo1PgEKs8tlAzEiJoXDQYj7jHC4CMNPi40cNg7UOQEUSYlUE5yEg9mEukcFv7wrAOK+X0mE8f03Byaze+IEapjssXvAfT5pLg4IQpod+v2Vsrqm9NysiXLAMq/sGQhDwKLhHzQnttqGyROqLWnV7Ia7Kyt5/Mn0rS8LNGeRwtQJJOi3XA5x2LVu+OCSUssPbrh4L6B1zEFRt2Ix5iSvYxHkttZE+miKVmnU1XzWu7kMN5Fs+3GOZMlZgMBgiUZS/jBvoU79BbyB3tpbtEVlM5ktKFqufwGghlR6k1dO6k061RWw50iVEEkWHlx7d4/s8BeTl398CAafccF0G6SAp0fLBBMfuLokhbEsyaGdeRxvZUt63g0/Cx9uP1/aGvtm6LlDRcQIi5HHAuEc8yS/Wjv6KdfPfPRsEfwExXgc7xWrNhJ767cZZbuR3ZKEg80cmX+fjiA0MRvPty6k3719kp68dO1tGZ3BdW1dtCKTdt4ADPy9kMfz0nNoCmZeayl8qCEyxB8ORrEHuXBjzSmqQA3E1lpVqYIblzT3KJ8WjilSNot0euh06eXSTsVpqeKDeRLZ5wq2gj2LWGtIinOQzVtbbR2TwVrz31iA41qi9ElkVF/XJPX5aI+v59aWBtz87kbWQt5Z9NW2lRZwyTqExvLIiYZJPScU5gvaXi2MbFAU/E4nHwcHGl0wBHweOpgtkmKSftkOlUjTiHDN5ajo6EAxNLZV8+k0U476laySl3JI6ewTIehLmkJJdyJ80UgNnRs5ZGmgwnkZVald5GuByWte0XjJ5LmJDtpBmlMIOjgCCKsbl7PhOJmVbxUiMbliKeO3hoZVaYnlsq2qMI/euAoqK94uejGKDyqkJHWwQ9dAWk2B5098166cdl/0zmz72NBcBpvG9nDhnbOTi7nBzndLNkPjOxb23q5jcyCEwDIZVbfwEJsxY5oKv9BgIfY3OL8faPs4QC/aevtFUG4bEYZffvKi+mfbrqGbj7rNCrjETYM1SOF084DIBiaWajKcyj1gxYxvHqi/4MQUn0+mW5aPKVYVsKEFvKdL1wixnMIeUxlwY6Da8IyAJjOw8AIv4dxnalCNDsk2txSVS2aBtbNj3M5xY6IRd2gidx/2YX8ninnlmWTuf4AlnCGrcXNBJHk9ZKf64LVPoFkn5cHkxn02a4K+r+PV9Hy1RtEi7ls4Tw+3gWi3cDOMpr23A9+XnjEqTqcY+NmdhwwaR9NFrZ+rv0AOtXYAw9HtIMcaDiPPjwwrL+29qcy7bW9/h16Z/OjMm21reZtHg010qKSa5lUdsga7ti3pWuPaBsS2MfV3dP0iZDSjLxzedRo58vA0sFO1iBCrIr/heaXfFE8qjTNLqN9JGycmn0GpcTny/lHi5gQwDseOLxstpG1I2qjqQ6+LI1WbHyEnn3/G/T2poepvaeGCtLmynVF9xoeQCzQBA9GT4+fXnxpIxOiWXACAdN677+/m7ZuazRL9qMgLUVyfg1XcKHl8Yxcvni+GKU3V9fQk6+/Q9//zXP0l49XiyAeKRSN+wwfW/qR2adGAvwWMTtnziyTkX+CN+q9mJ2UKF5xpzMhggBAJrA5ASBLr9MlWmuItyEnGrzVoHVAS6lqbaOd9Q106aK5MngKhHXK4farbWtnAqhhLccrpITjBph0UfMw1wOkdu2yJVTZ1CLaykAwSJcunEsLSop4kNdPq3ch2DdE1Xz8x159W9Lk4P2lVesk28FYyKPoMZQOR6KzM1oy+TBprZ5fuHGeh7vz5ZpdLRrLjMZ8THEbTvLmiECHGzHfZH6gQzw6c8kLD1DMWB0MD4hRHZ0UJNTSvZd2NX7IHR+ajC7TX/gtiAWvXn8L9fhbZZoM58LCV7CzYJ8+Lm/u2itG/o6+WtGM8lLmiGtzfspsqmj6jPpYUxquEfxz4OaCfEK7hcMglgh5fUwOI3woNMVGiZ5MFgoBsSNhehA2pu217/J5MPoe7nGxImISnTrtVtHcBuMvL26gt97ezqPk0a+8ONGAaR6kfEG6lwXzYYvbD5fDLkIRAm84ZAChDdsApore37qd3li/WQRvcpyXMlgjgDYJ4TnstsT+fGydfwtIAkW8RI2MahFDBerYy8QArQzrycAQ3tDeJen+d9TxQI2FPUgiwesRz666tg55P33GVFq7p0rOVZqVwc/WgGg28HR0ORz08fadVJSeLlNY72/dIQb5PCZoXHtjVzefo1NIR+fzgyzqWtslu/SmqhpavbtCNCNMc+Hzdn5HJgS0Ha7s4KsbZusdEVhVMhIOvf/YV275k1k06TBpieWLdxaruq5dotm1aWPqFcadCYF+80u+QK09lZSXOoe8rhTqGWimfP6cmThVdoNnGDyf4MmFDL4gEWgYyNrrcSbKwwIBiREUCCjAJIX1R/r87SJsQSSt3ZXckZuERKD99Ac6Wbho1NS5i0mokV8NQj5wXwYpQVjDJXmkAnUf/YJU9hELC2gWBm6vXWTFsMEHtTMRIygyNaGI0uNLqChjMb8WCTGj3YYLNF1x5hIqyVxqluzHLx56V5I5nij2lYOBe4upsNNOLTkgxT7IpKO3j7bW1Ms+Q71VcrxQmDKTE2lOYQEhPf9CFtRzCvP4HqVTBwvyps6ukbUnHzvMxAKNV7QFPoYMelA/fg0V2BcCG1rKGeXTxWOrqqVF6umwaVJ/xPS0dvfy85coWgZsIbiWRCYJaHNY6XRrdb1kBQA5BcIhPk4P7WZC6gsGaG9DC1U1t8ixoAXBiB87N6a70LY9/N7E54YRH3UBMGDE59iU23gD58DUYsSIvLBm+UsfmsWTDpP26fzK2S92KqQ2jYETxgHAgwE3XxuPvOHJhLVEYD9APArsJ3B7hTaDoEhoFtnJ06UsPx3rjmRzhx6g2QUX8ygxTsgF/2AfQZr3hcVXk8+TwQK4mAlrtpT7PGnccR3oSHJ+kA68y7qZWKDN7Kx/n97Z9IgYwqEJjIW2IpTHdcOIDKM7DVMaIwQeBLhS/3XVP9Pmytd4xJhAOSkzZWoQNqWRISKEfjD27G2lykomZiHtExOwtazfWEsNjZ/3Ms1ickj1xXEfGd5ACnEw723eRhsqq0RAItPx2r1VkpwSSxejbCQQ7YR/K1knpF9F/40EIJaKplaxq2CaCi7CWLJ5c3UdvbVxs3h+BUNBSvF5aVpetmghr6/dKJoLiOC9LTuonjWQLdW1tItJY0tVLfftiGgin+2s4HqS7LervlHctwdjH3nwK0YixwtoU27PRq7DpF7/ftJqLMClN82cxarsuebXMQPsGjAcB/V+Ks04RYijz9/GWxAgGaRwBLmvPqJ4TxaPrNZRfcc2ykuZzZ24U5bhnV1wibgXY4oLXl3l+RfwiKiOO65NRvThcEBclGE3gTaTFl/EIy0PdfI+8KyC63IuC+f0hFLxjEJKE0w3wV6DzyA8TLvhhec4OpIa+sMADsMUAHI9hYIRsjs1crpG7rabFJdLC0qu5pHjPGrprhA70YaqV2QqbyREiOs7bdqtojkOxttvbxfjdjh04k2DxYDLwrLJU6dk0JzZOQdcJwTe9rp6Hrn3iAAcKiDqMfLPS0sVd1ysj5/PGsAs1lqQwh5TPyOxtcjomoV/ROc+yceHth3zthru/cH+wVBI1qKB9oCYEEw9VbW0Ue+AX6YBW1hjqebvNa1t1NDZKdHv8MpCJujYdB60GQw8cM2oAcpibYXPmG48nsRxNKhMoPxwbtXV0M/Wvvxyr1k86TDK4e/xhrE1ohvN+1ewGxtAsLV1V9Kcwsupum29eHJlJE3jDryKvI54mcZCt0WcSojJx2lzy3RZSdapdOHcb/ND6pQpK4y8va4k3u7hh/dV1j5WshDOoc6BBlbXK6lvgEfgzWslit/Nx4WtpjhrCY/6k2gWkxPiWZLj8plkZtOyGXfQpQu+R2fOuJMfFDvlJM+kpVNvoinZp4kAHk5kPh46efEfvGRdjRFDkRQ3SN2Si+STKeUswOZIcChsVcMdweI6ErxZMr12MLZsbZDcYGMRKzCRYbertHpNNQ0MHJg1Hd5RcKHFoGC4wFQVfoeMx1hZElNKmKZF3AaSXo4UCvoOC+p9SuS+D8MD7igIYf2eStZSammAtROQCjRrEALIFPYPBCeCUKCpgDDgDYbXYPIQQpFvkwxc9wiIkYy1T33taw1m6aTE5CYWu77aUKlqrBdzwii7vbeGXHYf7W74iLoHmpgcXDyC2sMPKOa9kfPLIJ8zVYzwEKDQVj7b9QchEGgeEN1IYQZjNmwnImCNqBMAUsCrip3a+2p4hNUn2kpB6nwqzz2ftRRoNHBxVCQjMFKi4OGCt9kH256RY8Jbal7RFVTXvglHjRKLfBoG9gkCzN+P5jE0aEv16/Ts+9+kl9f8WKbu4CGWFl8oBDj8ahmU7Mvn9jlQg/L7Q1RX3yVG+xMdmJLZtr2BgsHPhzHAewpuscMBRuhIk//elm20rqKK5hTlU0VLCz388hsSLDiaeJaYII9imDf7EMARYGMABmsWsSmq2PukJI6jAG3JpNLMBPtns2jSYlITyz3nvVBHhr5xrIWNaCy91fTSqgep199Ga/f+hUd2L4kAb+zYLulJsE+INQxMkUU9xCLUwxoIBD+8uKJuyvC3D7I2kigkhfVEBoLwLAmyJpMopOS0Yc48LFNI+I2OaQUVtp0sOnfO/RIPg3xiHt4/mbUdeEuB6DAl1u/vpNrWjVJH1GfowOPLL/zHCHPQAzxcgIQXTbmeTp12G01lwvO5WItjsoQ3HLzEhnto0VjcGdIGgwFSaW/vE6E7GKh/KKSLEMYLn3FJ+BzrF1gaGK/B++GFMuyzr4y3Y1SPYw7eD78DDj5XVHM4sAwxQQCcImJ1AWAXCYWiv8F5Y/tH9zF3MgGNrK6OR+ad/WbJfiCeAtH4B//maECaE8SKfOPyC2UqDNrAObNnSC4s2DSGa7fZB77BUhOuzzCrdFhAwJ6UwHVHjM1P3XfnG2bJpMWktrEAl940J8C340JVU7xj1bGjgGEbUxGGEAUi5rGWCLy38B2CfE/jxzKnDAGKQEas54594PnVH+jgX0b4ny7G/xx4kCVMoYrmVXKMvNS5EiQJwEEArsRNnTspN3WmeITBoP/a2n+jmvaNrM3MFWN4aeZptLfpU359Job9mQUXU5I3W+w3cHseygMJjcCImOm/WaiGgjrF+RykjjCOBTCY5KCxQdghWBL50EA4zV27xV41nPElyHVazpmiufGTFi1k7NrZTK++vpV6ejAVFiUXnM/jcdCU0nRZSz4vN5nS0nwikGfPyuVjEfX1BWR7QqKHMtLjqaQ4nbIy46kgP4XifS6K87qopCRNvqemxFFff0DsDdOmZckSwvl5KZSS7JFof8SZTCvLpJKiNMrMSJCpqlAoQqUl6XKOjHSfeHT19Qf5PKmUwft0d/dLWyckeGQfEElWZgJNmZJJeTlJ4vnV3e3/nFDG9zPPmEIFBQdmdG7v6aPtNfUS+DccAYxYj3NnI+DULdNKSPMOYzYM2ZheQozIcAU69jdYu9ARuc4DgQM8w8ztFoaGaFtG+pUIfWf1qy/tNIsnLSY9sbz828171+wqP59vTMnYEst+QDDGHhK8xwQl5qjxGVNbSJGPUXYg1CekAuABg8Cvb98qnl4gFZAJjoHfws1YqqwY1MlaENyVPa4kQmbgtIQiibxHrrHMpDKqbl0rDgE5KTNYMFSIplTXvlk8sALBHiGjoWotMMdgZI10+Yhj8cTZiYnZ3Dp8YOoP04S1XJ/qlrW0q/4D0VhAY7G2GiqgvU3PO08cAgYD9pU339omhu2YjQVCfeqUdPqXH32BLr5wJs2bk0vTpmZK1uM//u5Obku7rCz5vb+/mGbPzKVSJpWbblhEN96whM4+cyrZ7BrNnJFD3/nmebRoYQFdfNFMuS8trb30s/+4hi44bwbNn5vHwj2VPvp4L33phsX03b+5gE47tZgWLyqiLXzskuI0+tEDl9MZy6bSZZfMJjcT3caNtfStb5xLd995hjgbwC50x5dPo/u+dibtrWila69eQPffe5Yc4ywmj+raDqqu6djXxwCQ0WKuU3l5llkSRSzOAgGBwzFC49ggF8RqVPOruauL+yoSJhJ1Dfi5z40slgWG+wiIRVMllgX3Jnqc2LuFoUBloucH87nHv37Hv5pFkxqTeioM4L5rsDD6GYvJvuPXj/c/RHiPjdgACCqMwps7d4smE9tW3bpetCAQREXTKh6B9onms712BTUjyLLhA/6tTdx34XmGOJZG1mjg5ozppul559LM/Ivk99CAhjcVFgWIeJ/jwyhIGd5umA6EswEcFxBECs0F7TISIE/awejt9YudZbCwwke4S+thnVas3EFP/upD+p/ffiJTWtDEzlg2hS44fwb19QZYUEfohT+voV888g5rCAP0f39eR088+R61tfdSQ2M3/ewX71BTUzddevFMOW4/ayPvfbibHn/6A3r2j6vI5bIxIcynjZtq6bv/8Cf6yb+/SpXV7XTNF+dLvX744Ev00ssb6NyzptGsmTnUw1oIMhWfxQSWlZVAl18yi3r7gtLm0BTXrquhhx5dwRqLi39TJmWDgTq0tPV+TpMZbKgeDuB6m5uWQgumFNNpM6bS0rIpNLsoXwIL3ZhaG0EHwJ1ApHxbTzf1+wdI40rLYGvQPbJwdGDWQ4+E92o22w/MokmPSU8swD2XvPBaJKK8JE/jBARG7RC+gwkHgjhGQvKZ/8G+4GftI8CEU9m8mjZVv8bva6imdQMTSzM6H22sXC6aTk3LeiandbSj7j0hm8HHPhoGixCswyKtNkGaDgIOMUAHA9NOQSaLQ91iEMmSxUV0281LqbQ0TfbpHwjyCD1CV105V6a6oKHVsGawc1czE71BdfWdtGtPi0xdxce76AuXz6akRC99/Gk04hqNtHB+Ad1+2ylUVJhKuTlJco/Wra+h1aur6LNVVXxMnZKS3JK6fx0TxWerKiTnWpzPJceA5xLO/5VbT6HklGhcE4C6FOQn02VMYh63g7btaN6nhQ0GruFgxod78HA0lRiwtsv6PVX0p49X0W9XfEC/4dfv3/tQItpHmtYF7QFiqW1t5gFRJW2qqaDqtmbWpvzcp6PTYhaODMgAHvQE+D7/7cN33VphFk96nBB3nm+O4Qxr34+EjboRPHMTCiAIdDbYWDByB+ngFRsJIrIfqfqbu/dQXdtmQnr64WoraCLIMQjxzkCIkOV4IjXbwWlcAJm6g9HkEHA67fT6G1vox/+2nN5dGZ2eBgm99/5OsbcUFqSIRgDvQazdgmuNfkZQnMKkFSQHHwOk8O57O0Rgoh+9/c42+qcfv0IffrybusW2ozAJueW3NpsqWhGm43w+1tIcKr+7o04CwTALa1UyBLhddjqbNZLNW+v3kQeODaKsqGqjB//lFXrtjU1yzIOBehwKh26FIwO/QVS61+WkOLdbEltmJiZRWU62OASMNHkirgXLXXcP9FFjRyvtbqyjdRW7aE3FdqpuaaRAKDrFhpeFg8BtEsGdUYwfZk4r/qtZekLghBlS3HHZs3sNhb5h6BQ+kTtxVDPBlEN0+mkomgpaI9YiEDA9oRBt7+ihTxvbaRsMtzC6HEaIHQ/AznIwkB3gkPeVLwiaAwIKz1xWRheeh4zRUcG/bXsjvfDntUIcB2gEgz9yOdae/9X/fChTWmctm8raBrcH7wOj/FlnlMma9LC71NZ10gXnTacHf3AZPfD/LqN81jq272ikGdOz6fvfu5TuvP102WdPRasY+ts7+ugvf91AW5lUXn99i9QJwHtFVSv9+jcf01tMXr29I81QMHQgsr08P4duPvM0+so5y+gr555BXz73dFk1EYb70QDNiYEPNBSQDDSW1u5O2tlQQ5/s2kpr9u4QTcbPJBOb2zscaZ4sELLl9uKu9jNDDT/84NlnT9oU+YfCpDfeD8aVf3Pa7ki/P6xqyjm4cWYfPikRfdi5DfgdGkk/j6Rrewdoa1s37ezspo6BAPl5xM1SlErS4nk0OzG6AjIRlGSdIp5lg4HR/cef7DWnw6JCCffX7baTL94lWgumtEAga9ZWU1ZWIq3fUEOfflYpU1BNTT3iAICfZqQn0IaNtVRV1S6eYpi2ehsR/eEIeeKctGtXM3m9LtKYABIS3JJTbe26alq3vpoyM+MpPzeaZXj9hlp674PdvK+TigtTqLa2g371649kui0nO5E6uvrp2T+sopeXb2btyEYu1l4wlQYh3NbeJ3XAOQ8gPROo8xlnTKEF8wukzjEgKn3tnkrx6BrOlBjsMohQ/3DbTvpg6w5JgbKhoko0F3iJIenjcG03Qsr+AWpk0gChxJJQxrRu0JXO9xOpWdp6uqi2rYXa+3pE84RGF4vSh20GFzn0q5ncgJOPYURCPID5mc3w/ePj997WZ246YXDC3ctffnC7L9DT8yObTbufv2pjmfl4ogM3MyZ0AzxC9fNItCMQpIY+P7Uwkchqm7zZ4DYxWKDpAX70QxG6YCbWuUC+suPfVpjqu2TB/yfr3A/G629sowf/6RXq6MByAvsFIKoMw3ys5rh6bIfAjmk5UcM4CzDT823wNgg5CHEIVZAFjoPPSHcjx+SfxI6J/aL7YwPKosc7uGz/cQ/cBy98x/vg+hwK0CIe/OGldP11C8ySKDZX1dJv3v2AOplghmPDwL3NSIwnLJgF7QULXDkddspLTZHkjLVtHcMmFpy/hcli855t5If7Mx9b0WBLNK8r9n4Q0I74bVKcj1LjEijJ65NpOocNDiBmO8ca9AQC2gUpW8KBYCv3gp9G7JGfPnn33QemVzhBcEJpLMBLv1oXPP/OKZ+qAc1ps6nzuAPbog/yiQuMXPEKsmDsZoHRPOCnvV19tIM1kxrWUqCt4BGPveSZheDjVzAQpikZCeTiEfVEaCVE/uQkl0vCz8FjWARHfvDBHjOly34BCNmFEf/gF4D3mIAbXA4M3iYPO7bx/9h+hztmbN/YC98PVTZ43xhi3wfvfySADG+5ZQnl52HZhv2oZBKAuzEWp4qdayjAuvdnzyqn08vLaHpuNk3NzhT7CrC3CQb34bkvAzh/30A/Nbe3Sur5/RoLH0cOdejjxerdF+ABT3cnNXYiH1g/+UMB09ajkJ0JStaqP0EgOcAYkXD4Q0NRv/fE1+/45ZqXXx7dHOQExvCGKJMEf3P2i50hsj+oByP/GA6Fu2GwPdGAZzOWiqPdH6TdXT20sa2L1jR30NqWDqrt62fhEyEb73jYm8zHEI6ZQN0bte0daGXyO3DxvLRUnxjOT/RBQgwgz4K8A4Mjga5+fzT+xPw+VCAJZW1rG63euYc+2bGHPuX3j7bvpD0NzWY8y3CPiHsFZ5Jo0sfoz4d3DBCZaIr8+5aeLtrZUEvrq3bTltoK2tlYQ/UdrYRlgrEPXiOp43EFro8JxeZwIt5nuxGJ/GPEZrvxyfu+8hdzjxMWJySxAN+85Hfdyb2R/+QR8I2s+n8Ij5/hjsgmGlB7XANe3axp7OzsoTVMIutbO2hzO7STfuoNhWTOGq/DPYhSHNvGbyGZ9pkYAht1RrDnwSlGcnMTKDnZI95hJzpAnnl5ieSNi673Phgdvb1MBAfG8xwNEPxYcnfx1BJaOm0qLeF3rCY5v6RQyuV45r7DAv8IS/JGnR0g+M3yYQI/20cyfN9bmWT2NNXTttpK2lyzlzZV793nxgzCHe6U3bEGtDabw8F11YxQMLwhHBz4ga7QTRlNX/mnJ+++rdrc7YTGCUsswHXXPa/fd/ELr4S10E2BgfD3+QFr1ex8ySN8AI4buL548Pp1nSq7++izJh55NrfR9o5uqmUy6Q4ibQqZAWpDubjoPtgV+w+EwtHpsQkAaCxtss7/gU4yMH7n5yeR3QHDp1l4ggLTYAiydPFgaDBAEDDex9buGSpgs4j3eFhrsdE7G7fIglYAjrd0Wql8HkmTohchmn+/FjmUvndk4AggDmjjIdaGOvt7qIZJBR5m6yt38WsnVYkbMxK5Hn7wNK4wzyvTfvxCxgFoJlj5kXW3iKFHNoSCgYf0SPgqRQt8IaLp//bU125f++CDygk79XUwTmhiieHr5/6pqvHTaT8J63RaOBT+CT+X9dH5bvQRs5PIZ975OPTTgxGrAt6xDjeM7yCTDxtaaEt7FzX0+6mHyQBTCFEyie4/fPAP+fcDTEwTRVbjXkBjQQqcgzF9ehYlxLtEUJ7IALHMm5srnm6DAe+tjr4+aaPhAASC5XijC101sFAO0+o9lbStpk6M+L1+1gSGecwokCYmxMfHVJpZNIbAdcKDDkSDKTcsPdzU2UG7Gmvp091baW3FDqpubZLVImMYXjWi/X+/DDjwxX/M/QTwxkDPY2Vab+Zr3hjRw6/q4cjTejj8oBEO3xEJR87Xw6FSe9g43zPQ+fdP3HP7i0/cc0/liWqgPxLGoTtMfDz0py+kaF7H+apBV/MQYplikJc7DNIw2vid+zF358EeO1wYmyoSmSYfzZJo8aghHZkPDiEAMkHgYn3fADUPBMRQu++0jBHfNPMAuAbxCgtFKDSg07T0eJqVlxytwwQAMhCcM/s+Kss+0yyJAu7BX7v3WaqobJOVFk9EQHTBXfcPz95OMw/KE4Z1Sv53RdQjbDjTQchsjGWIk7xuWcN9SnYmNbZ30tScLMpOSqJn3/+IXPYDSWwoQMT+hh2bqaqxjuwuNwq4cx7deD9aSDeWdooSAMgn3u2hjMRkSomLF+8yTJmBLKU9oVlI347Wx4jw88RqlqEoOpewaszMaIg2wU8FhRQj0sQ/qjIUo4EiSp2iKfVcVqvrSq0nnFTTmdjpj+/uNgIuVySrfqrx4D++GyHlwZNGGxkKxufOTyI8s+I2V0+gb7ZdU6dFQkohd6I0g/Qslm1Z3DV93B8dTCEubig791EHvvPPnNxd+SeKanPww8Qb+D8DLqV4RxGkt2zCN/P9QKCv86PBmkeEAjxKhfdWI2sjjayh9IWjU0FjeoPMOkjVwnyVIZ3Cfp1y4920pASp6idGd0DbTc0+nc6dDY/xA3HPfb+nd1fuokNFqp8IQIqZZctK6N9+fBWlpR2Y2ubN9ZvouQ8+5WuPZg8YKrCq4rWnLZF3LOcLkslOSaLdDY2iBcFjbLh3HoIagakbdmyihvZWJhYXfKuJO5EpxGUv831sIUO6WF82/0YfN8THaJTsjR9MMgiYbuYdOvCo8V4DRgRLmhtNTCZ1rIDUqDatnuml0RYONzRkJ7Q+f911B3qOWBg2JoYkmcD439dv9vYpenZYD6UqhpqkRZR0Q6M0HgslRyiSzMSQxR0XWRPdTDZeblCk73fzs+VmARmHbXaHpiLaGtqIzgI9zAId/DPA7/38sHcEAkwoAeoMIjI5+tCOy42JPYx4CJEihTWWsD9MCTzCO2dmDo+CJ0p3gLE5ib50+s8+t5LkK8u30A8e+CsL4OEZsCcLkOrlB9+/mL5861KzJAosvfu7lR/RR9t2SSLKoQJ9zut00q3nLKMPtm6nxo4u+tYVF4l7cT8f85FX3hQ7yXDbEvsP+Ado484tEvxoc8aIxZxGiu5lvg8PGFiYXVU6a+wzPsWmxhBgqSnRfGT4js8YbCAnmkOzC8F4uE6pcQm9ms32KtfkrxEtuPLJu+8+KYznxxsn3pN5HMB9X/nFqzf5HEo42dAjKapNidfDSpKhhFO4y8cTa+r8rDHxkI9bfDaTy+LWQNCGoMUW///f3ncAyFEdaVeHyZujVlpJq5wTyuRoMMk2yTjnbOxzOmfLMth3DviM7R8bm7N9xzlgcACDEBmBUERCEspxFVab0+zk6fDXVz0jhFDYnZ0VQtsfjGa2p6f7dfd79b16lVg7ydg4JBYg80iyYzP7gGS783//kBmlCBwFsZiIZE/bdN3MEf0qUZtvwIh/xYzbaPSQhZktDlDr5J233kt797WfMRpWvoBaLYhbufMnN9L0acMyWx3sa26l3z7xrGgYfVkGg2Ed0fXvu/h8aujooOGV5dTQ3knPb9lOn7n6CrrrX0ul1G9fbSwQ6F3hLnpl11axfSi+bHDk0c4xrz+mdD8hC/7k/C9beZMAhKDzcTwgC/7sEZIAkWS38zZdl+UuxLpgO95lG39Gu5xjOccUMuLvWbvqIctYzX+utjVlnZn2bLj3c2dP0sczDWfXyDxDcdeSq3w+tehc01SuV1T7fJbpMyNGWseyGTQXrIHjBWKB6y8CHWFnweck74zv0jZv57/T/BmzUDy6E5GP8/kEwE8x4FjgCLkgkWLcoCunDqfi4OvdW98oQCCgbv5bZ30ls+VV/PfvV9CdP336rCMW5Cr76EfOo3//8uUiII/Gs69spfuefbFP2koW6C/zxo6meRNQ9tqkB15cQ2OGVtP5E8fTnf9cIjP9vgLBi42tTfTK7m0wUpDq9cgyWLZTSjfDPwKhEemTQgj8goeaEAKTQZYkskQhRIJSDEIa/DefCy+0E9qQLDPLUfGPc2zn45ETvg74Hby2VD5GKpno4n238jRui23Si4pXe3awuAGfLpxdI/MMwy8eu/FinsG9ldnjfBb6Yz1etYJn4ioGd3aGmH0AWZJAfREIAhCO1BrBi4eOLKNlX7wNNpkkkwxIyCEgM0M8znfYjqF37ANWbGcLxiBrV0wsznLYnBEVNKqqSL47EwADftBXQtfO+SaVF47MbHXQ3Z2gW951r+Tm6usSzpkKaCtIpf/9O66XomNHo5s1iv9+ahltPdgggravgMBFfysrLBA33Z5EUtK7wGAPTagvGlAW0B72HNhHm/dukwBAm4U2XG79/BmkgRQtPo+XfEIkuvPOvwE5ZJewZBkrs7SF19FaE/on/3uENLDhxLTRN2A5TRVHA4XSqVSYj32QB8pWUtQnVcte+qvPfPhgZlcXOeLsGJVnEO5actNkn6K+k+X79Xx3a3mwlGgepJXBsgT/04vR8ZqHwn9kl8cAfMIhICxAHSCc7GcMxuxnkA/IRQiISQfv0HbiTGpJfiUM1H4xJPW7mTBpTHkBnVNXyb88MwAxojMJzqu+nGbM+mhm66v4x0Mb6Wvf+OcZtXyXK/DcsGT13vfMpW9+/arM1leBFC4/f+SJI5kWcoX0PxamEODoJ0I4OR4T/bC5pZE6uzupqKiY/MEQk4kEBTqCG+fJkAXIP/ty+v8xJIG2ZD6ebkgcCrcZExnTNKIo5mqRvVG17UdUCiy5+7PvdeqHu+gTXpVYLnLCor/e7C0tpSG6pd2omvY7+Y5O42HrVyWbniM0MIAHCsd9gNmNOLfzJpC2yH8sZEzWfAyb4qythKNJ+cnIYWeQxsIvTypFs3tKaPrl3yGtqs75IoNIJElf/PLfxEPMC8+8NzGgrYwfX00//9nNNKquPLPVQSKVpnuffJY27jsgy0RnCiyerMR7MNm3yOsPkM4aipTXzRII8AYSRi7IuiXbTMBMwvAmi/IVvMQk86CV0pZ2dNUffuC7i5Gm4M10WW8IXGLJAYvue09RTblRyd3vfO6MN9uKfYmmKMEsfwwgj+QFaF7WxmKkWKNhckkkTaocEuTZ25nRJbBi508atHBzEw2ZcyuVXPHZzDevYtMrDfSJT/5Z6p68WfPBQVNBOv2vfOlyetetczJbX8Ur9Qfpl0uelJn/GQNui8mkH+vpFjLx+HxCLBDMEClHiOXNDr4OXAmuh4kmzgN7BW/5u2b6nvGkYy3rw2PDyxafXXVU8oWzpAcMPH74z+sLS33BESkypyu2cq2i2td6vZ4iRElDSJ/pZHI0XiUWEtfnVMqgVNykgmIf+YN9Nw4PBEAsRZEUXbB+P+lVo6n8HYvIN3xq5lsHEMp//NMa+s8fPSGf34yxLdBWbrpxFn3/9uszW14FXIx/+tBS2t/WyfcD02RRgl8DbM1+o7L2cDoAQZtOxJlYwqT7/UzqXrGv5JNYZFzxO2wveThcXiDLZqw1Gql0kgf8Mib7x5lVVtmGcWBYR0PT4sWLXZLJwCWWk+Celz7usTsiE00rNUextQuINROvT6/DTYNAOE3jOO8Q4cT/YPBiOQyldJNMLJquUGlF4IwhyTENYZqwv4MsI0WF826ksrd+kRTva+NawuEE/fjOJ+mBB1/mQe/YD94sAKEvXDCa7vrpTVRSGsxsfRX/WLeZlqxeR6V2DxWZEQpaCfLYafLyC3SSVnRKKV6KagEKqwXUrRXIdh0pVpynPECwKRGN8GSE2xNwlsGEWJSjgyNzB2rR1FaUkU/X6GB7J6XSTkYUh2TOgOfLbYCmJiSTTkVs01xjK9qzimIvHzKxbvnZVg0yF7jEchz84tF3jvcodJmt2vNZyJ7DAmsaSs0aiPvgTn82AGIHQZLIFgwDfoKJxTJMGsLEYiBR5xsMjTWQ8zY2UijBQsWySPH4qPxt36TQ9Csze7yKxsZuWrT4UVr2/C5J9fJm4BZE2E+ZXEM//tE7aNzYqszWV9HYUE9LH/5fKg7vpwqzi4qFWOJCKj47JQSSUjyUFGIJUjcTS5teSoe8Q2ift5aiKgv8ASIYOAHEwl3cgWxJ5eLYV7AU2X9tBfZIEMjb5s8WD7hYMimVL8NMYihIhuwB8Do7IwiGgXag1oqiQpNJHLJs+ynVoL/++nMfeSyzy6CESywZ3Hn/TQFfkfJ2FkvX2grN4CEyzufXvdlZ/UAa4N8I4GqwfARywXJYIsEaWMygoT6VYtUh5Gh1dnwDgDMPa4/RzJ2tR8SibSTJWzWWqt79E9IrRmS2vgrkD/v6Nx+iDRsOHaktf6YCmsqE8UPoe9+9hmbNGp7Z+iqsaCftf/B7lNq3lorshJAIUytZCD5k4G8gSxoq902V98BfPay1tOpltM0/mjb7x1NC9ZKWT9WaBanJGkS0s4N02Fa83ox9BYTef3ECbWX0kEqaMWoEbdh7QIIekfJoyvBa0WIOtLXT6h27qbW754xb+hSPOA9PQBOJZpYXS2xL+9FvPveh7ZmvBxXe/L6a/YRtL1Krz6t8r9en/ZKHxYd0jzZH07Uq7hgaNBQI3zcOjleNY0LMP+SofALhTH4hEj/AM+mQT6Okp2/5qPIJldsyY3cbeZnwslBUncxIOxldjRSYcAEp+muTJpaWBGnOnJG0ZcthamoKnzEz2mOBmv3wAPvud66l2ee8nlSwvtr51N1kbH6MkITdVHQhFFtIBdd09HU5f8P+kt0HGk2Z0U0j0k00KnWIIlqI2lmTAQnl646kEwnWbtPOEhgLfghUEE4+7nnKNGjmqJE0e+woqiwuFG1ld1OLaCkTa2vouc3bpKYMbkebkIvmBAzz641+5ph8wluONZgCVVVnkmJfOueatze/9OhD2zK7DBoMamL55eO3zl+3u+WPiq1+UtXUOlVRfBKNzi+R6G8A0DkxQFjBppJQDVUU1lEqHeWZXDLvA0diJfkfjEsQaJLfffE0DWdy6Sj2500Q9QWWqtCYw2GqaYu97vwwnhrtB1j6JCgwZh42ZL5xUFISoEsuHke7drXSwUOdck1nCsHgHiMw9pxzRtDti6+lmTNem7Ili/Cav1J4+X3ML4g56fuMHPQBkuF5PhVbPTQ2dZB026DD3irWafo/WUD/TMSc1P0qlsB0J9iRN/T7XuPYAa+Hpo8cLrX9V2zf5WSd4PtWV11BndGYVL6cw6QDjeVwRydddc4MCvo8kg8N5QCQ9wxLaTgWCPeNePpybjw9Tas0beO62VdfH5/9tmteOptLER+LQUksyGj81ndP/ByPtHt1XZvAm3SsFmDwn26gCyIWAEMAs3KP7peGzKi7hmdoF1N37DB1RA/xJtS8yN8wwZGOXC5/wGBAUCWyHtf0JMjjUSkc9Ir2cLoAUintSdLk+g7ysDCBsHot+G/eljy8jRSPn/zDp79unyC3+fLLJlI0mqIdO1tk2Qn3LY+3rs8wDIvvp8LtmkS3f+9aGjO6IvPNaxHb8hR1Lv0F2ckoq239HZqOjuJlUhmZOkxBK0kN3mox9meX0HKBzTPyRDR6xGAP20q+vMGgeVQUFYpmgtoxbT0R6ohEJYr//MnjacW2nVRaUEAzWKPBvtFkii6bPpnW7amnS6ZNop2Hm2jMkGqaNGIo6dw2HMPg9sImJE4dp7kTYEypiupRFPVKxVJTC99y6eo1S5cOiszJg45Yfrv0prKUaf2I+9jXFVUJvBFLXUIk3MdNyyCv5qeAr5iSRpw/B2jeuFuovWc/zRx1Lf1r3R08A0tQgb+C0ibc6NEn8zg4RGXBu/wv9pY4byqNpGhcT5w6C3kW6GXBcRpukcU3BMtwU/d2UBGTAmabJwQP2MSBDaQXVpB3yPjXCQzEtMDbanhtMdXXt1Nbe1ScFLSja+ycBuCc0FJqa0vpfe+ZR1//6pWiVR0P8Z3LqWPJnWRF2phU8ufyDXJBn6lNN5HPTtMhbw0Zip5zL0rGY6zRs1YgxOIsg+XLGwzHiDNZtLA2MrKqgmaOrqNdTBZ+1mLmjB1Nj720Ucopo/HtPT30lpnTeeIVo6aubqoqLhJbDJbQkGRzxqjh1IlS3Ykk1VaWCwmh7DEISSYamXOeLjDBXJpWvJFr585cuWzZstMvdE4zBhWx3PPwuyoMTfmF16d9yDJthfvYaQNmL87YU8jnCcpgrCoey4OmkEnkOvJ7CqipcxtNqr2UZ2kHaEjpRKpvWUfVJeNo7pibqCt6mMLxZu6gA/HIuGEgF24jKyxCMGM6Y1TMs/3OQj+l4WmV2XMgYLKm4mcBPGVfB1XxeU9KKgC+N9OU2LeOVF8BeavHSGbdo4FAzwnjq+ncc0czOVtid+nqisuyzUAHgeI+Iv19aVmQLr1kAn3hc5fSO94+44TG5ti256jj0R+L/UjR+l5wqzfA8tiwdIu8H/AOzWztI/jexSNOdmVJ6AhSEWLpv7aCoQhHGZRdbo9EaGdDI61nTQTaRsDnpfZwRLZPHjGMmrvC9PTGLZKpeVdjI42sqJCsz8h/hmJoq3bskUwF0HbOmzSermQC2tXYJMeqLikWzzIssQ1sL3gtZHFMUy+N+QubX3rs4Zcym89aDBpi+eVfby5QAvavmVRuNdJYfsp8McBA2VZ0KqT/RsfG32Oq51PQX0YjKmfxLCpNBYEKGll5Dvn0kJTlLQoOYQ0lRkWBKtpU/whVl44n1CVpCyPLNxqepyHBh5G5mxzOsbVgSTDKfxWnuJ1dCfIlTQoXeCjh1QdkWQzLXyEWwlOZVGBXyTTq1GABaacTlKxfB0lO3prxpOgoi/NalJQE6byFo2nSxCHk93mooaGburtBMEreCQbaLwglEPAyoYynj374PPrkx8+nESPLMnu8HpGX/kEdT/yCzO6WASOVI+DLHWo0U5dWRM16JZ545otegInDaDlM6WSC9EBIjObQWLAMhklSf4EMSOeMGUnnThxPwyvKZBmrJ8HnApmlUmJPCXi94n6MmjIoMnbptMm0Yc9+WjhxHG2s58lYSYl4kkFzwe9GVFbQ+UwsB9vaqZWJp7a8VIqc4W8skR1NhhibzuQvv33iaMASxWc4d/Z117687tF/7c1sPisxKIhl0aJFauHY9p96PNqHTJ69ng5SAYFgJFcW1cnn0dULaMKwi6ipe5fYUcYOOZcOtLzMmskEVv13URIGejtNw8oni5ayfu8/afLwy2hU1TzWcEJ0uHMrhWPNcsx8QY6UPRxIBfeF/0nwu5c1iCrWWEpjKSqOpCnt1cTmgt3z1QJoKhXdCVn+quqI84FZ1PXh4BBqtpGiVMNmMsMt5Bs+jVTv6wMNoSkgc/CC+aPonFnDqXpIEbW3Ram5uScjTHDq3K5KtDzuU/D2Ki8P0dvfNp0+8fEL6L3vnkczpg9j4Xt8oQs7Svez91LX878nK9b9Oo1rYACXEJtq0m202z+S4mofHDS4fYkXl5BycC+plTWkFRRl7Bb9XwbDPUTNmGvnzqK1u/dRyO+VZSwY6WGwh1EeZ8B+3bG4/I1n2tzVTT3xhGhQh9o7WdsfxmMpTK38gpbz4SsuFq0FGkozkxFKMqP2zO6mZvlNFtBeqoqLpQ0gNPEyYwwEyai6FiCLRs+/5YaH1v7zn9zpz04MCmJ519eqPsHi49vcNeHyP2BAxxeDBL9DA5k/7p1UUlBL1cVjebZVTENLJ1FNyXja37KOxtYs5JnTRu7QY4QwPJqX9javpEQqwiQ0j3Y2Pk8HWzdSONEi+7X17OMO7xj5841XtRYGroFn3mHeUJNIU6FpSc6u8nCSAtBeQj5Ks7DsTytAHh4+7rhDYRq/v5OKY2l+Mn0jlSyEXEyD0s17KLl/A+kVI0kvGZL59rVAskrYO5CW/pKLx9P8eXVUVORnDSYpy2TQOOQZMk7UT7BdbhHvC2+lqspCuvii8fSRDy2kT3/qQrrqLZNpwoRq1lpOrH2kW/bJ0ldkwyMs1ZJ8DadzGKLiHCL4DdruHy1Ec0rwPTbaGii9YQXpXa2kdbeRWlrFam05ZuF5gdej08xRdTw22mjNzj2s0XvFrrLrcLMI+vkTxgqpQHtBN8Grk0kDDieHmVRgS4EN5cIpE8WDbMGEMdTQ1iFaD+w1WCorZOLY39pGHT0RviSn5dBUQCg3njeXSkIFQjrVxUWS8h/nAtAn8kkyfKyhZjydXPfYv57LbDrrkL+7dYbi50tvmKiT/rSmakPRifIJxwiPNOEKpc0k1VZMp6C3iPYxcQwtnUhjWEtZvet+GsPaSUGgjDuxSYl0D2slU/jHRAfaNsgSVyzRKcteIJDGrh08YyvjWVZUjgkphnmmesSg2wtB0AfI0fgfDB7cHpOFJSLxe1hLmbq7g2YrphNwiH24t8T8Oh2sLqSDVQWUyhDMEULgfY7uUEdaKjs5bzoTSk17jEYdDlMwYZDKJz2lTaU3gLTn56GFSqhwwa1UdO57JFr/ZMA1IwI+we1oag7Ttm2NtGt3Kx1q6KLmprDUfTkahYU+qqgICTnBs2vypCE0bFgJBYO+kxLJEVgGRTY9IZpKuvOQI6zysIzUV2AJDJH5fy29mg7rVdy7Tj4uFBaysWUPkbn9ZfKyQIYPhFZaSTTnUqLasZDOvNeRp50T8OvSYJAumzlFXImTrGX4dY1e3LaL/F4vvf+S82n5th10+YypkvH5pT176ZX9hyjF2gsIBc8SZBHy+2Q8jigvpx2NTTwe4VE2kW+zQhb3PRRMAwmhDLf8hvddOHE8zRozktbvrae1TGo3njtPJg0PvLhaatjAlRkOAfgNztVfkoE3nZlOv8KT0Hf/+tMf3ZzZfFYhDyP6zMbdj97yN82j3pAf7y9YSxydAUZ01GUfUTGDZ8IhWrf7bzRh2IU863obrd75Z55FbaFrZn+d9rSspmGlk2nd3n/QxGEX84xpHfXEWumS6Z/hmdN+2t7wHM+YqkWLQQtTRow7PFJxoBwrDxIeLIlUD80ecxMTzyZq76nnjp1fYYTzYpDBvoL7lIqmqfP5RtJ2dNANs0qorABBaM6+opDxDUh5NGopC1Izv7pDHvHqwvbXkATvK1Hh/OPCeIqqO+JUzaTiR+Bj5jh5By6C2+CtmUAll32KAqPmyDJObyH3AW3LvB8NXFpWqPTFPmMbadFSupfdS7Hty5yNbwChHA304/XBKbSk6ELRXk4IRL63t1Diqb+S0t1BHtYspO48jhAqJnv2xUR1E519j71hvQSCHycMq2GNvVVcjSsKC6m6tFgi7BHPMnVELWssY6ixo4v7f0QKnpUWhOicsaNoVFWleI5trN9Ph/l7AE8GzwnPEKUGKosKxeg/qXYordm1l3Y0NFKYtR9oQpOHDxUtZ/uhRlkSg9H/Q5ddyG3S6KcPPcaaz1jRdJC0tcDvF4eCQ+3t8tucwW3DuDYNY9E9n/nI9zJbzyqc1Uthv1pyy9X8/D6naEqoP/0AQEfVVJTuhcAxhQxAHM1du2lv02qKp8NUWz6DWvnvkZWzWG1vFI+vEJNPNNVJxbw/7CgghcNd22lP80oJfITtpL3nAHdUg4W6IWRVXjCCdNVDxaEhUp73QOvLLNyH8+xpuOybd7djhtAlZnFxk2LLmyi5oY16kha3X6WaUse2Ish8QC6v4kiKhrZGaGRzhKo641QWTlJFOEFVXXF51bRHaWRThMYf7KIRvA/2x+8E+W3+qxDBzzPLcAtFtzwtAZVqQSmpgUJStFOXXsZzxitr3D/2lf2+N7CTMUq37aOeF/+POh+7k1JNu2VZyWnjGwvkEYOmstM/itKK54SPQ2HBnHxlFVkHd4tBHAIRVR+hASipJCnNB4hYo6HSar42iJPcBtq0uuF0wZQJEseyp7GZx5df4ljgTnzZjCm0kkkmbZqS6qUzGhUD/DYmmGHlZbKMJob9RIrG1lRRnDWaRDot2ggIoDsal0qZe5qaxZMMRHO4s5OJIkBXsIYUiSdp6sjhctwgHwc2GWgsqNY6tKyEoqzhBFkTaurs4gnhZOpJxMUZoD9PEfnFbNPyLrz+HcvWPPLPzszmswZnNbFc856pi3WvtgDxBP0B9BSdSQXaic7CqSfRRoaR5NnSbJ5lraaS0FDx7gLZgEigadSWTaWD7ZuoyF/Js6T7aUjpeHEXbgnv5Y4bl/gUkA9qh8M4Dw0IXmEzRl0rxnsIn0iig4bzObFcFgqUU13lOTxA1vLMCrWG8iec5EgaD8JImmLPN1FiYwcLDghAoraoQeOr/eTXj3M+bIKg5dvrT5lUwFoJyCP7KoynZTt2E03mOIcYMEAjYO0l1bCNYlufoXT7IVKwZKN7SQsMYEEzFkZmpE3sPT0v/Z06H7+L4nvWSluEVM4QONymUIteTi0e2EqwnHUMWNMz25soveFFUmM9EnQIYS3EK8+TP7MQVpr2Owcsq+L765F70BdAs8i6F0ND2dvcIm7BtUwa1cXFEhS5eudu2tfUKsL/4mmTqS0cYUJI0Ftnz6D7nn2RdjMZnTtxHF04eQITSIvYX86dPE7IoLywgCd3KSEcaDews0BjK2TygiPA31e9RLFkiseZTlOGD6N1e+ulHDS0FcgOEAva+PQrW4Rs6qoq5Dj9Ah+H71KtSdbydY8+vDWz9azBWUssv37klgtZWH6WZ1alUGP7A4xBBDOOqp4rbsKNndtkcJUU1IjXVizVRa3de/nvodyJR9DupuXcSYNMAAmeOYVZRd9OTV07qKPnIHfSDjmgR/Ozuh3gjh3jWdQMnj1V0hAmFBDNyp1/omi8Q+JdigM1TC7TeSDx8YM11BE5xIMAExyRDPkBzz6triTFn2NNZRO3j0kke8diKSeYc3Sl7+TyAs3hHUEgR7/y2cy+gwUflsFMg1KHt1Js+3P8vo21mINkxsPyneoLOSTaT5hdjZQ8sJFim5+k8OoHKMxaSmLvS0Io0gbcizMMWALr0Epoj481ZDomIBzt5Qee2rqWrL1bmVQQt+IQikQ1Za5HtDfYHZoOkJJOkV1eQ+T19ZlcoAnhWLCDQsDDiJ/1/lq+bae4Ds8dP5pKQyEeKz7RPkAYIJ0N++olILKmrFSWyhDz4uNjXDR1ErV1h+nauTPp5b37RbMpCjhlIWArgaZyqL2DJ03OtcUSCSrg71FcLcKfr5kzkwmrSS61ububDrS20/xxo8WJ4GAbj5N+whcIKJS26mdd/9ZlZ1u6l7OWWK5+37T36bCtmPl4XjDapcjvLaLi4BAW7geZNFgQJ8M0tHQKd/zf0ZCyiTSsbBrtPLxMAhvbeuqZVKCyb+TB4ZVlLi8TRRWTRzod58FRRpOGX86zp/VMHtXiHQYiiSW7JBhy5ujrqLygjqLJNook28X9GG7LIypmMlHlcYLDmorZmaTI4w2U2snCFpoJRhKrIVnR0MaazMgKL4W8Z86Mu0/g68m68xqdDRTft5aS+9ZTov5lCbJMN+0is6eV7GTEEZKaR17HA2JnJBkmkxOi/+Nbn6PIuocosv5hirz8KGtHz8p36DOSKBP38oyEIsTSpRXTDv8oFgTHjBMWzGbLYUqtXUZqOsmKiMZdhYkF15W5piNXlr3GtkZSYmEieIwFQn0mFyB7bCxhtXSF6ZDEnDhtCzJhwWaynbUbJKd86+yZtHHffj6NTbdesFAIye/x0L6WVh5bw3hstfOkrFzSvGB5DVoQlsIQqQ+DfGlBUJbMgK5oXLQULLFhGyajIDtoRrDN4FjwVIO29Owm1oIz3mn9A4jUNFRLe/KlJQ/xjTt70P97cwbizqU3lQVIu9fv19+Bsrv5ADzAAr4SmlV3vdhHGju3SwzKuePfR93xJmrp3sMDYRd30EaehDiqM+wmGIqYtdaUTaaxNefyLCxCZaFa2lD/CM0ZexM9seGnog0tmPAe1mgOUF3lHHp2891UFBpCY6oWUMqMy2Db2fA8q/JhKgxUyRJaplV8DmgUMtwz2/oAng0ah6MUeZrbfCDCwtQ5BihFZnV87DQP6iS/RlV66W2zSngg9F1YnJFgkkbeKyESj5fUQJGjvXgD4k0Ge8zr3IDxTFE80OSZOU8OrESULNZ87FTCWebi/R3t580xrEAsSK//z+LLM3aWzLPl/maz9pFc+wyZm1eThwU64j6grcgSWAavv0p0GiaBmpFkz73U0V5YW+wrQCQThg0R+wmWnCDsAXQ92HmyUx6kd8ES2GXTp0h8CgjjoqkT6ZmNW2Xbw2vW0w0LZ4v3GAAnAcSpIOfYBy+7kFKGSfc9t1zSwZSx5gMtCIGXCP7EmMO5JKvy8KFUU1oixvsdDYdF+8kHHFd5s81W6fJ7PvWRjZnNZwXOSo3l+lunT1dU+9P86Mr6uwyWBTpaPNXNBDGRJgy9kEYPWSDbX9rzgJBMS/du6om38rwPNgWFVe5KmsIayZghCynOZDKsbAr/vos7+VLJDVZZNIbV7Xaxn+D3NaUTKcHEgfOAgPyeQqooGsWdfQXPljawgI+L1hTjNsArB1dV6K/gmdmlPBjSFOVj9cVbDJqJ0RATTcVoiB4hFUA+QWPJuG3hvSdpUrFfpaoij5DOmx5igGYBktFkRBNJhEUbgeHf6DzMr0Oi4bz6OszfsfDhfSzMzI2k/BaaiZPa5M1DKgDsKojC38UaS+ro/GF8HVbzQUqtfoqFK5MJXxtm7/xR+rbsIv8eC+zAr0gXKay92MXlREVlfHP7tmqAQ8RSaR4TpXTd3HPEFRg2E+SAgy3EaYsiwZApJgJE5YOAkD8MdhnYTjApwvcgJxABYmJiqaSQx/zxPPaYYIYUF9MG1njw3fkTx9PM0SMpHI9LnAsuBQQH8mnu6mLNqVNIDPaZvIEHkscfCBqp9IPrljyMtBpnDc5KYrnuvVPncb/4BH/kt/xByCXZJZ5g2xue5RnSdnEFTqdjLOiZUngGiKUqvF8560tivI/G2ySeBbOsaKJTSKSbtZpzRr+NdjUul0DJhvZXqLZimhj1txx8UkgE2snmg49TZ5QFnMmzZD4+bDJI/1JaMIzGMmFNH3k1HeJzINULlsnQvlMCuzCppPf2UOSxBjJb4rIc9lo4f8u/+IdfqbRF4YRJYyphGzoytz07gPsGosmSzZEXKgMe/Tr6OyYR+Z3cpTclQCwdegntYK0FZY7lSvh67AT3v+VLSOnpFIM9vMCwDHZ0/zrhVcs94XsT6yGl6SDPfkqJikEuve8xOE8iBQ+vatrf3sFa/Ss0obaGygtCtJsJZEQFExYD2jM0dqR5ybYNNhNsP8xEUFddSfXNbUww3UwmY8XbC0GPU0eOkCU0kE49E8U5o+to2eZt1BWL0cjKCnF3HllVTgdb24XAoLnAaA8jPq78qNvQbyCmha/hiXWPPvRKZtNZgd5Pcd9M0O1hgUKPiuWofAKeW92xZmrq3klJIyZeXHADhn1kOBNK2kxQgDWN0VVzqYkJBAGRaAE0jWiqg2dSleIBBg8yeHbB4A+bytWzvy7HOty5hbenWPXfRPUtL8mymWPk90tk/rxx76SFE94n5+xhwuqMHKL28H4mm3JW32ETOMX1yphnUtkVFk3FbEsch1QcOFsxP3WWPzyaSq1hk9bXx2QQ53FsuTjDkNzxMtmN+7lPveoFdvQD79WzZ/KlaDcpyx8h2pexCfZBIqMnS2xLYxOPgzSNrxnCE7owFQWDdP7kCaKZXD5zKgV9Pv5cLvvjhRQvOw4dFs+yl3bto80HHEM8jPBwIR7Nx0kaabpixjTRfAr493BRRlbk81hrgfYzafhQqbWP4/k8HrpgykQeozNoEpNbwNv7mKheATLKtKqQdiqz5azAWaex4AEV1LZeo+vaRagAmW+ArILeYnE9nl53NVUWjxL34qqSMbIchah5LH/tblpBc8feQiFfCXdgXWwkcDmG8b80VEt+bwFrLC+ytrKZ1fOVtK9ljWg/mIGBfLz8iie7eVY1lcqL6qgoMIR8/JvlW/+bGjq2CtlMrL2EylEIzEhQp8S32EdmbscFk0pqRxdFnjhMVmfqhKRyBEcLE/5s8O3sjhtMbDqVhzDTynzp4k0JGOxbPWW01T+GLJ40QQszWhoo+eISgvjUeTIBYsm+sjhFr3kV+I1pkHJorxPrUlbNJ2WRc4oJHzy2hpaWSCnizfsbeAz5JX4kmUpznx8qxvU0T9pKCoJyqA9edoFUloS3WEkoeKSB0HoQ9AhHABjfQT0gjqc3bBFjPmw0cT4WtJrnt+yQVDB7mlpp7NBq+RsazojKchrDxAMvtYnDhlJ7T1SCK086zvoAkLdpGI8XxLpXn03p9M86jaXg3D0B7j8V+bKtvB62eHdByCOdy96mNbT10NPi6TVn9E3cucsJSSYRpxJLddKL2/9HDPoIdEQgJUgIv1218088WHH7bdZ0kmJTqauaTdNGXiUG+osmf1SWx5BHrDQ4lAmrlFBVUFM9fAyv2GcOd2wRLzSQUmXx6IzWchzwGIBNBfEpPaypWOFekEoGcAvAC8shqD8eTti0rp4HV8LktuRncLl445BQ/BRXA0ICqViMIiufZJUFKU9AKkw2ePq5kEoW+K3F5PLSM6RuehEFXRxyOQlABKihgngULF1NGTFMlqqWb9shhnbUbMFy2O7DzTR1ZK0knRzBJDRuaA2Pn+Gs1Y+lisICsY/AJRn9Nspay6Z9ByTCXlyL+biwvcA7DLEy88ejvILB2koNbT14mMek436NZTFkRMZ1PLpuozgS5ItUzmacdRrL1TfOCmm6+XZNV6b3NzDyeECngpEdcSnRZCdNHX6FEEt50UghlBU77pOIesSetIadzNh7mFAsK01tPft55rSOtZQtsmymMxEEvaVUyGQ0cdglTEqV4iDQFTlEs8fcwGp3MRm8H0gFBDOiYpZE6iNuBl5qlYWjafKIy8WIj+W1rlgjbz8mKl8+KhRf20axZfx9nL/vFSE4y2DZ32fHEn7aHkF8gUJDS3QZpC7efICVDFrKLl8d7faNEO1l7OEXqaptBz9rlWfyznPFhCL7iHN+0tnO03KQlETM0Vz8rFmcwKiPMYYcYAhuhNYAD7G1u/YKGZQVhggZi4eVlUnkPZawlm/dKZmLkZASy1tVJUWS/mUWaySja6rFE2xkVSX/LsJjVBPNHmnzQVzheEL+RozLxn0HaeqI4TwuNepgzQQxNbDtRGIJITvYcmD0z2ePFxuLZSwtiJ5dGstZRyxX3Vrn93i0t2q6NgOFgwYCGHiaqssSFDzEEKuCwRNkAkA9FcShwNsLdpJ4qkeCJBF1jw6Mjl9TMlGIB+QAbzAsn5UXjuTjbJCULfAaQ5wM4lcKA5U8KOYwsfBxY4dFo6kuHs8q+kxq6NjMg2+HGO+bu3cLubxm+OMjtyu2opniL/L5U3w/+kgEsver/4iMgDLY2J2mygKdykJ5XnN2cVoAXTnGmsrGwARq8lbT6M5XaG54DY0pVWhclY/GVnqoOKBy37Up6iT5lWfv9IIcgB/j1x0tpIQ7yUYSy2DhcckFxALvL5AKfoX0KV2RmOQH82i6aBnw+sIxsUS35cAhumTaFPHmgqZVHArStLoRPBZjtJW/Q3AlkkmOYZIp9AfoYHs7H0cTAoFN5gBrIU60fkw8y3BMLH8h5mU8k9qyzdul/DFsPfkGCqbZhvHnn/z7FzdkNp0VOOuI5S03TFN0n3qBx6vOR+2VgYUtZAJiONSxiUyTB0M6JraSMGsPkrqFNQ4MFMn/pfnovEkflBQwBu87buj5oolAU4kkWlnlv1JIpQ1GfdaKkNpl7a77hVyGlU2mTQceFQLBsQ+x1oMo/I7oQVlyA0m9ZtjjI9JRLGui+OpWIhYQfSUVB5nfZN6wLFZeqNGYIR7CcnaRT+PBnMtxBzF4guEI2jcOKvcXeIS9WDiXCuMtdE7rC1Ru91DQ56XSgEZDijQaUabTlBovk4wmwbGxlE0JlBg9Cn26iuw1hztIYYIhkEuoyLkfxwBjBi8gnkyzhqwK0WDZqycelyDIMUOqaPvBRglsRJEw2FOwD/J7gUgeXr1eNJJZo0fSobYOmjtuDI9BlXYh9mXGVNFCwom4EBbIBOeTUsed3aItod4LCG72mFGSHBMeZ2hLtl35AIjQMpN3vbTkkfwEx5whOOuIZeEDN1uhXW0LvT71woEw3h8NuBD3JFqEPGC4x9IYPsPvH7YQ2FCQOPLiqZ8UG0hLeA+VhoZRU8cOcVVGZcjOnkM8Ayvl47RyRzdp26FnxH6CZTLUbjnY/gp36Fck2j6a7KJIvI3fO3gm2SMt0LAOzud5zRDnP22+9tjyFoqvYVLBbeijNS071rnfC3EUBzWaxELmnFF+Gl/jI2Q8xiljaZMKvDq3wdn/jABINku0Z1LDcFP5hqo+ZmTYGaxj0qicTnCf2eUbRds9w2h283M0InWIPB4veVnwSoQ9vzyaQn6PwkSj0shSnWbUemhshS7u5tBk0hmSOWLOxO3OfDwh8DzwioZJaTlIdkk5UUFJ5svjIyvIcftg2IfBPcUvkAXiWwx51g6wL5bNYCPBC02bMXK42EYKAwEmnrR4l10ybRKt311PN503V4hj1ug6IRHUbcFv4CAA4z+CLpENGXEyUgvmlBfYe4izhJnuMGz7N+uX/KufycfOLJx1xLJs8TL7mvdOm+DxatcONLEASHOP+JQsmcBtGB5j44deQDWlk7gjqkwcZfTC1t/x3hiQEZoy/DIaWj6FAt4i2rDvYXFXRuAjshkXB6t4JrZAkl5ua3hGYlgQwe+k0896fWF2Bd3hOL2cSUAyFL/Q7Ggq2L+XgwEDF0ICu/s9xANRpboqj5DJrBF+qi5GyoxXPYTwb8pEZL7NM1oYes8A8EV4ykew8C4k20CUPGaYfWTVfIHbYoM8YLzm+wpCKZjxViq94jOk+oskbxlq98szOo2AfSWmBumFglk0rGMzTerZIm61Pl0TMpGgSG4TmgUhK7/hz9he5FdpTLlOM2u9NJI1Gh8CbXmYYaSh78giQaYPnbRD4IDJGCkN9WQXlTrxLpjFnALo/zgs3qFxAHgDcTSwRgE7SCNrHGjGqOpKHmNOtmIsQSOPWKHfz+MsRFgmh/aCv+95/BmJqMeyGLQeQM6DNjKwDYSWb8AjzDat1T6v749r/vWPsyqly1lHLMC1H5g61EgZN3FnQtmIvAPLTqad5o5tkl8voAALMQj+uuq5TCYTJDHlpv1LpMePrJotZIIsxeVFI6TuyvihF0r9FmgqSJOfJQ/EpEAIglAOtW0S7Qdk4ozQk43SDFgoWFGDYs/x7Orldiea/hQ/w+EhEPAe8ClUEtKottxD04b7aDYTCpZDkDpfbqMcCwMOBIePOD6TpcEzQ/zecwaQi+6h6g/+ggJjF5BWWE5mV5OTdgWCwYSxAG1nAZYRGnkHYpf4JbdH95JePpwCdTNJ8ReQd+gkKrn049T1zG8otvVpsiBYRZie3ruGs+3xjqCWhE3ntK8iP2ucXl2VWCWPkArmJ06bjtcy9AV8jUwM4yp1mj7UQ0OLsVwGUsJ3Ck82iPsvdpS5zvGBgxisBTTsIYIWV1LpaHLS5/sGnBPCH8tiBt//cNQp0gajfGt3RNyQoXkg7gVZkF/avU/yib2wbaeQD9yb2yMRiXXJEkoWJ2p+f+Hh81qG8UBLU/BfW5c98Aaqr/nHWUksV717cohF4cW6R6tEFG4+geUvaCVDyyYLWYC7UL8+6CuRNC6IhK8qHUfxRJdoIFi6QmQ+OutzW+7hwRsULy8Q0a6mFVRaUHukJgu8xlrDu6Eey3GPq5GcACARsyNF0ecanbT3IJUTAHcEsz34NvhYElRiPZ3JZOJQrxDK+CFevhZn9pidpx05Gn+QdmU3SNoXhaKZAemHZHmjwITvGzGdghMvpK4n76aCWdeSXlRFRlcDFc65gbxVo1iQe1igRyTXF4QaiCA3ooE2Yjm3Ab/l+4kSyRqfz1s5WgRkwazrKDTrGvLVTHIqRvIM1T9yFlmRDgpOupi8Q8ZRqnEnt+EYp4sBBM7SoxXQFquCJravI/heQFPBEhhIhd94H0weXt3/ZMDwAnGU8YgbU8F9qNoj9pmyoEpBJhocALYZQ8ahc9zXHBMbEOvSiNT7fHJJve+V+5kL0AfxXzalC+JPosmELHPBdgKX4skja+mFLdtpxqiRUkyspryELp0+RbIXI+fY6fB0FCI0+K7Y9l3/+9X3nVVR98BZSSw3fmp+hHXd+bpXm5pvAz6yFM8e8w4qClZJZHxz104eWBpNrr1cin3tOvwiC+o6MbyDLJD6Rdf94gWGlPrVJWNpb/MaiXOBpxe8uqDRIA0MjiOxA9lR3UsoLMyN9iRFn2yg5PZuiVk5HpylCqcca2WRTmOrvDSByWRCjZfGDfGIhxcmjCCc443r7FHlnf/JDmLIA+weS5myPv9GkYvFRFF2xWfJUzWGkoe3kreiTkhFKx5CBTPfSqonQL6hEyndcYj04hoqmHEV6aVDyYp1C9Gg0qOdct4h8FDkCgknFdwMaBYsAC38nXk+WmEFX7tOFv8G2ZALZ19PxRe8XwjDaDtAhXPfQVZPK3Uv/19Z8kIVSfxSK6oko4PJbv7NlOb9jLZMPZPTALgY7zULqbB7PxWrKfLxjN53hFReXQJDa/rSItyio0mmrkKnUeU6DSvWqYaJBlovvo8kMaFxlnSPXDI+MBHA5kLpJFF5NXLKy7ZcgUPjWmAch2sxjPI4TSKdYrJpFw8yOCogSHJISTF1RaL0ciZTcl/HXy7Qoa2Y5grL0H61fqlb6OtNgYd/93Lqre+ePNo26Yp8dxJkIkaSSGQzbg/XC1nsanyB/L5Cmjz8CnErbmKyGVo2idbs+rOkdYEbsMmNgbcYMiAj7T6M/YjIxwszZgjoXKB4VEofijKpHKbUvsjrSCU74DFgYHAfN8RH02pZK2Eyqav0UCVvgzEW++B1KsjR+R+01zkTC6PMZ+RTirHmgrVrzIBPK1gIgSxKL/049bz0Dypa+C5Jix9Z+3cqZM0Fxbe6l/2ekgd5csjaYPk1X5KlKpAQuki6eQ8FWIsov+bLFJpymRAN0umHpr2F1GAxmeFW8g6fQsEJF8q9rHj7t2U/aEVmT5toKxVv+ybFNi2l6OYn+Xi7xM4TGH8u+cfMIzVUSvGdL1J813J5t3liAWJDzZZ06z6+jc7dHEhA6LcmFUrEeqiYkhlScdL1OKTiPN/+tgT9CJMTKM0lQYVqS3QaXqJRHRNNXZkudpqkATdm5PpyLl3GKcilvYmUKBN9+RBneQwduJ/AsR3CVPgUthj88Qzh+QUDP5bOUBYZf4OIBhrSDlyXbd37m9s+/M/M5rMKZyWxANd+YAq04Yt0XS3P53IYBh1sIrPGvE1KD7f37BfDO/J3RRJtVMZEA0GLpbFDbSzEuBPBVtLZc1BqtMCjS4gE0/x+AstdIBWkaDEOZjIUo4EMXDEmfCG/QqNhgK/z06RhXqrlgQ13YZ8HnTtDOs5P+gS+LD4VBis+46TOZwwYZEKWpZXTSC7QLApmv0OqQ8KGgaWm8Io/ijYBbUVjwR6YfCklD71CdjJKxee9l7qf/wNF1/+L0u0HWHMZ4hDD5qdY6KeEUJL7X6bQzKtl+SzVuI18w51ltnTLbme57YX/kfP5WENJt+4VoulccielQBR8Y61EmIrm3SSEFt34GGtGXUx+Q6j8+m/w9hupZ91DUhjMPg1LYXg2XUmDuuNJCqgm+ZlUvNxf8HKi7F9tQT5bku1jcAoo5L5YVagK0Uyo9rBGo1GBV2WCgacX9nbOrHS3M8E0k105lMgf4i259NATgG8EDPnosyAVkMmh9k7qxBKY9OOBhwRFmuYWW6H/WPfow82ZzWcVzlpiefS+LYeuee/UeZqmTM8rsTAhID3++KHnS/EtBEMWBaokn1cDEwnSqySNCO1rXsMzoUxkmcAxGueDUAAhlf0R6lnSQEZzJkMx/w8B4eGnOqzMI8b3WUwoIyo8VBxUxYMH68dCJv24Jdnh54xDR1vBQM2+49g9KZCLMxs+HUB6HdS3T+xZLdpAYMx8Sh3eQp6SGvLUTKCuJ39JkXX/ILO7WZa+UHOl+Pz3Sy38xJ41TBQXkV4yhNof+aGkxvePnOksmVWMJJU1G5Qa9laOIh9vj215mt9nsZqTIu+IabKUldj3kmgvyYNbyODfocYLtKTg+PNJ9RdIe4rm3kjJBlSyXEZR1mwSe9dxW5PZGzlgwDNvaeyhtnCK/AEPBViwQVMRUuFzZ5e/gIFqCbob+gVeWCkNwo2Z+yQ8y6YN89CYCsfDLJZ1Y4bW0nSQ7Ioa3rlgQNqFvgqSAdCuAX4MApzTsiz4Gdzzm8985C+ZzWcdzlpiAa5574wenkG/RdWUgv4I0mMBDy6UCa4uHiNuxdBSdjQ8J8tgKdZOYHt5fV36PPZaFhSpfT3U/dghsa3oPOuDG3B1kU6Ta700b2yAxvOMsIgHLmaK2QGTx1tw5GqcY/MAlX+dc2GTxWdDPjG4qMJBYMAHLZ/ATidZS4iw9pKWMsEGk4i3ZjyTxsVSwIt4hppq2UuqN0iJ+pcodWgzFZ37HlmK8pTXSvsjm59m7aaEAmMXMklsJk9FHV+MwSSwVj776maJlhOaerkso3kqRlD4hf8Vm4qXCcwHoulsoCBrR1hOM+M9DsnxubpX/YW1nT1kp2Jiy5EnMsA3BoKspamHDu7uJDVtUVF5gHxeTZ5LdvkrO1Mf6Ed0NLJ9EeeHfQdR/qOZXGYO91AdT4RAeqkIa+GH9pBZUkVmqJikAFfmd/nGgPfPDFS+BtOy15SpvtuWP/p3x3XtLMRZTSyP/vGVvay1TOVJycz8ClVW35MdPChU2nzgCdrduIKQ3gU1U7Jkkn3PK/iQMGcmdvZQfCkLr6RBlSU6ja320pzRfprCpFJR4AiN04HsWZxBmSEV+edVYYVlMcRwwECsQnvJ54M4Fk4D5KOV6BGiSTXtFi1GDbDWwFoGCKVw3o0UYg3FwxqIwiQT3/qsxJj4mQCgmfhqp5J/9ByKbHiEiWMkazLVlDy8XZbC8DdKEQcnXUiR9Q8xsR+igjnvEC0GNpnglEupYOY1rLH4hdwSu1by/v+kxMGNZDPJiKfDUe0cKODwuNVNDWFq2N1BGqupXtYECkoD5A96jrgVo59Kc5yfveFAv4Eb89gqnWYM99KwkEmB5r1kBwuMiK+01dJ0zevRPehnA5dodmAA7Yh1lVaLrM/9/DMf3JLZfFbirCYW4Jpbp7/CU9hrWKiV5UtrQaeGIb41vE8M8+IaPIAjEwkfda+OmY7l3dWthFY306iQQtNH+mjqcB8NLX3VAP9GDTXn+h06hfaC5ZfsPWll4ZYIJ6mgyEc6ay/51B5PDD55pgGo+Jis38jC/ym+QZYY27VgsWgxkU2PUZK1CSxb+UfNJj9rJP7aKZTY97KQBdyRYbD3DZtC3iHjxTCfOvAKeVlbMfg40Q2PkqesVjQRaD5RJqMIazTRjUvIinbyjeC+If0jQyinAai5YxgWHT7QRYf3dZGX74WfZ8pe3q7xvQ+VB/n5OE8LTcpXq+DA4MTl9B/oIzgSlsvGlxNNtQ6kSszwC/Va9aNx29OsWGm/quvFuodVdVzE6elUOSNDhGmb1G//5jMf/lNm81mL09PT32D8v6U3vZPnZ/fxw/W8YZK3j0BHxBIXBHQyabSwfHtxXEP3zJJdnaPKdAQzOlXtBiAgOCdkbyveYdNCYmlELCcSBjVtbqF4wqSSISGqHV1KwYBH9nnDwDcTBnoEusJNGN5hCGrUQmWsrUxibScmUfFi/+Dt3gypGOEmSu5bn9m3VASpFe8mK50gFUttYj/j64KQy5Mtra9QeRISi6boEBNKV1OECUUlHwt7D79g20CryqdUkrfQK/vnj1TSEgyKgNSBgCzd2Wa3z4z/ZG3Reb/5Q8EldUUUXci3ew53pnM1j2e0U9skDRtG5ldnBjCWoR5ahvmDez794W/xhjew858eDApi4c6n3P3EO7/FnfN7A5FKP2/gp4Fke9BQmEyStm0/Y+nKY2ra2nTRy03XFsdSH1E8ailCdM/ECVq2SaI5cQPhctrTHKFOFnIpHuxJ/sLPWsvwsWVUVOI/85YyQDiWwR94EsxCKksO8DiDfYY3Mgl5+B2zz0yE9htEIMcCAxkOHR1tMdZSuineFacAM4lE02OSAsGM6+L9/GV+Kp5QJkuU+QAIODT9KnFUaPvn7Zmt+Ycs8SrcldLmn0pV7auFi1e2fPiH9xZqxeo41bAn8AVdyg/lMs3jreOnopiSEeKNJRlocLbJUkexfhKMhxf/15e+BOPaWQ/0s0GBex6+Nmh5Qv/p8Wq3pSXXxBkEfgpOllPx619hK+bDXsXzVELV6j97x33dh8+b8xVDV7+taloAwWVnOtBCEB+i+1s3tVAynhaSSYJcIKC9OtWMLKEhw4oye7voD8BvuNdNh3qo+UA3EriJw4SXSQ9aCghFvL+y+3NfK5tcTnoBk2Q/Ac0vMO5cKrv6S2Kfav/XfzpSBY8VDcsz4HCAIcBj5QlvSvvYsB++eCDzFX36l78ssNXSKpsSk8lS32qr1pWsxYxxYkZsmeycTsBQb1lmmDWoxT4j+v9+8fnPo2j+oMCgIRbg7kfeXUq6+R88yD6BTCRvyIyZzyvzxuz5eUrF/+5TNfVPpkEPGqTV10RS0VtuecBs/NL0UCLg+46mq19SFVVz0mLkCdlBpmpoiPM5T5Aj8/Ul2xPUuatDhJ4sjfF7GstjzDImC52iigCNHFtOHl/G1JfHyxssgNaUTBh0cG8HdTVHWTthjYQFmkTS82eQCib6iK3KAvLez/e+mDXH/ghbaHe+oZOp6Nx3i7NCePUDlKxfJ2l0kNom1bhDiCffBINrxhFZa3yZx/F76xavyRTVfxUf+P3v/b5UqkBNKtNtTb+JqehKRVFH81c2E6v4xMuV9+P6TwRpH5O3YRi7VMv+8q9v++jDma8GDfL7xN8E+PH/XhEKVpV+Q7WVL2oe1S/FwE6DQENfxovPZ1uWHeNu3ayoyhI++wOtw+xVi6c+cHTQC+37/EUlVJT8rtejfB6Ekvf+zwf01k6RtCexbc+SGQ+LvSFv4MHVtb2dEp2OR6XJNxm86JCLTSkmsxS/a0wqI5hcSjIG5QEY52clILzQd7s743Rgdwc/PxbyGrQUJUMqrxIKBnl2oPNm6e+qV6WSiay1hPiZ9/Weiw2Dn11hBZVc8nFxaAC59Kz8M/lGzaaCOTdIQGjn07/iB5+GesEnzu+SoVwT/8O3YL9i03vqbl/1ovPN8fGFO+8MxLxF8xVNu8GylauYWYbwK6jqusxqxC7Tj86XJRMQNQ/wbr7kfyi6+q17PvXBhswugwrZ/jbocPfSWz/MveBrulcdyxJPGQjbC4iEtQ3pr+mUgbTY3MmUtTYZDwX9BUs+dMn/HNePfef3z6/0ptI/ZgHxgYHI/I81cXhAITFjz0t/p1TzbtICJZTuaGByyYOjIPeqdE9aiMXCBfDfjigCufDV8/0AWab5M9Lup1nmlA8ppCG1RRSEoMO++X8cZwUgTHFvYtE0tTSEqe1wDxMJiceXh4U37ClHk4r8JvO7YxGoDlHR6BJHc+4t+ORqsITMnhbSCiocxwcmD6S4kZxrKI3NWnB0/cPimm2ZJiV2ryIz2s4/Pk4j+gloZUywLbaqfKqOVv9TWXwkb+oJcfNfN3tLW1ZdwBO7q3nvi/hGDVMVvVzzaB4QjM1t7p0mx/eZyVxiUwyDL9Vo4ea8rCrKT3/16Y88ldlpUCL/T/pNhLuX3DqLB8KXuHNc4fPrVYZhcgfpn0TDzAVkovNoT8RSUd6yi4+4mWXqEx7FfPRjVz3Ykdn1uNi/6PzRJhl3BHT1XcmBqIDJT9xOJaj4IuZVM0Xdz97Lnz9C/tFzqeupuyndWg9GzOycG+DuGt7bRfFm5GTKbGTgIwInsQ2aC64O5GIwucT55Ql6qXp4EZVWBMnvRy3w/j2Lsw0ghzRPgCIpkw7vaqdYS4wC3M/g8YUlMEnNwvtB2EJPOXpwv45Y+L5rAY8Y8XV+f82DOgGQnDM05VKJ90EWg+ThbfysUZqazxsokPif0PQrWQNeJgGiqUNbuDG6BJwizY6VjAoR5RvQ0LhXtfG9+Y5WrPxhxJdW9dpALktmUfM8HreX2grNVSxlDKl2rS8Q9IJws8Z/fMbYxk0V7YRfRpqnRYbZxN/s41vwEhnKQ0Pa6p9fvHjxAAzcNxeO7W6DDra9SP3N0i3X2rZ2I49IEEwNlhiQFbnXgo3vIry5PB6NUinT4P94xCkvcrdcqarayk+95c+7MnueFPu+NX+Soql3+XTligEhFR4kKIKF6HEz0kmBcQup67l7ycvbtOJqCk65jNoe+KYIkNdLol6Cf2YlTerc1kFG3MkEfKzMEs2F38X2wj9wtBfH9oLPBWUBqhxaRGUVATHW4veDmWLwKHCvIkmLelKGeNhpPAEymqJkdsZJZ0IRewrvmF36Ohone5ShYYVUMKLolFoLtFxkI0DaGthOYEMJr7rfSV+je5hgNCq54jZK7HyBApMuocS+dRTZ8Khsr/nIb6iTicVOJyRmCPaYfAMZJhhhvj0/K1TMOysWr+lz4awP33tvoSdmT2d1bzLrZWP5tg7h217GPbCASSek2BTnv1FrnCeHFhMKHdRI35zypl/674997KQTxsGGk3S5wYW7llzl85rFC23dPp87zCU8POf5g3qBM2uBTIY4fBUYrBCacA1mLcdIpoyd/Pdziq0st+z0lsqIugUG+Mzup8SBbyyYZ2l0p0dXzuPZvGRqzyfEiIr4i+IqKr7gg2T2oLokk2HVaBEAvqGTJFdW59K7+Frhcgv0vXswMVL0UA9FDvK4Ps5FZDfhDS9oMFiFREwOSsxiRp7kbaG6Eipkggl5dKmrj6WdU8i+sw7oY9wVmEzS1MOkkmbixfIqyhJ4+KUyuSSbIvyKOktf/IPsEzsZmWSBPu0t8lHR2FLSWEM83vMC0Hf8I6ZT6dVfpmTDFukjJRd/lNIdBzPLXCxTuS9pwVLRXEqu+Aw1/fcnuS/oVLzwXaSV1YrNpXDezRTf/hxrNM+T4h0YcmECThqG/QdSE18btXhjV+arnHDbXUt8RI1FpmYHDY8WsJLppE9Rk7ZSFL77s7dEMru5OA560f0GF+655+Oe1KhwZUCh6pRhj+UbNIU311mKXaXaio9HLA91CH6l1VasBtVSdlgKbVOMdJNqpxo+cf0jMedIvcfBb8+fbyr0K69HnQXBml9SgdQ2qGD+zaQHSyi+d51EmRfOvYGMrsNkxsLkZXIxwy0U3foMC4kumWXihViNPoFvFmrtd+/upGQnT+wg7Y6Do68PH0V7AcGAObwa+YcXERV4KWWaQiawHRT6NSpgjRCHPOrnZyWydw3T7whrf3ByAFEg0FFq0kM7Vh0iUfluxBujFGcylxvD+/WGVI5GEZN4oCZ0XK0Fkww4eJRc9ikx0nsqR5KnejyZrKmgf/jHzKXw8v+jGBMGCEgvraXSyz9FsR0vkF5YSd5hk6jr2d+Sxf2s6r0/lTxq+C76MmszCCrNM8Qd2YR/DD2SNhIfHf8fG3gG5eJ0o49dcPDhnpc+7jm8t9NX4knpPk/oyP3ylkQMLV2a/tAl/wPf9Jxl3b5vn7tQUaw/8GxrvHh/ZbbnBawBIOGiVjqUtZEaKrvy8xTbuVy8eVC7BFl3O5f+jBIHNxGqKSIxomfIWCrkWWZs0xMU59kosvT2tpuASBJtMbGv2LBVneRnx5ILjKUKkwc0Fa3ISwYTrCyR8XGwTAbSgdAoZOIp9OliSzgb4Sx5mdTNpMKXDUXACXIUMmFS4b91EArfW7yc9X6iOGstUdYST3XfjwXIxFfmp6JRJaTyfX3drAZ9KFTO2kgRpdvqhQw0/rtgxtWkFZRReMX/URFrwPAsjO9cwRdgCfmEplwuGQmiW5+VYmdlb/+W5E1L1K/nicN0mdQkG7bhAjInyh/knvA7s8tKngK+e9Ti1fXONy5OF/L/VF30GvXfnHeprdL/6ro2LO+Bj1j2YgKBBw+WLWKsjdg84AqmXiFBbHAtDkxwaosk9r8sWg3WzSEkkKgxsXOlLGugLrsso50KMpKJeuq7KdYY4eP3rmuJHOMX3F4LRhXzLNdL8NAT+wtvh5H/CMmw0EKaGOwPcin0aeIFlRUkeb6DAwpHnsJ+xNeK6+N30VBSsDrx/WAGQaQ5Xg6hKEIqoqXwDmJLOeoWC6m3xCh6IEwmH0MO0gcgpsVfGRCiOS6E5XBQRWrRFC54J2sfh2WJK3lgk3gZohonllXhHOKUF4YuShI8aXQeEs1GLx1GxRd+kElqP8V2rySTNRg7PQCxLvzi24Zl6u18w95Tt3jVeucbF6cDZ30SyjMV+xfNewv3/j9quloDWZlXsJCChlJ6+Selrkh4xZ+ocO6NlGrczgO8UdJvoIphcv86SS2P/T0148T+4mWNxexooMDEC6hw/i1i7Jeqi0w8Jxv8EGzpSEpIxQYj9FpO8LlZQykcXUK+Ip+QE4gCwjPrNgs7FoSEGKn5hWbA0N8VNyiecXKQ02Ff/gHsEPgjz7Kq35DrkrYRpdMWpZKGk4LlUDf16CqZ/BWWumBD8eqaEz0vmooTmwKScYjlGFLBP3zLPQVengzoZETTrC1kUs70AkImvK+n2HviCQGOxbvpxdVUcuXnqOORH0ukvad8OJ+ziApmX88acKGUDkju38jPkTUunpCEJl8ixn3EuKj+IiaVD1CqaSf3pzR5mGSSh7aIu/JAJOnkbg2CrrBM66rPXzB8+10vHNqT+crFAMMlljcA+7618FZboftYSJblW1HBgIY2UjD7bU7JXD4+yuTGty2TILZ04w4ps4t9MOOEgTUwdp6kfkd6ebPrMBXMuk7IpPvpX4tbcnzXi1JD5KQDn8+TbI9TojV+QtvKsZBlmBI/FY4qIS8LRfyNU8iL/zsyO5d3zNhZuOIdTgdMMCAaLKZHWYj2pCwJvIx2xMnIBP8gxgDZlJ3mnF6iyZII7gXSpcPTMJlMU7QnRV3tMYlBadjbRd1wyTZsKhlSQAGvLoQCMsHL0VZwvTjGq1pK9jLw/ppL4mfgCXgkVYsRN8lk4uoNuWAfM2GQt9jnGPFPBD4UPAYVX0gmLIm9a7iPtYtGArtJmMlDipkd2EBmvFv2R1LK+L6XSPGGqOSC93M/ilJk/cMUHH+ueI4Z4Rbyj55NVjzM6mk/vBFPAIwvvqclmq5c/KkLh7V94uKibXcva+2j8dBFX+ESy2kEC3n1A/a8j/PQ+aWuK4Xo9HkFThAqpdDUK6S2evSVJyXuAFpKvH69zBJ9I2dQePn/sKbSxIOYhVdhBZW/7VvU/fzveeZokF5USR1LfkImf19wzvViY5G1c0RQn2jQQzCxYI8dCvNuvZspO2v7ASEVT9DjkErmOwCHcF6gmMx//DdIAlqLLA3xBp1n2LA/QIhjuaxxSyu1t0RZgCcpGklTPJaiFLcJBIR9PF44ADiC2mmnc1x+ywnyU/7naBLB5NvgcyZYo4qEk9TJRII2tR7uodZDPZJ6BZHyHv41sg/7fToVM7F4PVja42fCoxLXhOvDseQdJ8m0Uc7pfDwudD6et9BHVorJhc8jONkPGA6pK+QtgX/KiXbm7TxxSR3aSqrHR75hk6UENDQQEA0CIuW3upcnKwuEKEAsiEjXC8tFG+585tcUGDNPiEb62KxryVs91lmOTScyF3eKxvYR8Dhkki7yEF2oWz7zK5dUv/zTZY1SDNnFwMAlltMEe9Fkb/2zoz/vU9Xvq7payBPYAQEKVhWy9oF1a2gdgVFzJOrZWzNOClv1rHmQhYPJgoE1hXk3ChGBZAKj58syRrqlnoxIu9QkwVJF5OVHyeK/TzXY090Jih2OinA9JViIBapCVDiymHSeIR8d5Sxy5ZgX/sHps5qLaC/8t7PslTVosxaD5SQW4iq0F56tR7uSFGYNpqcrIa/uDn51xplwkkw4Bu/jOAUAOKbOgh0Zf3EuCEjn/ehXdpsj6PFT2EZSrHFE+PhhvgedrVFqa4xSe1OE2psj1MEkAiJBPRpWqSTlij+jlSAFCzQwEEoREwvaj2W/7BIgXnwmaR/+zb56A5WPCVdiG3apGMtQXOZJfozrMVhr8Zf65bcnBO+HCUzq8Hb+wxaNJbZrBYXGnSu2lmTjTgpNu0KWXTHBQZlnGOp55iHlm1VPgEIz3ip1b+BybHQcFA0GS2YIrkS5Aisd49PkVzSBXPjeBvmmnmdaatEt59S+8N+rDmX96l3kGS6xnAY0LJod7LD9X9U1FbUYCjCzzisgmCWVhiqeXYgvKJh5rQgLuBHD0OopGUaxVx53jKWmyYP7Kp5hjqL41mcouW8deWrGk696DHW98D9UfN57SPMXMAn9jaxolxz3ZIBNJdrQQ2aiF0sZ3NQAC9HCkUWSr0oE3imQPSLecXgRuPwBLzTNEcSO9pJqYWJh0nY8qVho884KjOM8e09F0xRjAR/rTjlk0xGjrrYodbTGqK2JyYA/J5joYkxMkZRBMSaCGGseWGqL8KuHySrC38HI3s3Xirr+kTQTGL+37u+i7qYYRZi44nwOA5oC/17n64PNxIc689xYSb3C7yAULHWJ1sVEExoSkowNzrVlrvWoVy5QdL5+1lzIZtJg7e1U5CJ+3wwfk8tJwQ2E3cSMdlKqeZdoxYiq7175Z1lahddXz4o/sUbSKNuRLkiWurjfwZMMEfpwGomsf4TsZJyKL/wQqcFiqXkTh9diqFzSw4i6lkdg2HE/8fDbvEKPNe6D15Uv/fWTza7mMgBwiWWAsXnRRQUaWYs0Vf137tT+vJMKax/wxim94rMyWFGSF7NIM9JBhedcJ8Z52FSiGx+lVNMuHquIUVEpOHYhpdoPUHz3Svk71bBVBn3ZWz5HZmYWaZs8y+b9TwWTZ/+RAyw4IBFPBr704NACKhhexAKob0LjWAGLU0EIg1DE9gCC4boAwOwAAEchSURBVA0IGIQ7GQS2vPjasB1EI1oCC2+d98dVKfwsUNPPYrIwk3wfQ17y8Cwf8hVxNaKR8B94wR9BtvF3jlN4VqvgY/FxVeZ1uzvJ51BYE2ESAZlkyA22ICESaQ/eHTKUzMNoC+8bZGLJGvbxr/Op/4Ax3lvk5fvjOFfIBZzo4LwdtpZAeZCJozfPx5b+ZCcT/NHiiUqds0wWKJQUQT2r/0pF57+fSs57rxBMur1eDPqphi2UbttHBXNvpJJLPiraj819NtmwWVIKwWtM9YWkKqfT1nzdDW4mPzq+FfzYlKn+hD7+q3PLl9y50iWXfMMllgFE44+vCKnJ2A9YqH2Rh6AGdTx/YPGWSlBg/Pmk+kNiXA+xlpKsx1o1z5h7Wnk4stjSfRTd8hTPHptZCymk4NQryFNZJzNOX/VonnHuYcEQZe3BL0kFo1ufptjmpyX9Bjc5c66TI3KoRzyRTjb+oV2EmFRCtYUyk84V+OXRL4APLQIewhPBgophy9+Q0yxXHeHNfzuGfwh6cgzjYs+A8HdIp2xsKfl8HvksxvPMd9nvX31pTiZhPpC8+O9gkGfw4QTpLLidYzvnc87ptCNLJvgPYps3OS8QSxUTC98X/J0TxB0YH45zBLSHyUVlzUjI5WRee/wVeukptRYBH4TvoZXEZKaVSi7+iCyxIj4Ky1y+molid+l84udiS0GCUxCHnYyxFlMsWknkpb9TcPIl5B85gzof/6X0Xd+I6VS04FbWrhuZjA5mzpU/ZEehrSiTTV2v/a9LPvrw4mXL8jk4Bz1cYhkg7LxtrM/W9P/gGevnsY6f115roaSul/SyYaR4fFQ49yZKHtwoGgbWtVPNO8XOguR/yF4MAoLtpfQtt8k7XEbRICsZkZmllYhS4YJbyI6HmYSecc7Ry2UIZC+O7EdW2xNfIQR+YGjI0VRYuOYTOFr2iDh2sjUuRmucxhHhMj09QjTOyyEYCPnse6AsQAUs3LGcBmIQcjjqld32mu9kX0cjgvcZjmN0JeRvHFfOifPzS9qBNmZeWfAurBQqUh9FRTh9n+Hcd7j6ypGRjgcHPQ48BR7y+HQhF4vVsOM+C/QL1uDQnt5rlc55k/vWUmDixXw9zjKZf/QcmdikW/dRZO0/ZKkLeelSrFnb6bhMdkAuWlElpTsbKLF3LRXOfydrjiXU8eiPZDvKRaMktHOdx7+uXMGPif+hCd202/jZsoblzlYX+UAuPdlFL+ApK/8M39zPYenrxCI3F/BsnGeEsJGUXvlvsl7ds/p+Ck57C6Uad/IgbKayt32DlEARhdc8wGRjkKd0KHmGjOOBPU6WuNIt+8RDJ7YZmkwLFZ33Hko37aIe/k5qspxAML0OfIHxlqgIqeOCLxykAi0FpDKQQIvlBdUg0/wj2/iFjp4V8kIoePF1ZrWKwuoQeSVT8GsJ5USvV0kGGgq/+LwgJ6/fQ6rtkAheR7chC9ze7CtnsIaCZ4t77K0ez8/w3awVXC3LUFgePS6wb7lfcoNh2e+4kwFuk2WYFGvqpSPGEcBlOUodj/2Uel5+xFkKW/t36lhyJ/e98aSwVg1PMSzHSqognFtuAt8n3UvRTY9TwcyryTd0gtj54AoPIvINn+bsy5MpxLvkE1jq5ImBnwn203u+Pf+KzGYXeYCrsQwA9n9jwXWqRr/gDus7ztDNHRAm/FY46xryj5pDnY//QjxwtIJyStavZy3lbRR75UlKN8Mw+i8x5OMHWGYIjp4vQZHF579PkgXCqO8bPoXie1ZT9/L/FZdRqfPeB8BoD23leMQCoaV5NAoNL6ZgTYG0Y6CBGXi8JfaqxpJ5HQ38efQLQstX6JVlOszQhXz4R7154eB4x3lxLKm9w9Iq1ZV8jVDO7HrkdSxAhoHKYJ80FgQlaoXloikUTL+Sr4NJrqSGv1BFQzjuiTJArAquGfYUcUc+dl9+VuIOXurv87Kl2Fy4n2Lyg8SmsJ/Etj0nEyBvxQgKr31Q0r0gP53R1UhwY0/sWy9LswU8WQqv/JNkTC658IOk+QopvnuFpOD3Vo0RwkS/xTnyBZCL36MWc38t+vLFQ5766bLGPuf6c/F6uMSSZ7QtmlebVJVf65pah6XsfAHJADGzQ5wJgIh4vbRGjKEQDEhFDvsKlhjiu1aQyiShBopZ4NmU5oHqrZ3EWtRwMdJjCS38/B9YW2kVwYolMWdZpPdCBPsjL1ii7fWlLyCUUBmysI5JhTUBmXGeBhxNLEcDl3aiF4zZSB3vK/bJ1R9vnxO+sP9RLyxpoQ1puBbzw8/udyr0mVhA2qFSKj7vvSK04bxhRtopsfclUoNFGfdevgcnObnqY+2syC9LmXC+EGR353cEbapMlIhr6dOkgM9pp5OiPesFZfwsYpL0tPSyj0nuObgaY4kLS3ehqW+RIF58j5NicgObCuwrHiYh9OPQjKvJinaCtcX2km7ZK55kvbqxvYSTPkiZkLLUbT9/vmFDZrOLfqD3UyQXvUKPpXyOJ43noLPmC1g6wLIA0pEXnfse8o9bSIlDm2VpIbb1WUkYCdKA9oE0G1jOQoR0AQ9iGPQx0wsv/yNZ8W7RbpAMELVY4nvXUOrQK/L9q1Kld4BGkmiPC4kcDfyNwlEIfPRXBF/3/ZkEXIMn5DniNdVfyLXz8ZDUcUCvm4WqEW1nAV1BgdFzSS+sYiFeIQkesYSkBkpOLXiZUDW/JhUkA9VB5/Ef1WTLtFjzSpCVAEFlNvYSolHwRKhn4xKJZ/EOnUj+MQulQFi6eS/FdywXYrFiHeIKj2sgIyltR+wUq4HUs+4hCk65hMnoRep+/ncU3fCItA+EY1u9yF3XB+BRBb2q4tXovQe+sYAb4KK/cDWWPGLPogXzNFX5mkdVKk5kdug7eObLg7T44o9Qct/LFNu+TJY8vEwkSKMBIz3WoaMv/UOWEHhUOwN57Hwy2uopOOkiSDwe0HtkNhiadrm4gaZa9/N2Fho5LCtACKc6k2JfOTovGIQpougLRxeTvzQggvt04kQaywnBzwjleUGAfZqVnwTQWqBRpHtSr7k3J8MpNZbX3MfMZ36mRmu95H2DtoJUPUUXvI9Cky4mb+UoIRkI95M2gA+FtDde1lyAI4GUDCzuYYkTy2aeQiSUdLb3GvwsEGwqH3WfaFGxTY+LSzyWY/0jp0v1UmjQCmtZaCVc5aGZJxu2Oxm4i6opsvEx1r4MSXLpGzqZjPYDkn4Ifd2Mh/k0+Zkbw8HGo2mjTcVa9rNlDTsym13kCFdjySM0st/u05QJqKmSLyjeICmegASZwaUz1bqXIuselrgACJcIE0pk9f2UOOBo8MGJ50tOMCyTFcx9B8VYOwnNvJqC066QwQkBAUFkxTpxdPlNLkh2Ot5X2UNwU3j276XCMSWyfHK6SSULMd73Btw8LNflS1vJQrSgYp8I417fAzyTNGYix7bDFg2ziGf1wamXi0Ct+sAv5TNfqAQnoq6Jj7XZ0rd+UTTV9iV3ksq/0Vgo94YMpI08twiNcBws5F7gd/wGYkmy1oIYn5y6CrQmFvxS62fDEompQrEv9N2u534vNYHgPYaJUvnN35d+amGZK83n7GyQPoxr87FmXjDnBu7LL7KGg2WyUUzaGdvQqTSzXgKXLN1AUW5uXnRRgWx0kTNcYskT9n5vzgTunZexftGb8XxqZIQSZndYAoMrJwaep3ykrFvD8KkXD5H64vEDm2QAwwAKodP17G+o66lfUWzLM2K471n9IPlHzBRNBl47hDrlOc70xIYQSTkz8sw2NNXLghTeRh5EeudNW+sjuB2iMfQCQgBMKmhvXklQ2qBKHjTVyxK7t4c+3n78nIrPf7+k3IEdpZgJJrl7lZNR2O/IPq1sqJRDaPrtR5z4kGAJ9ay6X7z+TpUx4Qhwbn6h2BeWxrLtxrOGIwKeNT7nDj4Y32PVy/ckWCwxVoldK6jzqV8Tyh0jWLftr18XT7LA+PN4V4sJp4PJ578pxP0ZWhi0bFSxtBJhsb2gVHLh7LeTp6zWOX4ekDIlxc+1ad0qzWxykSNcYskTNEOdzt17DsrH9hdwq8TAwdJAuo1V/2lXseYSIKTFgMG2YOZbxXU4tv15ER4aD9bghPOZWPxkdjWLxxiIA55hIvV1H7X96wdSUhYDs1+zPP5pqttJWQJhA6GMWX/h2BLSQycub3tGgZsohukiX6/TyvQFuCe+0oCTXLMfB8dTkklEuJXsaBdFtjzNGzUx0qMv4DypwzvE+w9Ge4lBgupomaLpIlixT+Cm+ioCVDSmlPSA4yEIrSXVmRAjf05aSxbcV7B01f3CH0gvqqLA5ItlCRfGfJCIXjqcrEgntxn5zVgbYVI1uO+3PfwfkhQV+xrct+GsgGYg+aVv+FTR4vMF2FoCHq3EtNIzM5tc5AjXxpIHbF402esj//sL/Pp5SVTw6ycwiHy1U1iCx5lkUNkxIbEAqcYdElyGkq+RjUvErRgz18J5N0mGWBROwlp74Zy38wBF2VdbZoHpph1OlllxJ+4fqVhJi2KNUSaWNP+pSNJCCCKnZnpmv1MAXkNII+MQHH7UH4n1KkB0SaTNz2b0PQEgkGFklywAvV066yMQRQ8bS7o7dcpLRBt85QHnHh4Nmbl3UeklH5eZeWzLk5KS3miDfcwJcLSNhExCYPSGxhoYPUeWPLHciZgRxzGjb9ACmtR2wX3EMhiWPLG8qaHCZD8AewiIMoXKkchWMPEicXWHO7GnvJbS7fspvn0Zhaa9RdyLkf0YdiJE8WM5OLL2b3J9iNSH3ab7mXsIJY/Rj+AdicSroln1wx0Zj4mHcON5lQuffmDr1v4P5kEKl1jygG9ePH6YodC/cfce0W/zCma7w6ZQ2Vu/QKjoKB4/LDRQ+tU3bBLFecYGAz48vDC4QBy+4dMpzAPUP3IWBSZcQKjWB0HkrZkoRnvUWZHgMhHkuUOM9l1JKeaFdgaqgpKhWPX1YcnHskRwmLFushMRPkxmhi3LNv1sXy+JBfsFKoLkrwzyuTMb8w2+H8jcnOzm2X7q5LP9ExMLNy/eJTncsBRmRfHMWeCHW0TgikDl54rtwXELycsTEhTOwrIR4ppAPvAozCXuQ/VrsryJtmPpE2ln8LcI7n5AyCXNZMgveCSCOBGL1Xr/N6QfoG8EJ1/GN8/Dmtlqvv4w3zpVJlEgDCz1Yhwg8FLiYPgmYYKDJTXEwTi58toy/SkX8D217FhJ1aE/u3VbcodLLHnAbRcPH8W98cs86AIsb/sHHrioLU6pJAXHn8eCYrMMEqQcj+9mgkDcCgsVT9kwKpr/Th5cTVKPHJH3WGtHNmIEn/Xw7A7aTWLvOolt6c8sTsDyBLENseYopXpSFKpx0t73xY4AIYi6HUj1AaESGHculVzyCViuM7NTGIlzF1y9IhZuK9pcgLYjZH4AAWFsw20XcS0nwQmJhW8FtEzEKMHLCylPDGSnZg0l2w+ymp9EtR/exrP6v4vwxoXCBdlbPUYEcJ/JBfcpm3qfryHZniA/tzG3tDOvhbQP18Daix4qlbgqECNiVqDNwtstdWAj9989VHbZpynZsMW5F4om38e2PEWp5r1yLH/tNCaii2QpGJ5kispkzr/ta7DvEaD72YrmUYr+313L9p98huLihBjYkTVYYBmlIa9Wmre69XyYnvUPiaulVlxN4dUPiKswZmISi8LbSi7+OKVZM0Gm2OgrT1B41V/EaJvYuZz0EsxuuyjdxLM8Wa/u//wBQhv1OpIdCYlSLxhRLIKzt6QigNto3TmSPsaMdIrHE2rxwzXazzNOLPsNOFhwiNE+6Olb23MB9wfHjfgk95/bg8kIhDdk2muB2bMpdXVSrIlYKdbwWCAjbUvZdV+jipvvIL18hGh+0FD04hrSWLtFAGIpE3bFLXdQwey3i8CFpthncMM0JuHCOsQkBZxg2HxpeCAXJgEz1im2wMTBLdT93G8km4DK7UecVtnln6HCeTc4+2ZmbAkQzuEd0h9hZwlMuUzIBLWG0K9wn5DsMldkTjO0nSKubOwH3JuXDyjaEKT2yBtwLNuiyIZHZbYJLyB4/GDWCZdS1RsilQegxQKl6IL3O3XGWbAgO3HpNV+RYl7i4697nWPlAQiYS3cnKcACpmBEER8bbcx82VvIbHITBSZdJAQT2bCEklI5MCWEKQKkH0BzkEbmZMByXqAywPv2tfG5AWliECtzcnBrThTzwpIO2acB1VfAfzJZsaZncr+I8YSi5JKPyzOGRoOZeulln5CKoAGexbc//B+UatohnlUgpFyA82ECAe1U86EUtGXn0TtbiDPdtl/sR4n9myjVuEuM9gWsgeO+JJv28JvJWs1w8rG2K1ota2lYQvXVTqbE7hUU37taAjG7V/yZks27pJ/1E3plMuDLfHaRA/o/lR3ksBeR2kW1l3s05UrUXM8bQAisbWB2JstETCow0Jdc9knyDZsoeb9KeEaH75HB2DdiGulFFZLML3V4K/88f3MGkKaVNi0zZSpIf5LLOjs8fZA9ALNJGJ/hcBAYfy4FxsyXuAbE40gCzP6A2wXyk9TwJwA0FWhbpxOwtSRaY3wPjt8/QHao/Y8sAMflOxai0O6QpNFORuQ6kdontnMFeSqGk9nRwBpgh9hioNX2rPyzuPZK/2FBC69BLCv1q0/wI9dDXpuP8Qo3SNdVNZif7p7pS0xgcEVGW2FPglNKbPty0vwhqSdUctmnhDgxwZKbxPcEMTCIi8GESy8bIdm8YZ8Ue0w/bIq4LKbqe3/2QiOCvVzkAJdY+onvXkwKE8sCb76J5ShIShdW9cuu+TJ1v/A/ss4MkulZ+SceSJNFoISmXCZFu8RjKI+kgqy9pmX18Ejb6S3wVWc29x2mIen6C+ffInmuohsfo3TTTp5xrqTo5idEOPQbvSCWguEsuCDATyNAHNBIYGs5Himfklj4NzBKS135slo+liG54uK7louLLnm8or2CVBCRDhKHFgDPQCSBTLGgzcf95WYoLM9Zsiv/btn2HK+uFuety/PBJZV+VxOTSqFUkkRGZKRwgfdYbOvT0m8k1xj3d8T2mF2HWePdKClhEK8FDQ4pjpz8ebmPAf6pHVCD3/rJsv2nYW327ET+JJCLgQX3dszcMKiwDq0jZxLP8ozuRgqMnU9dy35P6UaeqeWRVFDEijmtmWzldtKUrlw0FQc2N0sXYQcXUVS4LL/hu1R0wQcIlQIxWz0dgNEeebxOO/iRID4kd2cBvu98i+LbXxChK4b6lr1SeweCtvi894mNQeI/Ms8INjbYI7L2Nfmuv/eZf86HG2YrViWrLG9PGdYWL4qT5dotjgX3XdFeNzwiSSy91eMkv1hi7xrRYry1UyiyaakECQfGLJD2IIFleO3fqOflR1mDWy6k2+8G2XYyWYR0Ay5yhaux9BPffY6oe1ntbI+uXJ3PVC5HA0sYSIsBYpG09zzzj215WgIhkXQy/MIfxC0TsQH5AK4i4FHJsOyDpkVfJsXaqNjq93h730esrNF7KDT9LVR0/nvFkAxvINhakHUZxZ4kyC0f0omPcSKNBctQBUMLxMupL1chbtosrF6Nu8kN8PyyEWzI7YOGcjROqbEwcH7cJ6kEimJtpcOoYNZ14vyAmBX/8GniOSjt5HsOl15ZDsIyWqBIPMSksDK25fAYs9BVReNDVg+3fd+PK+lnWPxO92jqSHyXl97P9zirXenFVZRu3sXX3MIEM4/aH/mR5ApDCWO9ZIgsDUof4omK0b6fr6r/LZBHbCn7hheU3L146W6XXHJE/qa3gxTcEW3uiy15Nd4fBzDEo0pk9/O/JzvRIzNWpG5BaWExVuZjKSkDkIpp2TvThnnbqO+t/LNtK//O3JbbBfKvbMuSPFFkpCnAZAjBEV79Vybk31EC2ZUZsnwxgJoL3GS9ZYE+9XjM8mEwLpx3I6nBUmmj47nW93bCAA5t6UTu2b1yJuDnjHvnG7dQapig9AFinZCOHsGzqo4U97bkCiu96t+o4sbFVHb1l2T5sZTfQxMvzBwo9/uMpS/WXMfX24mPDV28ZquqeD6YNqx/MJ9Z+RwCsLfFd66gyLp/kbdmvNgU4f2G7Yrq4ecyS7ILwF0d7vXQ0KDB9xfo5jygt6/f0jpQEU6DAi6x5AOq2siDqx/zwN4BAZGJ/S+Lsd5bUUdWrEvSYfBIy+zRf3h5Zp1MW9vSJn1q9O1rHtr/vfOmqDZdkvk6ByjiAVZ4zvUyu+586m4W2CZV3fpDsRNBxiGOoWDuDaSGILzTjpaQq5Dg9h8LaCt+JhW4zvZWpmJJBTXbg5IeR6PSyz8lGkLR3BtFoPW5fby/HvRKDrHXCUD+E9rMqQBSSfHMXEr68nOP7VguMR7QAFEh1Ddqttw7/J3YvZpn8QfFm0omHnzPE4e2yjueSa5AOQjWUEJ8jBs3L7qoYOTi5XtTac8njLTyW1a88iqMpR8wWyXqN1BwymXkHTZFrgWGfGSn6GZijW5+UuxNjqrRf+Aw/Fo3u2adq630Ay6x5AFKItWZNKxDqHU+0ICtInFgE8V2viD17vPp/YUa7nwdOyzSPly3eKUUv7fT6Q+RRkW5TXJtCe7DkkZk3T8lwSAyL1vxCHU+/WsxNmPpxlczSVKSWD2tVLTwXVTJM21PzTj5fd/A50Od9mMegyw1IbivLzYO1lY8PBNOdzexRrBCPoemX8Es6KXQlEsdDasv4EuB1oQlLwkyPPbSenupvB88/6CpwD4F0q686Q6yIh2itWBGjxRAiT1rKfrKk6T5CySPWPsj/ylEHphwETekf9otyEVV7VlBI3EN/h7/H8tbPWrqiymLvs8knj/NJSPlsfQFTzd4PhZf8D5Z9o0xoRRd+EFxV4/vWdXva8pC5b6iqdYLyuI3LJXqWQGXWPIA2+vt4F64/XQQCwAygfB4nQTNETgKvL/ShrmBdHrHqMUv8kgl2vn18yttRb1eZ+nfVxGfBYLYUBFQCRZT28M/kIy1vpEzMgWbDIcc/SFKt9az1nKjuIz2bHhUIq6hKfQX0Fa8LMz1oM4yuQ9XwYIKJX6RFqfi7d+hLjgdhNvIP2quZDtALIVoLQg8PPZ1AkBT6W9GZUSUw64Gt9zKd/5AtJfWB78jAbWotCgpcrCf10/BiRdQOtxC3c/dS8EJF1IAfyPOAwbufsDgexrQtTIm7Hcc+MICJKWjYYvXxUaT73ssUW6zLSui541dGHyvEvXrKLl3LaGgXbr9gCylIrsErtcZC/0Hxm86bdR7LXtbZpOLHOESSx6weuuKZo2UVZjxnzbkaeDiMBhQhmGt0hX7naO+s/rIoNI96XfzqK7NtRqmonlZoF1AHUvvohASDVaMlBgDuJJCOLLUd+wWLBgK5t0gOaCQXNNsP+gYn/MAXB+0BM2r8/kyG3sFhVCy2Vs9mpKN2yVOBFl22x78lmQXllQrrL2giqPGGpl46xVXS+CqLD0d72S8CTVgkLhTtKfcbqtcFJZAE/s3UmT9ww6hpJOsmZSIvUHaxvvAC6/r8V9QwazryTd8BoWX/Z61nCBf05jMgXJHyoSnH11sF9F5mU2kLF5m1H139a9YZ/lY2rJaMB7yNiL4nqbgVbj8Pib3cygw8hxJ/SJEnqex4OP28lX9M0bBrswmFznCJZY84JYHyDQte21P3EwNtBE/n4Dw0SCATOspW7HeUbt47c7MV7Rv0UXwy73O71EDMNjmAizbxXa+KEtJML4WzrpOKh56q2BbwUEVCk27krzDJlN0/SMsuH9KyYObJdstBCaIpz+AtqKHoCGcKm6F24L2ZF/yt1MOGjNjaC7wQNJCZUfW/SHQkDoFOdoKZl4j6/5Iglg0+x0SwCpur8eBaFBMLDpS6udI2JDo8d1rxDal+IuE2JDxt3DODVR+/TfIUzWKLCMpxFMw+3r5LtW4TYz4JVfc5qR4yfXcGUBrKfBq1bZiX4Ps3pnNuDX2qDtW/4U1ifenDHOXR1PzJfeZMD0S6Nn9/P+QEWllls5fPBLaGE2Zpq0YD41avCw/s5pBDJdY8gRDs9drmrLMj1QnbwKAADFpNgzz/qBivW/U4rVNma8yiF7NE7jpZq6y3TIpMOF8qQaoFVZKPjMzEXFKLB9EVttO0strKTjxQv7ucSlCBgN50bnvkok8XGf7K/zwJFArBuRyXCHOxGWhNIHBZIE1eiQulOSFKJrmk9rs8R0vUmTtP1jr+pmTVTg7B2fhDueJxK6VUlBNMlBvfVZyX6HCoWMkPw64GYjE9zG5iD0o50u0JT9c0cJbqXDuzVRy4Qe52Sp1r7yfQlPfIsGRcPOGO250w6PkrZ0qRNT1zK8INU1kKa+fiBvInmy/q4CKpmY2HcHo29c+Trb+ASaXNR7WiPNJLrimtJTW7t/E42gEPSrGw/2qP7Axs8lFP+ASS54wfvGaQ4ZlPR1Po05GZuMZCpCKzaMynbb/kDK8t1UfQyqLFvEutnqlT9cqMTPNCXwOBLvplSOp5OKPidE+zbPN8PL7ZIkGgtlbOVqWb1D4CUs7VjrJk9CAGGThOZbTjcz+hIlEZQEO+8pxD8PHR/ne4gveT2VX/RuT2qep9IrPUOmlnyB/3Uw5v5VZpsNnLNnheqwkUrMgCE8VokTNE5SLTh56RQz9qI54qnZbrO0gZT8IBgQB0oMm0zfYknDR6DzM2stKCq/9uyyHJfasIicFkCrpT0DoyBMGwz3sMbC1lF39Zdaurj4x+fUSSLoa8urV3JTrXvr47NepD6NuX7FSsfQPJw3zcSaXnCn0WEisTp6M9QCWgiMpoydlKn8Z+fXlbhqXPOAMF4FvLuxfNGe0quh/YfV/bqIX7qNvBLKkYhp0j51Of33MD9d1Z746goPfnj/fUpX7+DrGoVxr3wEZwudhYYycT1hSwksrqabYK09SsmGrGOkDEy8W+wA0G1TE7Fn9gLiPIlYE9pk+g3tzsi1O3Xs6+RiOi3HxhLLMl68F2gaPKtiAoEE5lTWhQdiS+DONmutwg552lXiEgSxgu0C1xh5k4927VgIPsRyGJRk9VM7aShcpvqBoMogzygb6HQ/wVIscCFP0cI/cruCQAiocVdx3guEHyVME0QqRhNToapDjyVIcz+jhHIF6J/gO6V3EpsWEgqDKNBMiNLP+QOxzptXA9/78UYtX12c2vwYHF82rNW31dq+ufBC2mTMNflZV4inrt1E1/Nmpi7e6aVzyAFdjySNGLn5pr2Xbf0mmzQSPtzMOaBPPjpNkKD/p0NJfPh6pAGlbudCnq+NyK7PsuBhDqGIpRlxfpZbMKko37ZEcTwBsLYgCx3dYQoJh3AN32DHzM6SSowCCtsA/FdfeMp8I8OMC+/HL6OIZP5NEfM8a58Wf0yggxQTjLR/JgjhN4RX/JwJc0rvXbyDfUNhQmDSLq6SGSOHcG5kcz5MU9Ui3IrPp4y29HQUQSKAqxLv2c+YNQz1reVa8RzRCVFFEEa3s/QORRPn+xvesJZS3Rh0f5NYqufjDVHrl5+X7/gBaC/eVYWSrNyIha2bzazCctfmiZPrfkob1I/i34NafKUDaooRhvmKqys9dUskfXGLJMyzy323ayqrT5XrcW0BTsSw7yWL/pyNuX/m1OYvXIU3s67Bv0fw6RbPfBrGUi2jPBhZW3vx9yWGFGT0EH6KnIdSQlgYzf2gryMKMCphI+4/cUCj+hbozjstu/+4fvMD8ZcETawBYyop0SEYAaFUwzCPJIV5OrXj+He+D0r+pln2yHwzHaWgE3DYUnbL4WqJbnqLIy49I7ZzIy/+i+I7nyeplBUPVp0qdk/wAMTxM5r6AZI2ueud/SAodLIPBicJbOZKCky6SIMNk0w4hf1kyy4OdAslXWT/97IHktBOmjS7jSUydMuLbhmF+mQdJGk4jbzR0HqOptNlhk/qDsYtXbs5sdpEHnFnS7yzB/m+fP9tWjH/qulJrnAGqv5Oh2I5YlvLdUd9beWdm83Gx71vz3u7zav9A3rM+t5yFlIq8VGW1TA4G+UfMIN/o+ZTuOCiCOLb5CZ7xvyz1ZYov+Rh+QFqgWFxI1VCx1DnvWf2guPlCqPcZ3JtR6TC8p5OCNShGVnRiYrFMSeZZcM7bhNgcAcvikbWo2OanhDAQwwJiROChr3aKkzbFGxIvLHi5QcOCGzWIU/WHyDfcsWF3PPJjShzcxIL+1F5LZsKgjlfanDLPuSyFZYD7LhkOWGuCfaXr+d9JhVHUZMHSnJChx0cVTPgqfw+bDK5B8xeSift9Cg3rVMA8ip/+x+u+u+K3mU3HBZ9G2btowYd1sn+ia2rJQGUEPxWgOfGYSHIXvKPu9tV3ZDa7yBNcYhkg1H9nwXv47W5NU4qwXPBGAaq+YVit3Ibv1n1v9a94onjCxuxbNKNEpeBvvLpyczIHGxG0FQi4ogW3kF48RMoqY7bvrRknxBJefb9oI1gGk31Z0MmyEv9W8RVSYu8qir78qCzZ5IQMsUT2d1PJ5HLSfDCOnwR8M0T4H0ViQoyFFUwMyGFmO+TIpKIwoWDZCGlS4rtWMAHAtmESSux6mBDh3SbVPl/8PzI6G0WI9wp88T313dKEwlElORAL78/3FEQNO1V45V+ocM47qPPxn0ukOtLpo71YnkOtEiQxjW5aKpqhf+Qs8cyLbnrCKYGNwnA5AgqIbdrbbdU/qzfuunu+Ne8mRVH/y+9Ra7Hk2ter7g+gqZimjS7+4zF3rPp2ZrOLPMJdChsgjPzeqj+xlLgdy09MLpmtpxdwfTYt62CK6N/Wbh9xz8lIBfBSYLRtW9fnZLDnqSiC7yCIzZ4OqQ6J5SVE3vMolniQrDEbmZpRPwMp39MdDSLkkvtR0/2l3gvkE4Gv0IOAyGPrx78OPHXm9oAAoSmh3g1esD8Exp8vdgqkmSk453qyWerDFmSw5oUSBbgmfI9iWoVzbqSKGxYLucReeUq0IDHo93aJibsGtBX5kBMcLStbljfJmhLuI0gQ3ndI/aIFS+FXTj4sOfI2vXK0JKeElgXi8Y+azfcCoqAf4p1/qurqaNWM35LZclKMuWPNg5pKH2LpvtHryTXDad+Aq/PxRMu0rQ6msttH377qO843LvINl1gGCJjARdTIz5lYvsuz0G4Eip1O8EyQDNPek0hat91Hq/5yywMPnNS31F50kW4Qvdvn0Xy5rIpAuPmGTqLglEt5ZjxBAgpRgMoMN8lavlQ0VHUJzovvXSOGcDsRFnsLbBxIpojcYUdrD30Gt1v3aRREKeBTXQMukmfoCM4MjlsoRne8vMMmiV0CWgAyBaBIVmTN30VYY2YP913HeM8alzdIniFjxGiebtlL/jFzyVs9Xq6nL8GPWkCnAOJaMn/3FdA0EvvWOe7drDUhUSkyMhfMvFbS6QcmXsTtsaSWCe4xqlCC3EHoUnkyVMrPwcmMnCvklzahxOSn7Hs+3qvIxZGLVz3Fk50PJ9LmA6jrgjxdAwVoVCGvimDgbZah3Fav+H94qomWi9yRP2dwF6/D3ctazZ+9Z8jqjjA1qIo6m2dLxTnHhfQSGJri6ZKyNvGs+ROjv7/miWXLTj2A3v+WIZVk0m9ZnmL63DeIbaWQClgDkVlzw1aJTYFNIjT5Mgqj6iXPoBUmmsLZbxOBF5r2Fup66m6Kbn5K4isk3xNS0kMC5Aj81FKVJt2vnVoFwM62KedONe3ktm6XF1Kz6yVDhfxgT4Fnm1RlhKcVz+qRowtLYKh+qbG2Ay82BE7C8QA2CxCRHe/JnKR34JaYikeDJT3NwjXQ5x7C12KlYnwPY7IMCa3RU1EnhAdCDNSd47ga8zUgiwDIBNmC8TwQSIllMLhb99dDDA4ifIsK28MNe+5adnhLZvNJ8bNlhxpvu3jEMsO0mlWbZvo8aognY5lv8wMntYySjqes+zVd/+IIWvnMqMX7+xfE4+KkcIllgLH4kUar5OKPvTLD3rOKSWWyrirDIeYHgl4w4YOMMQz7r6TaH6373ppNma9OiS9cMPQTuqq+PdcxDTmt+Qok8y8M4j1r/yGCNjTrWopuXMrC2KDQ9LeKtMeyEtK6BFhTACllhV6/tBWG5GpTlP/HM+95/H7ytTCencO+4q2sI70c9dJRmRMebH4RvvACs+Ldsk8ha1+Fc99BgdHzWAD3SEQ+2grNxkn3co1UOAxMuIA3MxGxluZcD6721OBZPiTfWn6tD+jajFwmH1jKQoyNFW5zEjay1hKcdqVE5yMbsJ2KOvXimbwrblhE3S/+kUlnrdiPAhMvFG0zdXib1PrJ9Tmg1bqm+FlDD/7Xc4f/vHixs/1U+PmyQ9G7ljWs6rhg6BMmWQHFpsm6pmr9UKCkn2E8QAtKIbmqqn7BS+k7a7+7+tDiXky0XPQPvev5LvKCzkUXlXQpiS8oFv2boipF4gLMo6c/AwjHACS5hsWakU7fGl5ccr/6+aVJ+aIXsP96s1a/+eAWlk0TcmuLLRUKPbWTZbaOmTzyfam+gMSohFfdLzUz4P6K8rrIH4aZMrYFxsyjCKogdh3OWaABMMgahrWB78N3WU7/me/LSWf+IDqcv3DeLSxs+fOQsWS01Wc0E53aH/kheUprqeTST7BGs4OQwwwBkRDCWGrCkhhIB8epfvdP+Br/Km6+sNF0Pv1rim1f1uvgQ7jemqb9B36Yf+OW/QsCMedJO3cCFFbDEiNIUw2UUNFFH2RtbCd1P/Mb0Up8/Jx8dbP5GV0kGZtRPA4OFQnE8exe2e/nYNp2E5PlR+sWrXw0s7nXsD8+29NQ652aTlsfYel0K28q5eepHnHf5/vyen9F8LK8yVjigWDyLtwMep43/Tql2k+O++6aHr7Nud5VF31E5mm5OJ3Ys+j88bqV/oql0PU8JEo8uiLuOLCZY9CcTLiDR0AmkmbKllT3Cd7/EM9Y77fJ+5NRi5f1OTPrnkXzbtJJ+T8+uq/PI48FGWb6SBOSbt8vBm+M6/DKP8naf6pxl7gPhyZeQIUL300mz4iN9kMU2/IUawWNrAHwLFouuH9jHlUvY2nrCywT17JIeZqF0UmvBTYSL5MJlrKwHIcgx+jWpyWGpZA1rpb7vyrkiIwBPev+SVYEmT5sIULYLEA8WkG57FPAWpnZ1SSFzKCNYVmqL8IZxGKY9v9ZofRntYT+oF/XLk+kc3CgECCVTSH5RkyXgE0QfseTv5TKnfG9q6VOCxwnSi7/DLXe/zVZkoQBP9WwVfKJIY8YNJ/ealvHA55FPGn8vu72NR/ObMoJmxctKCtU7Ct4XLyFtZgF3N3LuFkexVY8PErkBvPfMGch42eat8dIsbbyWHgqbdiPjLlj9W5wDfZzcXrhEssbiP23nzvGTtvv5qFxKWk0wrLsSl1RCwJeVZH8UbxPdlSATLAtlhIdp4sJqY0f3i4ebP/SiP46YvGqjsyufUb9dxYsZW3lylxnyRBaKOHb/uiPpfgU6n7AeN/52H9JPXLMnlHHBFcU3/ECBadcLpmAQTBdy+4VId8fYDabNq0mzbIuZ4Hu59nyCr5d3pMSC5MfNBJfzXiK8Szdz+2HcMVsH55gXTyLF41mwS1Sw8ToaGDaLSDfsMlkhJsl3sY7dIIkfEQpAETwZwkS19yXyp4ZjeX+uttX3brvOwu+wJt+iolDTs+Drys49TLyDZ8umiHsK9CeEFtkJaKU4GuFJlV2zZepZ8WfJB8alvFQYyY47jwmlmecfGf9EA1YkkwZ1n6e+Hxg9O2rlmU29wuI6j9A5w6xVBrJ11jDAyQE6uVbbPAFNfHNaiTy1ruZic8MuMRyBmDnXVf5PB3tkyxSztEsZayiKrWsxxfyw4ERWrNJSfHnGFNLNw+xAyw4d5gmrRt7x+pdzhFyR/2iheeqqv0PJqqqXOJtsBTkGzqZis57j9Swx5KLnY5T1Xt+Sl3P/Za1mEPkYaEWYjLBvmY8LHEVZudh8rHQSzfuYHmc6+zcQYFXo3jK+EW8o/0rnsrKyYppr+T7dXLti88J7y0QHmqpwKPKiWnhqW9rvVTpRJCnj2fxwUmXiNcbHBRSh3dIHIj8vqhSkjlCc4FAx778hZRfhpdWb+NCIIh5hr2k7nurrkHmA+aUv/p0Led8c2irFPPSdfJWjZP4Gpuvz1M5SjQS2Fy8tZMlUNXoOCyBoIGx8yQnWvN9X2DCd5KE9gcZDfL2UYtdl97BCJdYzlDYfyWtfsuMQo/Pq2meZGLIlzfFoLRkvs4b9n1n3j2qon4cn/t8cJ6hI3sxlo+wZARPJEkh4guKIAu/iFAeQ4LyTP4bwYWozQ6PsZ6Vf6FUy24W5rkH5QGZJIjMCnTLqMWrl9R/c94oVgG2KoriPxWxKNCuxi0UYiiY/TYWustYnuqEBJmtD3yL9JIaCky4UIiHrLTM7pEpAEXK4ntWiyYGt2S4UEPLgQE9eWgLxZlURLDzA+sNEFuRNM3n6767+iL8Xf/teXfw5OHrKj8YUYJyAX7Ip/fXzZaIfPL4yGg7IKSIImq4TlSY9A6fJs8FnmQx1iYjmx7jn6n9jieSa0qba82U9d4x//lqnR8XgwP9m5a4GDAot5A5avHGrtpvrG2v+cqm6ECQyq5vzhmuqeo8DwuBXA+uF1ZS+XVfF3uFGWmTNPLIFtyz7iFZu0e6E71sOPWs+isLtcep+5nfsoDbL4GGqqfvns3HAgKMBfCTqOCJv7VC4ul6L8AzcszcUW9Fqi/qPoqseVCM8kdIgWf+Fl8TlrmsZJyKz303+VgQw1sMUhvLZohdQe11fB/d8qx4Wgmd9JJUjuAo5URV1T/wr/fCEJ4bWMdlbQnlCmATSrXuoxQ/E5S0RqyOBKpy+1LNe6SqJK4v3XFAPNxKLvigRO73N6U+gmyZ9Odquj4+s8nFIIJLLIMYmqJeYln2qJxTzrBwQgwEYj481eNkaQleU5gBI/YD38Nwj7iWincscoIP03GeTJtkJqL9XgKD3I0mDEMxlSezNiYlbfVOGrPghOZUdN57pd2wqZRd8xUWxh+hCDy+WDCbqGey5WkyOxok0LDryV9R24PfpuTh7Xxpimg0ThDiDKkaCc2s7Ppvir2pPzEhfC27LUt5MmXAPSMXgPRMIckIk7kErrJ2YvG9R5R9aOoVorEhqBOaCdyl/XVz+F68j6xYWAgHy34gqFwBhcnvYQLT7AVHV5h0MTjgEssgBsvGOTz4i3MjFhZ5PANGYGN4xZ/EtmJGOim88s/iFeXYK3gfnv1HWHuJbXuWSi/9JA37/IMsiGeKaytsGP0BshkwuWxSPJ4nM5v6BrRPZc0lGaXEjheoc+l/UcejP6HkgQ38lUaqplPZlZ+n0rd+0ckMEGknX+008jKJwhHB4r87Hv85/+ZHEtsC77Lw878T12S5/n5A0ZSfc/M6QGA5gYkFyT/9dbMIKf47lt4l7UPCT2Q5xrMDcYAEYdhHKejI+odIr6qj0itvo6KF7+53wCQSTFq2PdubKjth1mMXZyfcAMlBin2LLiphkfoRj66M73NAHgzXwRJx0UURKf+I6aSHykgvHy6FvOB6e6TCHwQjEwjyVmENH2Vyo1ufkbQijnDLDXJYnhbzzP6vIxe/+KfMZvripUOLLUu9jQXyyQMkhRTjEj+DWBa4DGPJDoIcxccQxQ4vMC1ULEGDsCNBQ0F+LRAMIvbBrYhzQVAobEVe1gz8Y+aJFxn2cfJvnRoS+2HZ+3+2rOEPmU1017JDbf920bAZfI5pmU19BnK3eYdOliwByIgg15YJgEQJANhZsPyF7/xj51PR/FskqWbX43dRcPLFlObJApYL+/OcbEsJsF7651+8cNCtzDiI4GosgxSqaQyzyK7JOau/7azBw+aAbMSRVx6nThZIqGV/hFSOIDPrNtPOLFjW73OciWcAF11u+kFSrb9kNglsj9r7K2JiSjXtJjPcLFmBU617qHDhrZItAC7QsKVAEzMiWGVjHYUJVewRrXvlt8gWTOkktT74bep47E5q+9t3JNtAcOoVfZ7tIyVm5uMRmLb6M9uyc3OfBYnEETN0gHw1kySjAJb89JIhTCRbJd5ICrHxMwmdc72Qf/PvPiH7mbGw1JjxVI1yPMxyBIhfVe1hfsvOV9EZF28SuMQySGEp6SqWPpV9SZZ4BCwDMfOFe3Hz7z9NqYZtFJp6uaRhFxfbXI7ZR6DdlmltHLV4jRjts0iR2WP3xtGBfw/BGpx4kdgT/OMWkBYso/ZHfkQ9K/4oHl8aa2VF828mzesX9+FU4za5RuREA3HAjmEgXsWCrYiJksnIjMEjnP/uA2+isYpi+zYvuvk1toh122vX82GW5mzEZ3JBtmMEoqK2f+F572UN80omz3dS+XVfY6IpFJJP7F7lEKGmiYMFvOJU1tZwj5CgUq4nB6AbBL2sGeoKH8TFYIJLLIMUBlERKXZBrnZ7SE4Yfq1UlJASv/2Rn4j3EWwWAw3IWSaPCOnq7zKbjuB/4+t6+MveXRVrVmqwWIzYqf0bRQgjCSXccUFcEjjY2UhheIttX8az+CWSldlTNVZ+jqBJs7OB1IJySWODpUAsJSUP9K7I17HwlvW8hkGQkVpRrP9KIzlJLsAEgLUW0cpYk4QDAp4bglgRPGkiFxprKIl9a2X5Tw0UizuyXj5SgiyDky+T/Gf9sbWgf6XJKMr86WKQwCWWQQpdtTSWnqcqWnJqsPCCcEKSQ8Rw9CX5Yn/AysGe9ob0I5k/+w6xN0T5jQWtv0gIBpH0SDsTGHeezNLTbfWkBAup5IrPUMlFH6bSKz4rgaBI2wKNBjE6sK0Ex59PoelvkfoysLOYMZgT8nMPAkHPyzbZj0uCzVzA14fkksgHljiwkQJj5kqAavey/xbSwVIXnll870tMPNNJKygllTW0+Lbnqeelf5C3arSk7HG0styg6UruP3bxpoRLLIMUjpWjlzP73gAEg4DBPAnUk4FlHFa7fjfnN+v6YQAwWSOpIc+Q8ZSof0mEaATlenc8Lw4J+N5m4kH8TWL3aiEh1DLpWfugk2CSNRIIYL1ipKRAgccVShoj6aaJCpKvszPlhsqvruixbPuX/XlS8GADWSKFTc/av8kTqnrfXVT9obupcM7bRTszWPMKTLqICbZUarWg+iQIKbz2H6yxJIWgcoZ1GjqFizMKLrG4eFMhI6FaVBVJM3MH5DQCBuHxheUuBHPCAwpaCpbzYKh3asxcLXnP4KIbmnwJFc27xUlPwzN9iflo2iXfV1z/NYkVgd3GqdmfP1mqm8b6lGk9hWDQXACSg5da9wt/oMD4C8g7chaFl99H4Rf+V0oGIE8aXK6jGx+n8uu+SsWXfkKcEJCipvTyT0qiTRRFE6NJHwGNkH+ccx47F29OuMQySKFZWpzfEm+2qaSkT1fpj8O/u+qE7qu9uSaQCoRtHNmImVBEACqa2I2QDwwaiZWKU/SVpRR+8T6Ks5YiaVFinZTYv0GWwGC8h/YCW0t4xZ+5XTpV3vojKpx7g5MhuA9gma14OuLHbXrdD9Y38h5/kZ0y2/oEvlajq1GSaiI7Qvdz90rCTWQJSDfvkeU7aJux7c9R+8P/KUGgcEdGupvo5mckoaV/2GRZ+usLcEtjSZNUM9W3ymcu3vRwiWWQwtapg0d+Zx4n1gMONNUwrJRimL/jdp94+qz0Iq0LDmCaToYAntHrpcMkzUzJBR8i28j8nLUWKxmjwvnvlIzMEkD5rx+Ke7I4KbAwhisv7DPINeYdMo46n/p/FNm4VOxOvQYIQ0E9RyrIbHkd0oq6LGVZK3LVWkAuMOCLUwE0D/4bL8Sx4F5IokrTkESV8PCD/QWefxaItH6deJA59WV6r7U4LuH2HktTo5lNLgYJXGIZrEipTfxvCwb/mwUouayQ8jdvPFmf2fQ6fPe7ZCsWNZ5yag9hrmlSjwWBgUUXvI9Kr/qCxG8gk0A2CSO0EiSdTCMeZMQMqXNCELC8XfOFmHRuFHIKv/hH6lj6M9EEnOWf3gOimgWwnkhETpg8bRzSvJj2o4hmz+WRQSOB1xvIBM4KWMrDNfrHLhAbCipmIqATdpXA2IWixai+QknQCW0Nhn+npb0/ObRLW1VeifssV2MZZHCJZZBi9PdX7udhX38avIPzAogzw7TJUu3/q7lz00lnwCz+Tn1VkM4gDRakcCVG/EZkwyOSAiU07XJJTIkZenDcuRIASqzFFJ//QSq75t8pMHqO403Fh0m3HRB3XETcF829SYqEearH9nnZCLD0k5voTVv9F/PhRi+KteQEhbqf+52UTtaLq6jk4o+KvQjeEEEmE2R7hlYT2fCo5BNDbjFxwU4nZLlQNJ0+wKsp5FHtVZOSa92o+0EGl1gGMyzaGkua1ptBafHqChmWvVxLK5g65wXwhkq3H6Qkz8YT+9ZT9/N/oPjetbwdAY64KTYL4RYyIx2S/bfr2V9Tz+oHyEIQJEMNFLGAHiI2GVRmRCr9+J41ZHQe5tl//rMljb1j1SuWaT2TNq2ctBb8yEqEJUV+8fkfEELsWfOAEAtq5qhioLckCSfck1FSWop+qXrmfvQeMIX1JE0znVY3KIuPzt3sYjDAJZZBDEslRK0fejMsh2ERjKXen0b8YFWDsyU/AAHA7oCMAXgl6tdLQknk0cKykbdytKSt8dZMOrIUhmBIkA+WvOAAkDi0iRIHXubXBnkZYRbGsGEMAFRS/8x8ty/naHy+Xix7IQVP94v/R2EmlsjGR4VMzHiPfC9eZEyoSMEj9yEHOFqVvVxRrR3OFheDCS6xDGKMWrz6OZtol3hancFAcGAsbe5IW+pr0rcMBIRkYOBm0oAxO7ZrhczqI+v+Ie/I3pysR3VIH5NKp0StI1pTiCnz294mn8wFI25fudY07RXISJ3rU4NNCDVz0G7VC7MOEnLGRFs5AmhcOU44sr/iJj7GfeyE9jAXZy9cYhnkYBn4t6Rpxc5kbvFw4xSbloy/Y+XLmU0nB5yR8gAYteHpVXb1V6j0is/w+5ep5NKPkxIoke+dWjPbZUnpVXGaG/gKVS95X5Mr7ITQ7F+aFrX31UngCDJa2hHiwFseNSyPrlDCNDcrlvpEZpOLQQaXWAY5/BX++2zL2qPmKqQGGNBWEin7kGIpSzKbTg6+DMuy+x+Qx7N3JGAMTriAOp++m5ru+zw1/+GzYuQvWnirk7rG2THz3j/YNvnSqukw1ikgiTdte+mZ+MjQJsn+YimPjOrtRMDFWQeXWAY5qj+7LGKT8gvTstNnmpyCkJIsxmQ+MvL7q57KbD41NMot1fzR4PNKCvmeFscjCmqQbYrhXtH7n2LteOhL2kqPR7vdMu2mM03T1PmhpU1rveJR781scjEI4RKLC9qv+H/P8+5ncq+xPjBAewyTdhqK9v8ym3oFVcmxou/RUFQmkS4p0yuuxywwYdQ2ws2SD0zKA+QXhuXvfSBh7XdW7GBlaTGKF58pTw1ar2VTmLWVO0d+e8WezGYXgxAusbigSxYvM2xSv2Ya9uEzxUMMHMdCKsaffjJ28crNmc2nBP+MlRylu99XwfcBsSrRLc9I8kmxQfDL7AKxPEdI6ZIvoK38Slhk9SneI9lV8nv+3T0+vd9XmxfozMWGaf5q1B2rjlT0dDE44RKLC8GoxSs2mDZ9xTAt40xQXFhDsA3TvnfNthWvq7lyStjK/synfoK1AWRsPppsVTWjreTHtgKIEV61E+s2jGAG6z3G/2JpMu21FqVM++GA540dyrCFpU3zz4kC/fuZTS4GMVxicXEE7cPTD3CX+DYCrN9IxQUhEJZlPZhWSr59ywOS4b+PsLeDFN4sQAlf26IWFPbKbOo1xnxzdbNt61+Ipcwn/G+Q5uLhB5Y27CVp0r446asr3PQtLlxicfEq5nxiXbquNnWnadEissjKOXNIjsDMHTE1lklP+1J02/jFS2E17zMsxVj3RhJjX4B2pgwLS5GbMpv6jJGLl+9Nm9qnEylrKXJUni6NEzYVkEoqbd1nRJUPjV28siXzlYtBDpdYXLwGCpPLftX3A546f49noYmcKxf2ETqfR1FsyzKtP7G8umXIf6xuznzVZ+jJwC7TsJveDOQC07uqKhFFs5ZnNuWE8d9fsYeP856UQX+wLEriuQ3U9UNoOI4VViJtGP9ZkFA/M/ZOl1RcvIo3wdBz8Uah/lsLPmqr9lf9Hm2sYdmEaO98A7NrBEAmDKubbPvnVsq8c8wP1znJuHLEvkUX+S1K/Dqgqx9IsS5wJgMammlaeyJtPTOn3r01ktncL9R/e8FnWfp/loX/BGgVyC2Wj7sAovKivbZtGqa9if/84cjvrb4/87ULF0fgEouLk2Lv4vnzyaQvaSq91e/RC5JpS2wC/QWElI8PatmWkUzbK1Syfzrie2se5u15YYL6RQuv9WrKv1IsVM9k4D7Ypn1P3e2rP5nZlBfUL5o3WTHpE5aiXO33amNxnpSBZ5fZoQ8AOSFTMRMKbCnbFJseJtX4zcjFL+3N7OLCxWvgEouLU2LnXWN9ekvZLYqm3OLRlEtZgwkmmGCgxfQVWSGFOuxJw1qp2MoDVsD+x6iv5zen1M5F82p9pP5T15TZaTMvXJV3YPDZtp1QdM/5I7+zfJ2zNX+w/3qztveVfefoinatqdiX+fhe+HTdj/sB7RO3BQGoxwJaJNzONX5O0CbjKTOatuzVqk1Pshb0xLDFq9ZndnXh4rhwicVFr7F90ewKzfSer+nWlYpF1wW9+jAQBIQUOEa8m46SU+hcMMiLoFIzS15pqzNlWc9oivqwX1dfrB7AQLr67yy4LehVfx5jEjwTgXtimPaDo763+ubMpgEBCGbHxv0jPLY6VdPtmfxQZtu2Mlkja3jAp0upSzw253kRheNmgv/YS4q9g8lktW1aGw2yt4y946VD/P3rmciFi2PgEouLPqPhntnBeLM+TDVpEtnKQu5Es1jcjFNUpcanUyBLLinDxKS4iRR1r6rYGy1LXWGlrS0er3Jo+OJVnfy7ARVSuxYtGOux6T6fR13A2lFm65kBDDzLopSi0sK606gBPHvRRfr4i6kkRskSzbRCrMkEdV0t4Rb5ydAStm502BbFDTIjpk/pbk4GuxFAm/m5Cxe9gkssLvoF+57Znu1dPn9Rc9KXKlR1lfWSzFdI1GinbMvQiitSowJ6Qvn80tRAk8mxqP/mgo+QZv9aVVU9H7ahfAHLgWnD/smIYelvwBMvs9mFi7MCLrG4OKth3bkgsL/L/q3fq70HxuszgVpQBIu1uZdTin39+MVrDmU2u3Bx1uDI7NKFi7MR6pdWxRXV84N42lzvQfTgGwxoKoZltSqm8u8uqbg4W+ESi4uzHnWLl2/VFPvrqbR1EIGYbxQQtGjZdtg27W/1qQyACxdvMrjE4mJQYOTiNU9YZH0JEfmnK5vA0YBHHCOctuzFPeqIP8hGFy7OUrg2FheDCru/de7VHs36qVdXJ5wuTzGkP7Ftq8ew6Wt1Q43fusZ6F2c7XI3FxaDC2DtWLLFM5V1Jw3w8oA98kSykbDFMaw+Tyq11W0fc45KKi8EAV2NxMSix/uszK0u9/tvIsr/g0dUCpCvJlzeyzNZ4ZDlllekBVde+7lZUdDGY4BKLi0GNA4sWzLNse7FNyoWaSsFMeV1CRoG+EA0i1qX6Jv/IINtQLGUj2ertPeqwx6YufiCV2c2Fi0EBl1hcuGDsXzz/CjKsj9uqOte2lUqvrgRVlUmGWQYEA47JEo0MGv4H9ngQEZBKWynes4M/7iBFu9dDyb8PW7wuJl+6cDHI4BKLCxdH4dCiueMNW7mCSWSBqmqjmCzKLLJLFJv8PFokr5ZiK8g+FlNUO8Kf223bbtJseokH05PDb1+9Wg7kwsUghkssLlycAHu+OrvYG9LqDFMZZitUyGpLsXyh2HHb1jpVUtssr2/f6G8+08IDqQ8LZy5cuHDhwoULFy5cuHDhwoULFy5cuHDhwoULFy5cuHDhwoULFy5cuHDhwoULFy5cuHDhwoULFy5cuHDhwoULFy5cuHDhwoULFy5cuHDhwoULFy5cuHDhwoULFy5cuHDhwoULFy5cuHDhwoULFy5cuHDhwoULFy5cuHDhwoULFy5cuHDhwoULFy5cuHDhwoULFy5cuHDhwoULFy5cuHDhwoULFy5cuHDhwoULFy5cuHDhwoULFy5cuHDhwoULFy5cuHDhwoULFy5cuHDhwoULFy5cuHDhwoULFy5cuHDhwoULFy5cuHDhwoULFy5cuHDhwoULFy5cuHDhwoULFy5cuHDhwoULFy5cuHDhwoULFy5cuHDhwoULFy5cuHDhwoULFy5cuHDhwoULFy5cuHDhwoULFy5cuHDhwoULFy5cuHDhwoULFy5cuHDhwoULFy5cDAIQ/X+4nVt3kNFDwgAAAABJRU5ErkJggg==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00" y="1252160"/>
            <a:ext cx="7798589" cy="5177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3" y="6144546"/>
            <a:ext cx="1773242" cy="5625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6099" y="6056476"/>
            <a:ext cx="69416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hlinkClick r:id="rId5"/>
              </a:rPr>
              <a:t>https://ec.europa.eu/jrc/en/publication/eur-scientific-and-technical-research-reports/entrecomp-action-get-inspired-make-it-happen-user-guide-european-entrepreneurship-competence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89992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6100" y="146393"/>
            <a:ext cx="71747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>
                <a:solidFill>
                  <a:srgbClr val="660066"/>
                </a:solidFill>
              </a:rPr>
              <a:t>Entrepreneurial skills </a:t>
            </a:r>
          </a:p>
          <a:p>
            <a:r>
              <a:rPr lang="en-IE" sz="4400" b="1" dirty="0">
                <a:solidFill>
                  <a:srgbClr val="660066"/>
                </a:solidFill>
              </a:rPr>
              <a:t>in the classroom</a:t>
            </a:r>
            <a:endParaRPr lang="en-GB" sz="4400" b="1" dirty="0">
              <a:solidFill>
                <a:srgbClr val="660066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77590" y="1592943"/>
            <a:ext cx="8664350" cy="0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4" descr="data:image/png;base64,%20iVBORw0KGgoAAAANSUhEUgAAAZYAAAGWCAYAAABb+KWWAAAAAXNSR0IArs4c6QAAAARnQU1BAACxjwv8YQUAAAAJcEhZcwAADsMAAA7DAcdvqGQAAP+lSURBVHhe7L0HgBxHlT7+unvy7GzOOUkraZWzg5xzxDjiCLaxsY2Bg+Puz/0An7k7uMRx4GxjfBxgwPYBNracLcvZVs5Zm3POk3r6/743PdJKVtgo7Ur9SbMzU93TXV1d/b569UKRBQsWLFiwYMGCBQsWLFiwYMGCBQsWLFiwYMGCBQsWLFiwYMGCBQsWLFiwYMGCBQsWLFiwYMGCBQsWLFiwYMGCBQsWLFiwYMGCBQsWLFiwYMGCBQsWLFiwYMGCBQsWLFiwYMGCBQsWLFiwYMGCBQsWLFiwYMGCBQsWLFiwYMGCBQsWLFiwYMGCBQsWLFiwYMGCBQsWLFiwYMGCBQsWLFiwYMGCBQsWLFiwYMGCBQsWLFiwYMGCBQsWLFiwYMGCBQsWLFiwYMGCBQsWLFiwYMGCBQsWLFiwYMGCBQsWLFiwYMGCBQsWLFiwYMGCBQsWLFiwYMGCBQsWLFiwYMGCBQsWLFiwYMGCBQsWLFiwYMGCBQsWLFiwYMGCBQsWLFiwYMGCBQsWLFiwYMGCBQsWLFiwYMGCBQsWLFiwYMGCBQsWLFiwYMGCBQsWLFiwYMFCFIr5bsHCpMAvP7jdZ/j7PfisBsORXurt/uYlrwVk4yTFbQ8/k+lWqVAxwmmGYks0FMOjGoYRUagnrCtdiqo3OXVH5SP339Zm/sSChQkNi1gsTFg8s+I210AwcKpiGPONSGQGd9csRVW9LHId2G6QYiiK4VdJ7YoYRrWh0gaWxp98/eI/bJXNExRcMeWuh341T9OUCyJES1UyMrkshbfE8WYP7+AgvjAyjICiqP3MMT28rYN/VsnbPtScttcevfOWPbKPBQsTEBaxWJhwePz1G5YwUdyqROhM5o5UZo9Em011siBmWWvuNBjci8NB3YjoRh9/62CBW82FzwXt9MdvnfeHpuhOxx+3PfOMyxlQrySK3KHokZlclGJzOJkkwSF8YfyS90FQFDyiCqkq048RIT0U7jcUauGPG9SI8fjj37jj1eieFixMHFjEYmHC4NG3rl9GIeMH3C1P4a9em11lZQXClmVu5MiDc8hfCOGoICbSw5GwoRiNPKh/Wg/R41+/7PlG2XAccNddd9m1+adcwNfwA76W+aqm2qXCkcjniORoYI1NrpE1OLRJf0QxPqSI8c9Pfv3O98xdLFg47rCIxcJxx+NvX18SCenfI0O9VWOhGyOT0SDKLzzS11ibCRnV/Pb9UE/kz1+/7vle2eEY4d6Hf1ugU+BBJpPbzKJhk8nhECPSSCQywN8eCwXD//70t746YTQ0CycvLGKxcNzwgEFq1mvXf4FU+rHNrpWFgrq5ZWwRFcCsxejG78hh+6d7z/3dDnPTuOEB4wG14Re5F6ia8rBqt5dE9PG5thg0u51CodBK1mL+/qmv3/EZF40Ne1mwMAJYxGLhuOCBFbe50vr7v61pyg80TXPpesTcMk7gnm63a6y96BvCevg7X7/k/942t4w57v/5z526I/5WUtR/UVQlTQ+HzS3jC5vdARvMLiaxv3/i67f/hdnUIhcLxwUWsVg45oDLcKC75wG7w/atSMTQjmY/GUvY7CoM/TW6Efn21y954QWzeMwAUgnZ4+5RNccDLNcTjxWpxKDZbKyZhRsprPzN4/d/5Q9msQULxxSq+W7BwjEBXIhDPX0/sju0bx5rUgHCoQiTi5anquovHn31hivM4jGBYRiK3+67gVTtweNBKgDOqapaJmnGf93zyDOXmsUWLBxTWMRi4ZjC7x/4G1VT7jVYvh9rUokhHI6Q3W7LUpTIvz+6/LqlZvGoce+jvzpDU9T/UBU1/niQSgyw52ialmVQ5D+/+tCvZpnFFiwcM1jEYuGYQTQEVfm2oioO1lbM0uODcEgnu8NWxvX5/kNv3JBtFo8Ydzz1VHJEof9WVSUtoh8/UolBZ3JR7fZpikr//MBzz0lAqQULxwoWsVg4Jnjs1esLWUP4tt2upeqsMUwEgFycDtulasS4BV5cZvGIYA/Z/p+qanPH2/trOECsi6rQRQ1N3V83iyxYOCawiMXCuANC2zDoBofTduZ4uRSPBAgnCYd1Ugz6u5w3ts42i4eN+x761Xwjot8DQT6RgPpodrtDtWk33fnk/5SbxRYsjDssYrEw7sh5bcd0RTXuh+F8ogFTcg6nlqxH1G888MxtLrN4WAip9H1F1dzm1wkFMeZr2nw1TFeaRRYsjDssYrEwrnhgxZm2iEbXOF327ONtVzkcoEVxzW7MyumbYhYNGfc88qtFmqYuU9QJ6rnPapnC/1Qyrr7rF89MM0stWBhXWMRiYVyRPJCWFAlH7goGJs4U2KGg2VSnHqE7za/DwW1GJJIyVmlaxgO6HubrY63FZsw3iyxYGFdYxGJhXOFQbOfZHFr2eAresTi22CMM7bpffnCFzyw6Ku559HdJhqKcotlsh0m7PEEArUXTsMjABff//DfxZqkFC+MGi1gsjC8M/eqIPvZC1+B/yAEW78ngVzrLztHZb8ALhkIp4T7vWWbRUREm/1JDMcaVNMcKeiiENjsrbA+mmkUWLIwbLGKxMG64f/lFThb/Z4IGxgoRQ0dWSfK5Umlx6fW0pPQGUhWNIvxvtGB+sBnhyDnm16NCiRjzuEJpE80b7FBAHe1OR4ES0XLNIgsWxg0WsVgYN5Q7UsoVVfGN1YAemkG8O53mFFxCZ8+6hzr762nF5kfJH+wmmzr6GEBNQxpkWmJ+PSpYY5pmdzq1yaCxABGup6GE5zzwwOhidixYOBqsDmZh3GDo4dmsrGjm11FDN0I0I/c8Ks06nfY0fkxOm5fmF19FBekLSVPsQjyjgsL/VSX/d+/fmGSWHBbfeOqpDN49bwyVsfEHt0/EUKdsLS+3mSUWLIwLLGKxMG6I6EYxKcaY9TEsvLil5g36eMf/UnbyDCrOPEWmxurbt1Aw3C82l9EAvMSi19PVG15sFh0WoYhWYiiUG5kE02AxCPEqRnZujTFmZG/BwqFgpc23MG547JUbniDNuMv8OmpAMPrcaXT69C9TgjeL9jR9QvVtW0mPhKirv4EGAl1MLiPnMRATnyPAp/nBvRf/8T/M4kPinkeevjmi0JOqqrnH08YChWisHlKuK4X18Jv9PvtVv7311j6zeMyB3GT17e15atAeZxYJVM3TbgsnND/0zUsCZpGFExQWsZxEeHjFtXFfP/vYLc372Ks3/J5HyDeYX0cNeIK57fFUmL5AyAQGe7vmIofmodq2jdTaUymG/NFAVRUWvvof7rv4+S+ZRYfE3Y8880OHy/FgKDC+MlJTVb7W6Nr4sJGA/NQRamZYL581rNUhR+ScX915Z49ZPGrc9cQTHiVoP41U4zRDMeaqES2NlIiPa3uA4Yur7ee3HiNi1LHkWasZtDJsD6998u67Q9E9LJwosIjlBASy9WoR4yyK6Av4Dk9RSCtiAe8wDMXO4jnMZUEWVI2Koe7Wlcgml117/85z/7AJA3bzEGOCR5df/0dWIK4zvw4Tsaoc2EVlOoe3KUwgLkc8ZSaUUm7KLOroq6MddSsppAdE+I4UWAgsFNQ/a+oxlj143fNBs/gA3Pvww3G65nnU4XDdEgpAVo4P3A4HXblkPv323Y+oID2V5pcU0PbaBtrd0GS2w/AAjUXX9bfifLYv/HQMNJa7//tXU8hOX+XWvpRJP0shJU6z2+xgEK4g/h8AuS3oZHoEmlOQ9+9k/bJSJ/qTM2z86qFv3tES3dPCZMfIn0ALEwbPPXet1qo5UyKuwJWqqt7Ed3Uh31gYaO0sZFmemLdZnnT+zP+xFgqPXlES5q8h/lDNA9rnuOzZ1B5l93XXPT/qUHkmlseYWL5mfh0WHDY3pcYXUQYTR2ZSGbV2V9H6yr9SINRLxRlLqDzvPJZRNi7fS42dO6k/0CnkIraWUXRrzcYaQiiyW4noX/zapS9sMosPwJ0P/XqqTdP/V7PZl+jh8Rlsgzhm5OVQcVY6rdy8nc6fM5Pae3qpICONVmzcShXNLWTjGzYcqJoszfwy2UPXs5bQbxYPG9985plCf7/+d/zxS6wGJWiapgjR8WvIhMcEA80LexsRLEyttGu68YTNQ7946A6LYCY7LOP9JAYI5bFXryxs9dE/KO7gJrtde5JlzZmqQl5+Zp28i4oHHWnq5aXzZ36E8Tmat4tpR1FAPh5VVaYxB/2QNYF1LfHK04+8ed2iFSvOHJX3kBFRWEAML3JRprtYEzlvzjepKH0hdfU30Xtbn6bPdv1BSANTXc1du+n1DT+jFz97gD7a/muqaPqMpuacSSm+fL6u0fEhCJdbJjliUw+bDVhVQpksQUtYIJol4wOd6+KyO2h6TjafU6XlazaQPxgip51vy1AF+CDwfeYH3qh2+v0jqvg9jz6a9LVHn/5GoD+yWtNs9/CIJRHDFCwVADvTsLQo3heOD1H7lAJP7zTFYft+0E8f3fPoL6994AFrDZnJDItYJil+vvym+Faf7SukON9yOu0/UjQ1HWSBZzv2GhIG7W8miXQ7HbbbNFLe2h7I+PGv3vjSsBMz7oMtUkGGMjxiYR7KSJhCjR3bacWmx2l73QrqHWilOFcyOXk4C/QFOshti6ec5HIqzlxK03LPplRfAQvheBHAowGEI8vfZIrQdLPoc1BtRq7N6UwdV48wrkRnXx8FmEgKWUt5Z9MWSkuMZ62lh7r7B4Qkhg38RqVdye3tw1azvvrQb2cZhuMZTbP/N+vAKUIKQ+5kRweOZa58Wco889vGtJ7/vO+hX456ATYLxwcWsUxCPPn6tXMdSvgJVTWe1GxaSRDZecfwIZc1UyIU73Tbvxs0jN899Np1V5ubhoWIqm5SVGVYo2OMqdt7aykpLo+m551LcwovpZn5F9GU7DPI60qlCBOPyv/y0+axwF1EmYnT5Nr3Nn3CxOIlm+YUrWekQDM6XKwRKHRIQr3riSfshmErhyF8fGHQeXNn0cur1zGpbBVNxedy8nW2cPv0kjqC84OMNN2+5cEHHxwWI37t0SfPUdXAc5rDeaWuh6PTXuMEISy+BXaX637dbnvqqw89bi2tPAlhEcskwyPLr7s8omjPOF22G1j4KOO1GiNkR2AgTDabuoi1l6cfefW67z333HPDcrlK7whvYS2obziDawi/rv56CYCEnUVV7VwHp0yBJXqzuMwlxFHZvJo+2vZremvjz2lL9RvU2lXB0sgrsS6jRXQtfiWPtcJDpD+JSyDdmDGeK0VCcKfF+2DglmmvM2aUiXdYXmoqxXs9FAjB/2J4QLuGgoFuXQtWm0VDwlcfefyCCGlP2xyOacg3dkzA1x8OBkiz2S7hgcIvsTSBucXCJIFFLJMIj758zS2qqjzKwn5uIBAW4T/eCIV01gKUBE1VHmyP+79/gl3H3HRUXH/dC35SjI0Y/g8HiEVp66mWmJXkuFxyaG7KSZlJSd4cvmZMwUQkCn9O0eV02cLv06ULvycaTE9/s7ghDz6bwaqXHgmzkA7KtqEAU4I8LM+2K+Eis2gflEggiTfOGdfYFb6x8R4PZSQm0M1nnUZluVmUGIfv8WRjgoD78XABwz2PQzbq/nC3WXRU3P3YM2dpiuMJu91ReMxIZRD0YJBUu22xoRhP3v6zX5aZxRYmASximSR47I1rv0Q29T80m5p7rJf3hdFfURVWHZTvtMVrP8LiXeamI0OcfpSPhz285h/AVtLQsY21kbekpLu/kbbVviMEAeKxa04KBHtod+NH1Otvo6bOnaLFRMlj/wmTvLk0v+QqOm/O/bR06k1kZy3oaIhqLJSjRIzPEYuuhVM0u71otBqL3abxNUa9oiSHl/kCMM3W0NFJf3z/E1q5ZQdrZrtoQUkRJcV5qbGza0R2JEXFeCCyVvEqXdGSI+Nrj/6GBbnxMF/rcSGVGHBuVbPPtTvVX3zzZ39ONIstTHBYxDIJ8MTya08nXf0RC6OM8Zr6OhqQ+p7FtYOFzbcz/Ol3m8VHhaLoq4YzFRYDiKSmdaNMf8FLbNXu5ykcCbBAjq4e3DvQRruYVKqa11JfoJ21Kjf5POmyPwCtpiRjKS2b/hUhIKSCCYT7aEHxVbL9SIDG4vI6nIZKJWbRPtjCtpmIBxkpQB5wh750wVxKjfdRfmoKfeXcM+ic2eWUmZQo2kiYSeuM8jK68YxTaXFpMWmaSrvqG+mvn62lujZc6/AfW9hkNFXbPBQ349t/+UsfUeAnmmorP56kEgO875iEzw842v/JLLIwwWERywTHY29dk6Mryj/aXVpp+DiRSgwQuJpNcbH28g+Pvn7NkNLLuyLaOmME67HgF0UZi3mkfjX1BzpoYek1dP6cb1JWYnR1XdhZQCKzCy7msuk0p/ASIQ2PM0m2uRw+Jpo02lD5CpPKm9TctZc2V70qU2tDgel2XPrz5RftWxjrmp/+lNUdY+Fo3IyhnWSnJFKIyaMvEKAUX5yQho01mFOnT6FgOExep5Pr20OPv/4Ordi8lfr9Qda6CmlucSETU7RthgPYV4L+gTAT1l6z6IiwhdV7VdV2VUQPmyXHF0LGSIlAyg13//zpa8xiCxMYFrFMYMCeYYTUe+xO7dzQBFnaVw8bZLfbshXSfvjIa9fnmcWHRbAn0sEyeqvIhWEAxvoEd4Z4ewXC/VTTspHW7vkLtfZU8VZDtsfz9nAkJLEsz3/0d/TWxod4RL9Ffo8ps2BoQAz6MfsKElZiumwoi4KBRFVSih26J8MsojR3potl3KLR2lf8obBE1RekpdLO+gb6bNde6ujp4/qGhXiykhNpRm4OZSclUM+Anz7duZueemMFvb1hs/x+uAogpsGYJncZhtpsFh0W9zz66/OUiPHAuLpSjwCYerQ5HamGQ73z3oefyTSLLUxQWMQygdERR6fwYPPukYz4xxOw8djt2pmqEfnuA8/cFp2bOgwcaZ4Ad7J1rOWYJUODboRpXeWL1NpdSV5Xshjvp2Yvo8VTriOn3Sfb9zZ9RptYC+norZXfaKpNRuf4F9L91Ni5g0klQLmps2hW3kVUnn8hawT+IdlZEEjK/8rIpuSYRaQHwz4+9qzRCF14dzW0d9CexmYxyp8+o4zOmT1DUrasr6gWu0tOSpJ4g80uyqfTp5fRWbNm0KnTprKG5hXiGS5UmTpTt4UjRmO05NC4+7FnCg0j/JCqakdvoOMAsbdEIhfwEOtys8jCBIVFLBMUSBhp2LQvuzz2VBjPJxpALjymvz8jq/9Gs+iQqHy3MEiKsfrIGgumnQ66RhagWNRrVsHFtKfhY3p/29P0xoafidaRHMeKEu/utHtYCJdTsi9fyIaH5kIc0FBg4G6TpJQqTcs+m1xO3s7HRJqYaTlnyXGOBNiUXC57EinaPmJRHfp0yYU1CsB+MreokNIS4kUbQf16+v30FmsjVS2tQjxQqF76bA29umYjba+rF00mzuUUW8tIoGo2ENbOZ46Qi+u2Z55x8Yn/VdG0aePp8TYaYErM7nRBAbvqq4//JmpMszAhYRHLBIUtqJVHIsYtiCWZqEAOMkVR//nh16+daxZ9DgjGC2vGamGCQwDTUio0De6K4UhQNAxoIwCmu4LhAapp2yjTP8hkDGM9ylGAd7ggY7GvpWU30oLiL9JZM7/Kmsn5hNQuXlcKJcXliufYpzuepbV7/0Krdz9HuSmz+bxHn1qMjvSVafu94CKnjnaKCB5tXf39rIn1UHt3L38nWlxWQkumlnCdka3ZxvV2MvkUiLtxVVMLvbZ2A72+bhN19vaBIMwjDQ0Sv+IfoLAR2mMWHRLOAf1+TbNdaX6dsAiHgjwoiFxk03UrcHICwyKWCYgnnrjLzlLmZodDc4xg5uOYAQZuHkVnqbr6MFLMmMWfg1N3NgaDkZZDaS35qfPo3Flfp1On3UzzCq+QHGFTs04XAQxSaeuuoATWXMKRMHmcyeRgLSXencYdN6qd7G78mAV1I/X522UqLCd5pqzLAokd4u0gmFhEfmbSVDql7GZq6d4jRHY0wAOPNalZ2ZQddXM1tIXQekYDtEFFUzNVN7dSSVYGlWZl0q66JtpSXUs28TYzaGtNHfUFgkwu+XTHBWfR3119GZ02fQq3wfBJDa7LRkSvUyJKhVn0Odzz+C8v0Ej9Jn90TVRtJQZoLQ7WWgzFuFC0LAsTEhaxTED0T23yRlS6PhyaGAb7IyGiR5hc6BQbhX5sFn0OfYFwD4uEjfuyLAsMFvYOykoqE1fi5q49rGlcIPEoucmzyclkMBDsptr2TTyav5GuXvovdPH8vxWDfmn2aaZBOsLkMSCBkUXpi0XbeWXNj6mmdQOP7G3iXlzdup4KMxbTlUv+kWYXXkotXRW0qeo1mR46GjAdxqJ5BgvbBPlOkSWxWJORAK7E6fE+uv/SC+i6ZUtpe10D/WbF+6yNbKDqljaQmBjuF5YWMXm6aC8T0Mur1tOfPl5NlUxEmCYbLoRYSKmxOR3wevgc7vzFk0VGRP3/VJs9ZzyzCYwl9DCCgyPna716sllkYYLBIpYJCGfIfoZKStpE1lZikDqyesEj8ZseeeW6W6OlBwLR3ixTN0enlmJQMKVB3f4Wyk4ql0DGjVXLKTWhmFp79gphQIhDS0H8ysotT1B92xba2fABdfbWk8+VSroeorzUOVScdQqtZnLCeixuewKV5Z5FSZ5sPoMihv1Pd/6ePtv1HLV2VVJKfKG4LU/PPVem3o4EEIFNU6eQP5x0+3//YaaiKEIwIwWmpaB17KhvoB6/X2JVLl80j7WRqXydSFujUGNHF723ZTtrVT1MhPl0z0XnyposdptN2mO4QPwKn7d6S2lepVm0D7c98IxL0Wz3aQ7H2foEcS0eCiRZparNcugOi1gmKCximYjQ1fPNT5MCcM2127VEza5895HlV882i/fhO9e/MMDj5o3aQVNhuh6khvatEouCSPra1o2S/2tT9etCOhEjTP4gAsUV1mR2UX+wU6a2KppXi0aDQEV4je1msslInEJnzrybBfUPaGrWGaRTCKNactnjaG7hZTQj9zyakXc+7eJ9P9n5O9YcimX7EcFyXLPzI2KjcqfDfyqXjOp5wdUnwbOL2+vT7bvpxU/XMCFWUFffgJRh+s5htzGZaaythajPHxDvsY+37aJ2JpqRJJ7UWQizxlKx8uyzP8ccrPx9gfW+v4kgCHIyjGIGQbFpFHGFDmvbs3B8YRHLhISxzPwwaSA5xWzaTFVRf/jUa9d8fiSpaZX9faHQwW7HkGftfTVCGtNzz6E41kRigJ2lz99B7T1VlBZfRG09NUwgGN0nyZRYFIYEUMK1uKp5DZPSa7R8zU+os69BnAL6mZje3/Yrem3dv1N16zrJP5YWX0KBUP+QhClcvQ1Dma0owTMhoc3iYQPaBmJXPE6HLNA1tyiPzp41g6blZQvj+ENBOfjswjz6xuUX0BWL57OG1kG/f+8jcUOGpjPck2MaTA+FuiO6sc0s2oe7f/H0HK7VT1RNkzV7Jhtg31N0o/yBBx4YWnohC8cUFrFMMDzx0l0eFgmF5tdJhXCIhZ+iXR2KaHcdnE8sEgk1sfjaoQ2ys4jHkj4g0fGf7vwDfbrrD9Q90MQCFIkWQySuuAMt1N3fImnzZxVcRLkpM1lbcVNZ7tmyHwiiunWDLPKFdVk6e+vI7UzgLawjmZ5fyHhs01y0mUnH506VuBjkIXM5EpgrjixUMR3GAnqpokaWcX1HTCw6C+/0xHgqkrVVttLjr71DT77+Dr21YQvXpUOuxeWwyzW/v2UHfbhtJ3ndTjp7djnNzM+VegwX0eoqrVokvCNaEsVd//pEAtnp3zSbvXCiBUIOHXzfDCWfysstGTYBYd2UCQZd6SxmcTApR2EY+ao2FpEafTfbn3OWWSxwG0qzQsauAz3DFNY2uiRaHqnxEdSIVSKhkWAde/HcYuHYG2invY3RCHxkPd5c/bpMg2maA5vFCWAPb1+/9yUJpLxg7rfpvDnfoARvtsSrYN+0hCLKSprGx05kYkmieE8Gefnz0abDMDLu7NEX8I5DywVzGKBtnDabaCjXnraY7jj/LMkPhjVWmju60RSy3YWX3UHZKUlMgm5umzbq8Y9sYS9oLKqiNGW4MjeaRVHE277P2tyF47Ws8rEA2pNbJLWyr8+SYRMQ1k2ZYNBdSipLkUl7X+Cia7dryRFN/4/H3rp1X3DhHZe80KKp6jasKX8wPM54mpJxKp0x4066bME/0KLSa2lO4WWUGJfDI/Uway3NYqSHTSbFl0fnz/kW1bVuJhtrIrC5ILUL7CfYB2vi72n8iHbUvRt1O8bxHYlMVHNYYPuoqmUdbat9lzr76vcltDwSYFBv6gw6O/s6WY6NfMoIHl1up5Mqmlro4+17aFdDIxwDaH5JkUyPgTZ6/QHaUlPHxFlDmyqrJd6lPD+PKpvbpB7DBVyHjYhe/eDdV+xLPHn3L578ElP/1ya6W/GQoCoJzmDQkmETENZNmWCwhSmBRcJxuS/gs6iwHd2cO6LyNUWZq+iBfxu8br6uRCoQ8Dl49A2XYYfNI0kjYYiHi/G22rclKDIjoVQM+ImebPESW7f3L/TJzt/TR9t/Q7VtmyUqHxqJP9hDW6vfEsN8r7+dNZFkmlf8BX5dKZ5jyH7c1LmDhbdCxemLaenUG+j06V+hnORZMuV2JKCq9a0hau1qHnGrYHTtstsJaVpgL9nZ0EAb+P3j7btoBVaHDIWkTTDd1drTS7sbmphYaumzHXtEa0nwuOQYwwGOFwmHQ7pibDWL6J5HnprOat4/apoWxwc0SycvDEOPeHsTJ/+FnICwiGWCQbMhSG74o9PRAlNCqfGFdNq02/gb7BOje16RhoYPeeOWQNrXzCJSw0p1RDcaB0+HIXoe66nsaHhfbCFp8cWslRRSkjdbpsU0xcbaRR0L4/cpqPuF/LD2PYIdMxPLpJ6YIptddImp5WQzARj00bb/5eM5yOmIk0BJZEKG2/KO+veooX2H2Fhgc7HxPkcCqtrYGWZiaUEjmaXDA34F+0luajJrWBFKifOKIR/5yJDWBYTisNnognmz6GsXnUsXz59DMwtyqDQrg4leFU1m2FNhsr/Sw681+Po3P/2j21CUn9jstqnjFa+CezHafjNU4OqMiNoctvlOANXrxINFLBMMIV1W+DumDwsEMYgFMsHtSKRZ+RdG5ZKIxJFDURVFM7R/fOjVa07B97Cq72WJUHlwoCT+lWQuFQM8coLBBjIQ6BZ7CogH8SbpCVNY07iRzpl1Lwvdi8T1FtpNnDtVHAAwZbau4i8Ss4I0LzDgwxAOd2MQ1vbad+WVEV8qBvzPdv1RjPhO3n44YYg26B2IUHefTh29rVwywvbg49s1jaZmZ9H5c2bSdacvpfPmlEsgpE+0EeK6OMWI/8f3P6bGjk4qy8mmGfm59OInq0XTGi7kNwr1qv7QenwfcPb+rUHqpQhoHS/43C5J/39MwDeHu0BHY3vv6DqphXHBMeoFFoaKK26d4zMikTt5hDr6xduHAMSLaCy8izNOoalZp8l685he6g90suDGaoWj6yJMIh6myVlfvGn6i8k9SoPfqVxgs2sz9i9YxgKCCUDjyw2zRgKDPEjOptkpJb6AGrt2ynfEubQz0aze8wLtqn+fmjp3sybSLwb/QKiP4pgkoHFh2sznTpcElm29VTKlJsdXbbKU8azCi1hrWSkEk55QIm7OSAdzKLMW4m7q24O0uXJAtIb89CmsQTjNrUMHJJ/bzhoKayZPvP4O7W1sJkSX5CQnUXf/AHX09VFeWgqdPatctjV2ddG6PVW0avceSbE/EvsKBC/f291PfvOun9798K8uYZL/J02zJYynbWVOcSG3aTzVtrWPrM7DAJZaNvTInwaKnO9tff55i1wmGCximWC46PJp/eSgb6uqMnwJNkxAYHudSWKrSE8ooi3Vr9PGylck9xY0gQjWimdtYSQj5sFgcskKK5rvy1c+9/KlXypfwELu9MHp36FtOGxuFrQzmBTSooTGRNA70MqaQp0QnU11UkZiKRWmL6DMxKmS0RjlIBVMmXUNNMm1JPtyaXfDR1zeLWSksrbS3d8ktiP8FlNgoqUw2zV37ZIUL0iQfyhisbFmtbPGT7vq/KQbCmtCaZTgHVmwN6bCijPSWGvJpNzUFK5HJ322c080wzEPvfNSkkRLwTRhPpNMSWa6TIXVsJAe0fQS/0gx6E/zzrtkveqw/8LmcJSPlxcY7mVQ58GIPyjZBDZW1XDpaHvNkaHZ7awR03/9z603HeBKbWFiwCKWCYblz28NXn5z+Y2ssaSbReMIg9zifptI6/a+yAI+yMLtLCrKWEhTsk4lf7BbUqKM1kmNhSVMBNMu+dKMiohCLcxn57M24IzJSwgguATD8L6r/j2pR17qbIk9gW2ksWOHeIDBZoIgSj+TBqbskMUYcS+tPZVCgukJpbIfovJx1JAeEFIZCHWJcIZbc7Ivj38bL6n1U+KLKN6VRp2spYHcUMnBsDOxrNvTT1VNSMNP5HHFUXoi1jYbnqBHJD3WXUFUPYjE4bDR7IJ8JkSdtZV+8Q5L8Hpoe20drd1bRYEwaylMNqgPRv/DJxYFvwkYivZrVVOvt9ttVyMr8HgA1zCFyfKsWdOFDDHdF2ItC95vcg3mfmMJtEuE1VU7Gf/y6SsvtpvFFiYQLGKZgLj0plnzWJYvML+OG/CAhvR+0QpOnXYLk8nprKkks7BuEc+qvU2fUm+ggwX66LoJ5KIGlUOhMh5H7+DTTtE0NQ0xIrKdNQYIe2Q6Hgj1UFJcjmgjSCZZlnMG7Wr4ULSK1p4KMeYjHgWa1Naat3nkvwPBlxKzgekuRNwjkzHsNE6Hj+vfKl5h0M4KUudK5D6OV9++lTWzBlnPBV5lCMTElFkM4BiWj7RmVz81d4ZYSEJcExWkT+P6Dl3QY094hJ0+fSo9u/JjcTOuaGwWW0RhepqswYJ0LkUZ6XTmzOkUZkG9qaqWdjc2Um3rqKaUQvzLGkUxvsYkM7qRwWGAqT1M5y2eUkLVfB117R2yzHJ5fi6XJ0v9sf7MwYQ9Wmg2G5KfrgwPhH675o2Xj7qGv4Vjj3HpcBZGCdV43fw0jjCFOgtcCGZEv2PFRkxBwc13W90K0VYWFH9Bpphi+48U0ah8ZRaf8Hp+xcdIBUAgJGw6ce4USYmPtC7BUL8ETzZ17pFpMGgkxRlLmWjO5LJdtInrW92yVuJWJFCS/zV0bJfoe2RMBsG09VRJCv7spBnidoz1WTAV1uNv4ZH16eKCjHNgGu7g64NAb+tBDI0u2go29wd6+XyQY0MXlNgT69u39/bRZYvmUmp8vJwJbsSw28AzLJ4/T+OR/vLV65lgUumO886kv7vqMiaa6Pr+I0E4ojvJiNyiqJpt+BrP0YFj2pkcL104V8gDmhZS/2+oqKLlazZQS3c3X+Pw3aSHApWJRVGVV574zl1tZpGFCQZLY5mAOOfm6U18Y+5i4TYOS8SyfsBkAhtFaeapkovLz1rCQKhbRu7ICoypqKqWNbRsxu1COjCAQ4MYi1lzTVGyekN6PL8DUoZ3aCAR0ml2wWUU70mn7XXvcllI7C3YC67GcDOOLTeckzKL5hZezmSzSNK4IIgSNhjkAft057OSBqaxawdrP3lCHEjHDxKdW3QFFaTNZ/JKY61lC7V2VYi2EiWW/ddnYzapaQ3SlsoBCrLmAmUGGk1qQhZ5XFh6ZugCEzaI5q4uyktNlvxgZ86aTh6Hg97fukOmxhK9HibEHFq5ZZtMK/UHAkwyG6iiuUV+O1xA0Ne2NSvJvgT3eAh2AGQJTQVZmVPi4/jakqi+rZPvWYQGAkFq6kJ/CuHmmr8YG0j+s2CoVSf61ysWz68ziy1MMFjEMgFx9bdOD1NfoNBm1xZI1tsxAnJnYbqoMG0hzcq/SEb0GPFDUIM44IZbkD5PhPDSqTcJwdR3bhPBjCBGeFCN2pCvKGpVb5+Cq/La92eugdCG9gAhjzPMyD+fynLPlCmyjt56JpgOMbqX550nGlQ3E0lV82rJExbU+yVWxWF3S3xLX6CDr+9i6mKtJRzxy/QatBQY+aEZVTR/Rltq3hC7im6EhGgHkwpgtym0ozZA22v88j1KggZ53YksSDOHPBLHXsUZ6XT96UuZGO307ubtsr7KhsoaFrzRxJMuJpmynCw6pWwqH99F7T19sg3eYsMmBj7gzvpasdsken1m4dgCU2AJHjcl+ry0ZneF5DXLT02VqTzUGXYjYOx67n7YuK1C4fCzdmPgt6uWLx8fw5GFUcMilgmIl59cE7n4phmdLPG+jFgQs3jUQNxGed75lJU8nTWCFTzyTqYlU25gjWSDGMQxzYPYkKL0hZIJGPYHpEyBMRykA60C20cDCOgBPUK7Onsp1eUkB4wXDAhQjyOBspNn4BvlpcymvU2fUWXLaiaRRtmOOsJTDJoN0rPkp82lU6fdyiPkTmro2Cr1L+S6w2ssFAmIG7HO7yCQGHnCmO8PYkngWLN+vnlRglzCGyv6qbIpyEI6ug9sQUiAmZNSwvUZmtsufnnZwrn03IefyVor5fk5tL6iiokLyzFH2wPH7+hBMs1Wvr7oOjTpifGy+NdwbBQg5/r2VibOBh48ZDEpj71jIermsNu5H+XSnMJ80bawzPL6ymruG0FaWFosU2LjAbgY6+FQG6mRf3n83nv2ZRSwMPFgEcsExYU3zeu02418h9M2e3/Mx+ggcR7eHBY8qyg3eRYL5nlmuvnVLMBCrM2oLLx7xXYBqQd33TV7/sTCapusd5LoyaTatk0iwIYq7A4FcOXe7l7qDemU6XHJsfAK6gNU176ZR/BxLBQTWLvooJzUmTzS9zIhNErMSnHGEgl+xKqRWM++pmU9C7WXIaHFs6yO6wfyQ/VwrTDWIyYG0fvINQYPt6PVHVyHoEgQC+wssXVkMC1lY40vL61Uvg8Vp00vY1IyxH0YgZAwdGPUjxE9UuhfvHAe5aenshbgoTjWWNC+72/ZzsQYdUUeCnDvugd6aXt9tUxTTc3OlbKxBjcBJbGmMr+0gLCWTIrPR3OLC/icEdpZW89tVj3kOg8XmAaL6PpvO1JrH936/MrJsdzlSQqLWCYoXvvdpsBlN5V3hkPGF1Sb6hr2lMghgCkijPpn5J5DtSzAgZrW9SLgZhdeIm69yM2FteYR24IVF0Ewi0uvZUEYYiFbKRoFjoNgxpGSi1NTqa53gFoGAiJY0zxOEVjQjoozFrMAPoU2V7/BQnIltXXtZUGLha96ROOAwb2xczuVZp8umgo0LyShBJMgnxhIZ3HpdUIkLV17xLOttnWTaC0gnqEARNLaFab1ezF1FhEijMLgbTZKS8ghp8Mj34+OaA4wt8MuxBQMh8UtF4b7zr4+1oBsMoX0i5ffoE1VNbSzroFmsSaASP2mzqFph7gPgXCIdjTU8DF7eADg4/uUOqjeYwP0wZCOWdqgTOtNy8mmt9ZvkuvCapeIzYGr9NieNQrTE2xrJKL83W9u/3aDWWxhgsIilgmMy5edVkeJgTjNpiwbG1sLC0kWru291dTV10jJ8fmEgEQYs5u7drMgsrHgwFRMRGwRMIYjaWMVk09/oI3mF3+RR9RpkuwR9pqREgsEXlsgQD2hMPUEQxTHwjXeGRW8MNCD9GD/QR6voMSiNAqpwL6DWBZkQZ6WfSaXhVnIl4hrMbIVS4oXV6q4I6/c8pTYYSD8M5IQMe8WT7OhAGvG1LYGae2u6P6DLxPXnBiXytpQigjaIwHXMzUni5AH7P2t28X7C2laMCWGCPuQGa+yoLQIQpO6+gdES8H6Kx29/UygneaRjgzUoqq1CQZ7+Z6RkESpvoQR35/DwWm30xeWLuR7ZBMChIdbVlICfbR9FxNxDxNO1MttrAFNxYgYXWGFvvfL+25/yyy2MIFhEcsExssvr4lcdMOc3aRE5jmcWiESO44OihiwO1lQF6UvkqSNmPraXvO2JH9EHAlG+Rj5Qytx2FziwpueUEyZSTOYkGqoh39b1bJWpslGasiHwBvgkW8rj9pDPJrvD+mU4nSQi0fBCJKEl1oslQz2xefYuZB+Buvi72r8gCqaPhPPLtQTcTewnwTDfRLgmZ8+j8qYfKblniVkiKkzxOQMFYi231rt32dfASCnQbpxrgQJlIwa/Q8PnQcDy8rLJMgRQnnZjGliX0lggqnn0f0AC2IMGOrbO2XlSKx9f+bMGVwWodW791I/jPtHIQdsb+3pop2srcTqk5+ayQMGaFRjB4Q6IjMASBGZAU7luqYl+FhzzBTNa09DE9c72kZjDe71yP//9JP33v5vZpGFCQ6LWCY4lj+7qevSm2Y38Ij2LE1T40c7JSYCmg8BA/4AC9odde/RnKLLKMACeXPVqzQle5lkBMZywXDhnc6CGQJrm5BPkaw3PyX7NFmIq7W7goVn1G4xXOAqMB2G94GwzpKDKE3sC7C3HP54sFXAaw0xNlgPH/EtaQmlrH0VSH0C4V4hQ9hjYBuqZm0LHmMe2GX4euAFdiRChGAMhAzaUjVA9W2wOw3eF9NaYXI5vZSTcvQ186GxlOVkMhG5KTc1SXKAbaupp7zUFNbIekRDwRTSlUvm875Eb23YTJ/w6H9zVa2M/odCKv0BP22rw3IDAWk7XFpJZg4T2ZGzNg8HuI7k+DhaPLWYByRp9N6WHRKvgoBINw8Imjq6xRvsaPUdCaCtcAXW2MOO2z577c8Bs9jCBIdFLJMAr/xu855Lbyr38mN2Oj+8o75nmA5r7twtcSILSr5Iuxs+oM01b/Dzq1Nm4hQqyTqFhfduCgR7qalrtwjqOFcKzcg7RzQVrMKIfFwgAAjqkZAdvMEqevtEaEGaY0rMqWmU7HII2RweBiV4Mpnwzqby/AtoavYZXGTIYmEtTCyYwnM5fVSYtkAyJheyZoY6w1W6ow95x2ADOLwAhBzr6Y/INFh3P4IjD9wX1wrPsLSEbIompDx8bRUmJaxbX5iRypqULmuvFGWmi71lF4/woYFev2wpPfX6CiEGGPdX766U3w1FROtMbLsb66iFNRbUE3XzOF2Um5zG1zw2i5DCEQD1OmdWOb2yar3YwS5ZOEdcoquaW2lLdR1rsoO97MYOMgWmR1oN3bjm0W9+udostjAJMPa9wcK44IEHzrRlLM14zmbXrhoLLzGQCKa/sJYJAgyRsh55wjCthISOGOVvr10hGgKmohYUX0XFLKi31b1D/f5OWa3RaXNTbfsW2lr9puw3XHzc2EZt/uggFAQTZ7fTvLQkJhc7uOIw4NFzXL64Trd07yWs5YKpu7PK7xbtBAuAIbMxPOAaOrdTb38LC8cgnVl+J4+wsb78Nj7G4bs97Cv1bUH6zVttrBEhW4C5wQS0N587geYWn0EpCVkiaI8GGO8BCH/kBAM6mVRdPNq/68Kz6bU1myg/LVm8wv78yWrZfjRAkFe3NtH2+qp9RIm6ZSam0oycAiGWkdyTwcA0XYLXLWn+EbSJ9flrWtslO8AlC+bSur2VkkgTudDGGrg+Jsowt949j9/71V+axSPCAw88oLYnl8YFw72+oNvhdCjkUgxDDRmGruiG36HaB8L2YPeTd99tpYcZI1jEMonw8+XXlzgU46+aTZ0+ensLRt+6jHIR+1GUsVgM5usrXpIARMS7IPiwuXsPYT0TJKVEXEg8aws5yTNp1Z7nqGeglc6edQ9trlpOjazhDG2cvR9bYcTu6jO/RW0SWV4XzWVycWK0apYfDExBQYjibDrLnnQmyJkFFwvBtfRUiFCCIwI0G0TxO22IDJ8jXm2bql4TUj0cMPW1vXaAfvt2G5Ps568H7WVjoT2z8FTWPqaLm/ZwECVMQ+oIgXzF4vmSb6u1p0eODdvLxooa1gh6xLB/KICg2vp6aEPlLolziQEEVpadRwVpmcO+F4dCIBSiecWFlBjnZU3IwWTto+019bRqdwWTq4uSmCTr2zvkWsYayF6sh0KPR7TQd0Yi8K997jktqbFvimHTpzLtlbGom2EYSi63fTK3TTIPZOyKYvjJUNq5qbD2cwWTzXYK0y7VHdn16Fe/uocPM/qH7CTF2PeIkxAPPEBqxqk3p1IokqdSJC2ihX2qYfNwx4WzT4euUq+qU5M/Wa/8zqkvDJg/GxEef+OGS41w5I/8ICCF76gBITs95xxCluDK5jWixczMv5CfKJ221LzJAq5G4kCCIT9lJE2l2QWX0Efb/1c0HETJ2zQHj47dUYE+zO7U0D9Aa5oPNKhDc5mS4KPpyUibcgTwIw+tBR5gBWnzaFfDR1TR/KkQCogQZSmsteD6oFVAq4EW8yHXHa7Sh+r6KIFT04dbeujtDUi7f+jrgZ1lWt4CmpG/WD6PBNAGynKzmAgyxUW3ubObybmLMhLjqaqljTpYozl4Gg6AEEdU/oaqXaxZ9h9wFSCWBUVTKT0hSdpxNMC5QSjwAKtrb2fNMEhzi/LFztLZ209vbtjMfQIxPsO3rx0NNoeTwuHQBxElcBOTyrCmwO746VPJDpd2Fn88j1tgEalU7nB53AYTMJwiRIuDQQvgxhNS5JdkYlZUCvkDXTxw2Wooysfcn9/q7VPf++13b90/+rEwJBz6ybEwJDz88g1LFFU/izvgPEVVcljapfDznMDNioXjXdKLVerhcr9iKJ2kGM08Kt2tGLaPbA7jra+e94em6JGGDqj16ads+Z7dZv/nsQqclBE8V7wwY5F4UsHra0fdCtI0p6yR0tS1h/h5Y8FcJEkgN1S8TEumfonaeqv5819Fg1BUjd9hkxj63H5/WKd3aj/fBPBAmpueRDlYXdEsOxCKZAeAqzEYBmlfIOBBgjsl7X6IErxZ0rmRykViYFioXDz/u/TBtmfEc+xQXR8yBtNfL37cySPzAdFeDgXYpvLTymhO8WlCutA0hosQX/vtF5xFH2zdzgSm0dKpU+ix195iLQnEqB6SVAR8qi31lVTf1hIViiZQB4fdQfMLp7Cm5h0VseBYyAxwzuwZEnPTxIRX19bJmik8z+CQkEWbqmtFWzpMLUcMJJiMhMN1uhG5/an77nzDLD4qsPRyv7P3C9wotyhknGJ3uhJxzzGoGM7iZmhTSXIJkgn4m/nDR6oR+WV6c83rDz744MhGESchxrpfnPB4eMW1ccqAcT033c1MJqXcEdMcDk3WFpFYE/4gj7T5XMuzz3/wrmoqq/c6j8YMZFas4wfgPcWgp7528XNro3sPDY++fGOSatefstm1q0PBo8/xHx2Y3nHRopJrJIWKTXVRQfp8MfIjcv2tDT+ntm5EVGs0Jft0mlNwKdW0baZttW+Jiy+IBXYN7Luz/n3ZbyjQua3eq2+WCPzBHRFN57axsM1MoTh+yA8FuBdDqMNdGhoKvrscPrGhYB0W8djCTYGg4H/zS74o2tWaPf93WC0DPAKD/a/eaJXIe7l3hwCEVUp8Fs0tWUY+dyIL2+ETPPrK3119GW2orKbOvn4qTk+j/3n7PVkQbDBhDIbGwq6qtVFci6GdDN4PdUiJS6DyvCImWgScmh1wBMBvcW9mF+TR0rJSCdxcPLVEYlRAMs998Cm35eiyLxwKOB6fO8yn/uET993+E7P4qLj9oV8utCvKD/n3Z2l2O1ZglXs0WmiwHXGdwqEQDwqVP6sGPfDYfbdjFTMLR8HY9owTGKtX32Vf1d59laEb/8DUMcPGUo0fA36g+UGMqdZDAJ5FPEDw/GGNA7/uZJnwIkVs/3TvZc/uNXc7Kh5ZfvVsTbO9wGQ1ZWw0F0OIYX7xVTyCdrLWsk7eoc1srXmLNYBsFtpbZdoLHmLIhIx4E4zsoKkg79i8oivFxXd3w4cixI8GjH438Ei4tmdA2mUw0KKpbictSU8RgX8wQByg8Nj0G75jtcjoL6PAuixYKKw8/0IaYI1rU/Wr8n444DyNHWF6/JWmw2orAM7lcnhofulZlJ6Yy0J++EIMwjs7JYnyUlOpIC2ZclKSpT3eWLeJNlXWsMZwIDkjzUt7bzdtqa2gvoD/cxoNiCY/NYOmZuXxwIC1x0HtMDwYVM6E4tBs9PGOXXTe7HJCzMr6vVW0es9e0bSQkXk8gOh6XQ/9KaKGbxmKXeX+nz+dFtDo//Gt+rKiqogIHZZ2MlRgmozvDVLF7dYixn2P3H/7m+YmC4fB4Z8eC/vw2FvXzKCw+hMWoldIi3Ef4/9jgphrqa4bLSrRf/T0B3/93av/HA2hPgoefvXaL/Eo9leqprgiY2DMjwH2k4Wl14rQXrn1KYlYv2je39InO54VY74ELErPwbrqOpNNdNlfpKRHLMmq3S9QLxbOUo88LYYaV3T30ua2qLvswUBJcUIclSfH83miZUNBVPD7JK2+w+7dl1cMmhTcpLEkwOG6/vo9/fTSJ1jc7NDbY8B1Lyg9m/LTyw6rAR0OkFFup5NOYW0gMymB2sR1t4VJrZPJOiw2lMHaAD4HQkHaWltJTV2o2+ftGpiWmpFbKMknR6JBAWjirKRE+sKSBfTrFe9H68CF15y6mLXTOvp05x5ptcF1GytAOwiHw9vtNvWqh+/+ynaz+JC4/d9+6dO86o2KYvyA2yIH91I01HFE7JqZYPqYu76j2EO/YvIbn7WeTwCMvZ/gCYQVD5xpW/K9JVepEfVZ1gwWiWYyDAE3JOCQ/OKO67U5tPP5wTrv8ptmtl/75SlNf/nN9iMa+q884/QdRnwwgYnlFLNo1IDARCoVGMW3sKYCosDnzMQyMezDhRfBh9BUUHlMgSGvWKqviN7Z9Ki4KUOIY3VGrPoY0ygOBRwBo/Tq3v5DEguauo9HyB6bneId9iE3PYQA/jV17aKalg1U275JUuVjmgzTZsgqcCjg9iI/WEN7iI9hFh4G0FISvKmU5EuXqbbhADEtWCALWsW6vbBNG7SotISSfV7WDuvM+keBd4jMaMqWlkOSCogKtpmc5FSJuMf3YYN/g3XrL54/mzWjXh5M6HRmeRlVNrXK94K0VKpr65C4lrEmFhyP+123oht/++i9d7xrFn8Otz3wjOuU6688l5Xhx5iI7uPfxcvDM+SeMXrwlTs0Tb1ICSt60aJ5n2xdaSXDPBSG90ScRPjpR9e4ty7J/BYLvN+z1MsZS43g0DAozA+zqirzNIf6h76w86lHXr/+goefuzbO3OFzuPvuJ0OqXf85j1bfHaJZ46jAyC/ek0GVzatYoFRLcsoZeefJCpM7GlZSdC16zOFH5B2kgqzB72x+mBAFj1xd0HgQRHnUaQl+Sj0sEF3aoV2LIb784TDt6uyWvGLaMAQargHLGqMuELTQsmCPaezcae5xKBhU1xpdI+VogDDsHehkIg1GKzoMoD4pvjiJwt/ORIJI9j99skpG7clx3gOnVvk8LaylVLU0HpJ8AeztsjvIaY8m8xwJDD701KxMau7qppQ4H12xeJ5E0/f6/TQ9L4fW7qmSz2NNKgIcU1cef/z+O/9glhwAOKzc9fgvT3GlGT9XVPX/NLvjDNFQRnqxo4VBNsVu+15SRt43uQrj0CCTH5bGcgj8kUkl3Kl+z+6wfZ8fOOdwbCijBZ6VSMRQHC7bdEM3rlDtStblt85qvfWK6Y3PP7/1cxV5+Tdbuy65oZyHvcb5rFX5RvusQQB39TdKBHt57gWS4HHVrj9SY9dOFjh5EpyIpJDIOQY7ClLbIwsxtBmsOJngzaRVu59noVTLgo6F5BGmKPBEomnbAyHqY+I4lNBC2UAYcSssjN1OyYZ89Es0ZHoK3mHQnPAZx5F/omkdGn3+CK3Y2GN+OzpwvMzkfInEH45NA/co3uuWdC6IDUHQ5NTsLCZlJ22srOHt0TgXAClbttZiQbbD5w1D2yR641izTGVyGv5YERmXFxQX0uyifPJ53JIVoKkDXoA+WjSlVNygt9fWHVCvsYLG2qgeibyuGf1fP9TCXXc/9vSMHm/8NzRDfdDucp0b0cOOsTDMjw48UFH5ydRsC1769LK6Nctf2mhusGDCIpbPQznr6vLvMKl8jx8kNwt3s/jYAgEwsJ3YHNrCcFg/v9+pZFz5xbnb//rcps/lUl/+7JbKS24uD2macjYPPcckl4fd5mJNJCCkgTT6i6dcR+mJUySHGNY5QcR+b6BNIt9zU2bKipSNHdslYBF5x/JS51JaQrFMRx1OmIuI4j/doRCTS/CwI3Ls08P7OFktS3Dao787IqJLHSPORnKDHYFMYsCpa1pCtKliaLF42D8YxhLJxeRx+UToDhUwBjd0RKfjENkO7QUmHeQIa+nu2TfdBfcEkEpHP5JyHv6qQSyp8YmUlZg8rHoAYe5ncCK4YP5sem/zDqpubqXLFs6TZZNxLMSqYN0V5C47XMDmSIHjhfVwpWbodzz29XsO8La659HfJS245Iq7uQ4/stsd13GDJ+rcByYK0DasYboVQ5kx58ILV6179RVrmeRBsIjlIMAgbrdrP+GRmW/8p7+ODMgI1IFJLpG/nqJr+kWX3DzTfuFN56x/7XefHTBsu/Jbp62L9PqLud5zzaIRA6PScCQgWZATPOm0bPqdoqFsrn6dEj3ZEpkvi4ExoOFgsN7WW0U7Gz4gu+qgxVO/xFpXiJq79kjEe3P34aPyMb0V4Gus7xs4rPBEKTSbrmCIUlwOcUU+GnA+WZDsMOc9GDj1pooBFqxDXe2W20gPMdnmULwnySwbGuR6IhHJegy7BaLX9za2cDt1sxYYFd6o+56meqrvODBe5VCAo0Emk0qyF04OQ++zEI5YFjmHiQUrQSI5ZnFmukT/ZyclSnzNJzt2cz/o30d2YwVcE7cBq7PKPU/cd+c7ZjE9YDygzki/7TKDwv/Nu9xus9tz9TAyRBxlWvU4AFO9ms2WytfgXnzpde+ufuVP4+MuNwkxtr1lkuPxV66ZpZH6Q1Xl0dEYBR+OBWB7YeGt2R1aOcuQf3Uqze898uo1l5qbBXcvfDJksyl/z4Jl61jIAER/aKz8uBzxtKPhPVqz98/kcSQSVpLcUo314kPiDQb0BFgodu7iEXMZleWeI+7GdR1baCZrMTD8z8g9V+wvhwIEjJeJws4XdiSRiBG9n0fXm9u7KcAP9NDoYujA8eragkesw8GAJtTZ28qaHa5teDXCdcPgDm8uuO/6eTSOab7YtuauDqox11c5EkAODs3O98YlGs5QIXvyeRCnUpCeSv/38SrWjmqpKCONKpua6a2NW2SdFWgqY00qgGpHYKnyn85wz1/MIrr34adKGx7L/wNfx+9VzXaWoqoOPYy2Hc5dObaI8L3nZryZ9dfzzCILDItYTPzbX67wGYr2DYdLmxYOTcDREQuQMJMdCx2XoimLFdL+9Nir1z/3369fN9PchRDJb4TDXzV06oUb82gBwdnaXUk1resIaefL8y7gzxsoI6mUzp39dVlwy+tKkZGb0+GTqa+Kxk/EprFs2u1U2byaR7y/o0wml8S4XB5NH3pu3MGjdK/dJtd4JOCSOgJB2tnRM+aihgfF1NTBQmzwgfH54NcggAC6+7GuvgiXEQHHgKYW09bwPsDXuLupjkLho0/9oEoOGwJEXUdtv8GAspCRmEBJcV5as7tCzrmhooYee/UtWsJkA80FxvvhaEBDBfKAhQPBtzSFHn7om98M3PLjh1LufujpH+qquoo1tWtVTfMON2L+eAFtrkUTfn7jq//1eJZZfNLDIhYTcW73KaQad45NJPv4AR0ZUdssf3igql7rVJSVD7923QNMMoXYntavfsojwR9CTJmyalTAFAS0FySeTEsspoK0uRTnTKW1e/9CDe1badn0r5DPnSFTZdtr36FkX4EkhXxlzU8oN3UWC6Ywfbzjtywkkdfq890N14MU+j4Qi1l2JOCSKnv6qA5TZ9GiYQPnGfzCQZs6Q1xHFmQHbDgEBm3HNFt3X5sQy1gAJIOI991NWAtnaOubSPsxsUBjGQ6x4MhhZlNZGjreJyUw4uOa1u6upB21dTIVNtZgTQTJJas0LfJPtnBm890PP/0lT7z7I9WuPcgDmUS+iElBKIMBrUrTtNM1l22RWXTSw7KxMP739Zu9oYj+C5tdLZlMfRreaiwg3E6H/Sw9Ejn3iptnBdrCoQZfvHdVKKTn2x3arLGyE2GtfCSp3Fi1XEhkyZQbJAgRqeinZp1GDZ3RVCoeZxILOhdVt22UxbgwTTQQ7JRthxOUsBF0h8LUOmAuVnUU4Io6AyFKdjvJazs6IR1yOxeiHGeDJrSj1k+76/wynXT0GkSB/cJ8XVnJRXwT4vYJ9qEQwsHALyDUa1qbqKa9hWuBehz9ODhXii+BMhOikftDBX7X5w8QMiyfOm0KYe19j8NB58wtp71NmNrsHtF1HAmyvkok0hMxIv+lRpRqXe35uc3h+Ds+T9pkI5ODgWtjLTBx+tnX/GXjm38+6QMnLY2F0UvhJaqqnq+Hh/5gThRAlgSDPGKyqbMUTXna5bH/z0AocIahq/8VDkU+YXIx9xwdegbaqL2nWpY0nl90pQRC9vjbaHf9h2K4d9nh2YTI9g9lWyprLk2du6jX38q/hog8vJACsYAghkIqAPYa0HXa1t4tq08e/CvcxX0v84OEPTARQ9sD2cbecc9RXtcSQIodUvgzS+ihv/js7d3NMtceja1gamIhic8gmtjraIAQb+/roarWZnhKHbG9YgD5IH1LPIIi5WqHB5XbfV1FpaxcCQP+gpIiqmlpox11DWNPKnw8HDFi6DUUUUrIbnvB5nZfzqN9m9jwJzkiEjiqnh/nDeaaRSc1LI2FcenN5f/KD1n5EJ7/CYtorI1BdqetRA/pVxpqhIfQVM2j2BK+Nvdorw1yBsJhavYyPED03panKCOxVFx6a9o2sBYTC54zqLOvXjQciTcYgoCC71aA98Ua+EifNoSfCAZCuojTNNZcolfP/1hGSS2iBfIdI3nIriixxN6xL94jQjAfbe6mrl5Mg3I57x99gSSi+0W/89Z92/gl54tORaXF50S3m0IS26WA94m2Sgz7P8UAt1vEqWDRrq7+vqEby/lQDtY08lIyJEDy80c+OnCulq5u2lnfyBppK22rqRtTYz2uHccbCAapubsjEu/0xGl221IujtOHYEOaTFBVTeX7vmv1Ky99ahadtDjpieXn712TZgsp/80foy5OkxwQkpqNH11Nmc1fi3oCIRfkD+wYIxE8+4G0GxEhksykMkkdv6fpUx5dw8MSR46yAcgFKV9CEawMOTSGwG8g/LGaJFLpRwnqMDAvAnuwTKce1tY8No0S7Hb5ju1R0sB79IVF0UAgSNQIDQVZeiN4Zw0FcUqtnSFav6eXBvxh+QH2NXgfbNtHLPgsZSAb88AmeYRZQOaklETPjTIevUbJJ7oPivbtLzD1EfMP2nVvcwM1dLaJ9hbFEdpgEEAoxRk55reRAYIf9YWNZUxJxbyvte0ttKe5jsk3SfG43fZ9bXMiQjeM1a++9Hvz20mLofXeExhmIsf/5Y9js0j4QcDDpfKhdQPxEcewuflUmOqAQXpTW5e49JYkYLpqdHWAZ1d6QqnYFtp7a2T6a7RAjZArfUNrJ9X09h86dUtMJg8C5DQEVwKP2uekJFK8w8GEx4JfNkCWM6GwABP5js8gCN6E7VE5j+VyiKqaAvTpzl7CssRel0Z2m0ouh8qayIEu0Phtvz8ibeoPRah/QKfegTAFQwYtnn4JeZw+YmVOEosiDgVfJMko3vmaYi++MXIf5DNva+pspy11FXwC80QHXP4h2sIEXw2lxyfS/CIkwpxoglphzbWHCaWeuvi9KCObitJOcKcp3E9db3nsvjsy+N4O7jonHQ7fa08SPPLatU/xY36n+XUMgX6lUnneuTQ150wWXL+n+vatLJzgMjx2o8KjAX0dLrprmjtZmBFNT4qnDI9LBOrIez5+ObZdB95Jm9s7aUdHz4HEcohKQsBH/0TfoIHkeN00LSGesJqwaCh6lFiiJAKy4Q38HxqBza5AqyMbEwheKMeyyFHBL4eVqxtcjRhwPjkz/wGp4TO8q8JhDwUCHiYeJ/X3eZhw3Fzm4INECUZIhkkYRl5MfcXIpz8UpHWVuyhg2lWEbIDPnfvzlcG+xenZVMJCWzSl4wzUB+3t52uqNDWwEGtBCN4szyseU21o4sLw21Vt5kNf+zKWNj5pcdJPhV1yc/k/s1DLGOvnEsdL8GbQ9Nxz6NNdv5d3uKX2B6PrgURF0rGBW9P4oSaq6x2QCPeeYEiSPzq5HFrN8DGS3xwZEDm9LKDb/UHJ5nvweG/f/eEP8hnvMImI8T1CHf1BUplQXNylYwZ5/LPZWftw2ynO5yBfvIPcXjs5XTZyOKLEguvHy8baCkgn9h2vKNEc+Bq8nRUledlsDn5pfFwil0slr8+gpCSdvHEGOex8Ndxc+6bgdH3fK8Rksr12L2s+A6AUXNQBTRstkw+DsP8LBDXWYPHgxMcRsbaBnaieyWRrTaU4IiADdJzLQzPyimTK7iQBK8mRv65e/lKl+f2kxElNLM+tuDbOryvf5dFj/D7BNVbg539R6bXyAfEe8Z50cjsTKD2hRNxwj+R+Ox5IdDppgAVbRyAkebew3jymn5wsnFymR9ZYN8GwwOeH4b51ICjp22NtE7svsemt/bYOFtShCIVCurw7uJ0xak+Pc5GXicQb56C4BCYSt43sdibQw6xfPxKgpVRmvmDYRX3+RGrvyaGWrmJqbC+llu4C6uzNpO6+dB5EJHMbJ5Ci+cju9pLDybVUooGgIM661iaqb4NHGWKFomW4zOid2F/ffQQDmB+xh6ZqVJqVwxre8dMEQG6wzbT2dNHO+hqqaWsiXeYesSqpjcqy8ynZCz+SkwSGAvPd62uXv7TFLDkpcTLopodFZ1jN5v4/9IU+hgiMlLMSp1GSN5sFzh7WVs6jgWAvJXqyqKe/haIrL0anDWDojgbYjZ3gOxRwrulJPkp1R0eOIRbiiGBf09JBe7p6JbuwTUbpsvmYA22G6HtnLDsv35OYbQQkEgnD8M4jfSaScCBCgf4wGUwoyQ4HTUnx0YL8FFpamkEZGXHkZc3E5uTj4BhjfG8Vhc8fsVNrdz7VtMykvQ2LqLFjKvUOII4EBI11/zHdCbKA7oUKoCL8W9VODo+HvAmJ5E5IoOTkVCrKypM4FJW3h/wDfE0B1sJCUHEwp4f5PNHIhFgB8w23yc1agMvmjBYcY8QSUrZ2d9GO+mraWLWbOlhLEdsSwBXMT0kXG9B49+2JBriGmR9PWpzUGsv5N5RP0xTlJtZYPGPaFfhgOSkzaHfjx/z6hOrbt5DT7pHgwV2NH0r2X0gILP2LNCl2zSGp6jEyHU8txs7HhvBuYa0gxHWMJoDUqcUfoO5gWDQYL4/u7Sw0jtWTgfPgivHuYK2iiTWprgBSq3AJy2V4uRmY2uIXCCUU0MnDI+G8RC9NyYinqZkJVJQWT8msqWA6a0zv40EAWfT0p7MGWkatXQU0EMBquCaJDNNWCzubz+ujDBa+SSx8E7zx5HQ4KRgMkD/A5MIXEhXRfFz+vO/o6B/8BW/IaJzKpHSsAS2lZ6CfKlsaaG9zPRNKNJhyv5ZpUBrXbUpmLiEf2qDanwyI6Lr+57Wv/dXSWE5W2En1kGJgsDimgNCoaFpDTZ27WXhjLt8l+bIQpQ53XTyAdpubFk25noozF7NmkyMGZqx9crTlfEcDjJ+TXQ6amhjHNz4qBEQg8HvzgJ+2tHXS2uYOmSaDjIjuMT5Am0u78x8xgotmQuTh6+cRn7gDQ0sxREMJU3AgRPFMevPyUuhU1kzmFaRQaXoCxXsc8nukf+e38QM3RnNHCVU3z6LOvgw+F+wso0nlAqcCvjbWTNwuN2WnZ9H04qk0f/psKi8uowSPl8JMMpFQiNtFJ4Vfhngk8Es83QxKcHv5M7fbuF74fmC6FP10T2M9bWANBYuPwa6yT0th4F54nE4qSc8mFxPlRHAqONbgcaIVeW++n5SI6EqQBQT8hcYcgXCvPHDwAvM6EykpLkcSNmqqg0fmHjp9+lckQh1k09FXR9kp02hp2c3kdmC1VRYcUbE7LsiN81AevwY/9NBeWDlgjcFPa1uYYFo6xJg+Hh1Ezoo//IJQxJQXPLhADl5VI5Vlp24SStivizvxkqJ0WjY1i8qyEnk07BKXYLgW43fjDu4gda3TqbGjlIJht0x1jSXrog1g6AbJJ7AGUpCdR/OnzaF502YzwcSRHgxGCSbMRMb3JBZHE+/avwzxeJKLXCrXraGjnVbv3cFaSh31+vujgxJ+xYAaIL8Y1t3HwmMgoWMFnPtYEeyRAJpXI7Ym8+tJi5NbY7EHWxV+XM2vYwaQAtLL46GDBtLZ10jvb/mVrGNy6rRb6Py53yKnPY6ykqeR15FEXQPNVJy+lLJZqwEZIR19ccYS7qKYpx9b2sOzh6mukgSvaC+DyQVnQp1DLODhQfZhfStt7+wRo3ps+2ghR+I/aKPBpIJgxWBQJydoPhghPRChOBZSiwrT6KwZOSysfEzMUW0OrsHHRoZET1LXOoNau/K4rTRun/EVlhDGuOcuF2u5qem0cOY8JphZ5GOtxmByAcHABuNUkYVU5cFROEo0ZnuOJaL3W6HugX5aX7mTttRWUFd/ryTKHKylxID90xOSKTc57ZhpKjgPYnhm5ufSBfNmiSPB8QS3QcTucJ3UrsbASW1juez6uTDd3zWWXmFYdyQlLp8unf8PsjAWAvRQFtL7ecS3hfr8HbIA1obKl6U8LaFEkjTGlvGtZQ1mStbp5GHNBanqsZJj90ALHzkaZzEW4h2XisWyEDuClRthWxl81NggFOVt/iA1shYDIQbvsdEY+HFeEX74Ly9MB0WnvbBUATJLK6w2dfhDVJLuo8WspYjthM95PICzNnZMYVLJ5094VHAFxxYwksMWk5OeJVNLvf19YoeJZ01GDON8M2KtM1h7GPx5uMBv8cIaMZjuQqqZHtZQ9m2TTwcC99Ln9tKs/CKxwYwnQL4gFJfDTllJiUwmupDLtNwsWT+mvad3n3PBMQXanB/hh792y48ffPBBs/DkxEmtsdx9xe9buX/2jqW8gH1lduElEgAn648wWaT68inRmy3CFOubNHRs48+6rMcOrzDYXxrat/FD0UHJ3lzKTp5B9bzP4ilfkt/hOD5XKh9bix5zDIBRJ4IK8+O8IigO1QQoxwseY2ub22lta4cY/qExHDI6/jDAseX45kmgpSCIEWQSZu0ESTQD/rB8tztstKwsk2bkJO9bv/1QdRtvQDPp6suktm7WVCLHh1RigNBWVY0Kc/Jp8az5lJ+RQ4kuLxMx3wsW/mEepSN1O2JjxAZj/ma4AGmAFAJ8zLr2FlpbuYP2NNeyxsqEf0g6iQJnsvOgYxrXz66Nn40Q5wGhJMXFyVoyKfz+jcsupMsWzWOidVNn3wDNKoDDgDai6x8t5DlSjPe5HY9fZ5kgOKk1FuDym2cu4z5Ybn4dFRCbMjX7DNEyoH1goasy/r6o9HoWxmGqbl1PHlcSPyDRfhcI9bEcwDogftrb/CkVpi+govTFtLnyVTHq9wXahWxwrNLMU8RNGcceCHbLgw5BMBqgFokuh3iEgTyOdDicC4GVsMEE9YhoEcjRdbT4l33b+INoJ5B9PLrE1JdMfwV0FpB8PJtK3ngneX12FqKju67RAqQSDHvE+6s/kBC1qUwAQFjabXbKSE2nOGQ0lnYM8js3LtqM36Tl+M9gIhhKPwGhhOAh2N1Je5pqqZI1FUTNH2rK62Dg6FOy8ljYJ0cLxgG4dlzHlOwsWjiliM+XKTa55q5uykpOJq/TQYlxHn7esqijr581zS7pm8cSWGtGM+hfV73y4maz6KTFSa2xANxfP+LncdRqAKa84t3pVJA2j/Y2fio2lAWlV1MBk0VQH6CtNW/wtvl05ow79xnoQSwVLatpZ/17IiTCepB6/M3cQTGXr9HOhvcpjokI9hZMh03LOUs0mMykqeRyIOhsn9geMeCCPCM5njwIIT8KoKVgegxxLzDwb+/sFrKR6TFzHwC1klfsD/8XUhFi0c1prwj5B3SJRvfE2Sk+yUUu9/iNdocDeHx19WZQT38KC6ex0RDHChCwIGan202e+ARyuKNTqCG/n9uVtT5uX5kq4peohuZvDgcIawjgtp4u2tFQTZtq9lJLF9L/DG3ggimorKQUyklmjfrwpxkVUAsQXzJr17ML86iqqYU+2LqDFk8toZrWdiHAj7fvkpUwsV6/y26XdWbGqTqHBrcVDx47yOF8zyw5qXHSE4sWoVe54yJR06ggP+c/sKu099ZKtH1bTxUTQhNt4bL0xFIqYa0DKyxqqo07vp1Ks06N/pY7pU1z0I66lfTpzj+wdnIqrd37Zxa6YdZclvIDgqC8AJOVj/yBLjpj+p2UhKV+WQuCJjQagsEv4x12KmdyGUobYBekPukPhWhnJwimQ95h4Afx7KsJf0C9MJiOaihRA71Mffl1CgwwIbGWkpDklnQrSAB5PKYvDoZoKyEP37vc/dcyAREbwbs8XnLHxUdXZgz6SQ9Fp8dg1AeJx4IrQT4HA3YIfzAgAY6baypYSDcLUQzVPoH7muT1Sb4yZAEYi4HOYEAjQX1crI1cuWQBVrRjEtGpobOLtapmemfjFppXXEDr9laK4X5jVQ399t0P+Rmsk9+P8pEeFjQMBg36k9qX2GYWndQ46afC5k/Z0hGXN+N8RVELzKIRAQ95WBa/apUHrKV7L4/kHWI/6eirp7lFl8m6JQiObOjYzqr8MppZcJEQkUw38O9lpcXwALX31Qo5pcTlCRltq1khC2xhEa2SrFPEa6ytp1KERQlrMwPBLtF+oiPM4T9OEAdxrLHgvWWIqzjGRrNYaKstEJSU93AGwHGwJSrM+N3UVKCZQFOB5xfW7vcwmcTFO8huh0u2HGqCAF5Q6dTSWcgCdmJMgR0NIBW7MxqBH+Z7ISQSu4d441fsfuE9dn9q25qFVFpYWwnqISaHWHTT0YHfI/8XpsBALvg+lkCfWVZeRhfOn0276hspLzWF4twu6U+p8T6qam7hZ6CXzmdCWb5mA/UF/NTdPyBkB63tmILbNBLRWc9VvvXo/dftNUtPapz0xLJyJRmX3jorzML0qlE/G3homSTw6Ib5QcXSvRjJYZ34lu49rKGcRj0DzUwaNbR06o3Uz0QCsihlrSSZSaSNyzEFNhDoFGOtw+4RAz8i9FXWcHr97ZSVXEZ7Gj8Rckn0ZpHbgVxVNZTP54CnbiDUa1ZmeIBAiWPNpScUpl6xtxxdxGAP7Idm6w+HqZlJqSsYojibTbzIIARgpEcur7BpS8G+8UlOcnvsQzrHsQVI0E4tXYU8kvdx/SYU4x0RyJpss9tJ47YPBQLc9lHhGr1HeI/+wzW29fXQltq9PMBpE0O9kM0w7wX2z0/LYIGfgUOOKaCVnDFzGqX44uht1krae/qoh0ljblEBPy9NNC03mxI8bppdlE9dff20uaqW2rqj/X4k1zJaaA4H+vpzCvmfWf3KK1ig6KTHSU8swEW3TqlTde0aVVOSxmrghc7dzwQBzaKmbSPtbfqMEj2ZrL3UUkn6Yh4tboQYE4N8QdoC0XD6Ax2UmzJTNBAA781du4VAGtt30Mz880XDgUcZiERV7TxKaxTNB1MeU7KXyZRaa3fFiB4uLAYGjQMpXoJMCEM9BHaD0ELbwRGgtndAEkl6MALmwTMSRSIVC7y8EpJc5HROzG6H6wjrTqpvm8b3ZmTCKdZm8F6SrsQFIzvSyAD7HLSXUChIESZ7nBvOEKhLfzBAuxpquC/WMXGyZoOrHEE/wbUhZUtZdp5Mm43VFBiqUpaTzVp5BqXEx4kGEtTDtKCkkJxMmv1c5+ykRFqxeRsVZaRxP++hlZu3m9dhHuQYA+2t6+FuQ4n8/RP33L3VLD7pYRELY3Hx9QFfbnNYtamXHGIqelTAtIQeiU5PILMxbCKJcTm0pfoNykyeSvGeDAqGB2hv82c0u/BSOn3aV2h77UrRPPRINDMEpsV0JpMwHwfTaHHuVJpbeLmQk8+VTo2dO2lLzRs8mvuIXHYfdfubWaBEn7TotAj+H/3Jg3hAin0Y41v8qPN+QXlEHCRXkH24tc9PTT1+SRSJSHpkGYaBXsP6JxMYA4FESTA5XG0FU0EQfmU5WSLIMZXjc7spCHdgJtljGVcBrdnhdBGSdoaZYEAiTZ1ttL2+mjr6eWQvZGfeWHkbyk2OAtfp5WNPyy0gjwPej6MjFbG/8Qs2ihl5uTQ1J1Nchxs6OkVjyU1JpsrmFpqel0Pd3KfguQZCWbWLNa72zjGitJEBpIz7GtEjv+ho8v3P1pXPTyxPj+MIi1gYK1euNC76UnkNf1zkcNoLYQ8YW0Qj8BG/orGWUde+mTWVbirJWErxrgweRb7PD9V5PPIJyIOK6TFMo5Vkncoqf6akh8H+7b11/GRHmDzimVxSqL59G3ndyWL0z0udTT5POtW2bhDBAsC473YmmoIOEclHFyDYw8cCEi7FHcEosR3xV4OebHCY2FSQG4Yfsf6BMLX2+ikz0UOZaV55ECc2FOrqhzdYGtd1+MSSGOcVI3NHbz8Lwmw6Z/YMSktMoAC3Y2d/v+RqgweTCKTxbgs+voM1lyCTyvbqvVTT2iT3Mdo3oufedz+GURdM7U7JyqWMhCTRXEYDtFlmciKlJyZSc2cXJfm8lOrzUUVTCxVnpdErq9fTuj1V5HG5KCMxnvY0NtGaPRVMlCObvhtraPychMPhlapi/ODXf3dLq1lsgTGxh4/HEF+/7PnGSFj9j3Aw3DFeo2qQS1PnLrGxwD25rbea1fsO8fzKYG3GYfNQ10CjLBy1sPRa1nCKKTt5Gj/IpwuZCPHwv3b+3Yfbf81k00sOzS0PWFbidMpLmcXniI4VoN2kJhTRmeV38MivUM6HOJsDmOAQwFYY4UsT4ijZ6TjyiHTQJuwWcylGmvtwUCebodDcvBQqzIw395rYwPRXIOSWT8MFfuF1OMjNL0R/l+VmU1NXN8W7XXTTWadKnEVafDydUT6dkpiAkHpktKP9o4L7hTchQRJcujQWgqy9MOvjRskN23/+odUDRIJ0LTlJaaJljBY4PdoLRvpFZSXUN+CX4EbYTByajeYU5Us0/ZzCfGpiDWZXQ6NUdSzOPVrAlhUOh6o0NfLDx+69wzLYHwRLYxmERV+9usIZanZy5z2TR/mDfGfHDhgxwgsMD3VnX73YWEL6AI/GPpaYl7aeakrx5kkczIrNj0WXM+axLmJfpuedy6O1buoZaJXpM0yXgYzKcs6iZF8+rdn9fxI8GTGwHGwZlWWfSanxhVTbtlmcAGYXXCykJtNjRwAu28UPONK+wN5ycMqXwe0ison/QFOJLsLFpBLQCau+zMtLpdKshOg+kwFMhJ192XxPfAde7xAxJTuDclNTqKq5lQcL6bR81Xr6YPtO1mLmi1CEgDxv3kwqykjnAUMSa5dYuleX9hmv0TemahLjE8jJAryjq0M0pqgXIm80TylpWPed/tD1QH9NiYunadn5csyxAK65rbtHNLz5JQWUmZRIfdzf2nt7qbmrhwdW8ZKeZW9jM22prhct73hrKQCuX9dDLUzRdz9xz51vmsUWBsEilkFY+euVkcu/NHeDYeh5mqbONovHDWHWIHr9reINBkIpyVgs02RTc86gj3f8RlK7INYFXmCzCy4hTbFRXuocscs0de4UAoHxvs/fLq7MHb11QkLZKeW0bPrt1NgZTRPT3L1H7Dunlt1CO+pXiksz2OFIDymEnZdVfbwjn9ihIITBfyB0YlNgOmsqLn7wFhSkSeLI0U6XHFsoksbFH4o7jHg9PBCQt3BKieStQgoUpI5fvXuvaCenTptKa/dU0ekzysTYvK6iEs3P97BbbAZZyYk8WPCPm9DEcX1xPh6cOKmto41H/FiMDOTC58MpVdPmsu/0B9YDdxCuxTPyCsnrgkY3doCQ7mAiaWSNpDQzk8oLcqmho4O21WCdlz5q7e7lZyQg7TsRSAV1YI2p3VD0W39571eXm8UWDoJFLAfhlWc3+a+4Zd7HETLmappSPJ5ycf+DYkjMS9QVuZZHvqfRnoaPJf1LVtJ0CabMTZlFm6pfpcqWtSzEWSNJmspEY5f1XUAscEUGEjxZNL/4Kh4hf0A5TDB2zU3VLetoSekNhPX2q/n3KazFYHoNLtAAyGifMfcgJLrs1B0MScqXwdhHKphVAamEoqRi4/L5+alUwKQy7lM9Y46REQsu02FnYikpYiHZx+SfLAZzCMcvnrKIBxBhJvkuCeJL9HpklL5ubxUNhEJ0/bJT6JIFc/m+tPHgomffecdaiOJ4cV4f9yk3tba3yJQlygx+xUjlwHPu/4xPZTn5lBafNC73FOTS5w9SbXs7dTHBgnB7/X4hadRp3O1RQwDqgVfEiOzRbOHrnrjn7hXmJguHgEUsh8DLv9vUe/lNc96M6PoM7k1TxF1zHGWkPNrcaSH4oYX0+zvo1Om3UYI3W+wpPlcKj5LCkhKmA1NZTASnT/8y1bZtIqw8iQA5mwrtAuuw91MVkwe8xxw2l3xHCv/2vhr5jPQyWUnTxJV5eu7ZTGKn8zFrZUruUEBUDtLrNw4EKBhhAuJ2iLYFkwr+spYS01RgU5mTl0LF6SAV7DHJwPegL5DE7Z+Ij0MG9sW8/7baeiaQTrLbNJqZn8eEMUeC+l746DM6Y8Y02lxdS6+v3cSjfie1Molcvmget38mk79Gn+7cQ70sVH28v8OO+fvxcTDyeVhzcbmoua1Z+ov0bb6AGKnESCYKrNEToYLUDMpPyYhqOeMEkEcgHKaG9g4JdowJ8uMOrgOID2Mnw4j8ybDZbnzi7jtO+lxgR4NFLIcByOW2O2e8OKCr6fwAltnsmgOjvPGEEAz/QxqYquZ1YoNB+pfU+CJaX/GSaCGwjywsvYaQFbmKNRF4jGG6zONIFHKAa7OuB/lgBsW7M+ThRBr/rTVvUbwnTbInOx0+6g9Aw1GopnUjLZxyDT/Q24R4UHYwYMzHksaNfQGmNIx0Mf0VJRUjHGFthdUWloMzMpNoWnYiHsJJCVx5IBjHWiAySUfLhgOQC1LNVza30gfbdtInO3ZLgJ+ftb2L5s+RuIyatjba09hCZ5ZPo7NmzaA/fbSKZuTn0itr1kserNvPO4sWsOaDNmxiLWc8DNXxrLlgaqmts03YH5m45epjwty8dkxjJvO+pZm5YmSPDiXGDyNo8nEFBmzo5ZFIZDdT8P9zhnt++Nh9d0enBiwcERaxHAHP/3pr8LYrpi/vtyvt3L2KmVzS8BBi6mc8AXIBQXQPNPPDHZHULslMDp39DZTqKxCDfGPHDt4WFlJZVHqdrKuPBJjxnkzJKwY7CnKV4b25ey/1+FsoO2k6FWcuoZ3171N6fKnYZUBWCLZEMCem4g73eMOQDxtv20A0vkWmv0AqJrFMTY+nWQXJsm3yAhemUXtPrpDnSBEbbccWnUIcy96mZkn1jujx8rxsMd7DhlCQkcaDB4Xe27yNLmINB/aGFZu302nTp1B1S6uQ0ViP3HG0hLh47mMGtXe1ixYaJZToC/+gzbiYTMqy87nvxQvJnCxAFgN4fenhYA030a+NkPbNp+7/8lufvfba+KiRJyAsYjkKnn9+q/HK77asvuym6St48IiZoQKH0+aVWI1xBeaWkd6li6pbNxAWAoMEKM0+TRYJK0xfKNmUkYwSU2LQVpD5GL9J8mLBow4WBrp4icGTDEDK/eg669GpBgRV+liLmZF7rmRSDob75LyHAggV8S29wRB1+Vkj4kcMGgsi6guTfDSvMHVCzIWPBlJ7/tPRi7VzRp9peTAhtPX20caKatpeU88jYZVW7aqgtzZsprKcTAqEdHpv63ZKcLtpak4WbeD9Pt6+U0hlsECHsB8rkoHwTPTFUyDgp66eLvkupMIvaCaY/sESwzlJ6ScVqdiYTCO63q3r+h8VJfLAk/fe+fja1/7SYW62MERYxDJEvPK7rS233jf9nb6AukYPRVyaTSnVNNU27tNjCnMZyxIsEIaUL33+NkkLg6mwrr4GsmlO8RCblnO2JMFcu/dPkggzn7WXtPhiauraZR5HMT3Qqig3eRbFeVL5AQrTvKLL5fe1rRtlv4MRuzoINaSXRGR+W3+ACS8sdpU0t4sWFqcx8Y1dmnJM9yHrQCwm51gCo3UY7wcC8dxmY3dvQbo2JhRoMRXNLRIwyRcq0fnJPi8PEtz08Y7dlJbgozms1WysrOE6BExBj9CT6KqJmBgbKwK38ag8wRtPPf291MsvDW7wfGycMy0hkaZk5rE2NX52lYkEWaqCr1UPh1/jR/qHgeaqnz393e/sNjdbGCYsYhkGXnh6a3j5b7fsuejL899hCbGWn/gcu0PLh2fU+AIGxKi7ZQ8TC8RKc9deykiYInEsSOOCaawOJpqclJnU2LGNTim7RYRzVcsaSo0roHAkLBoJgiS7+ptYpoUpI7FEptu2169kLSYoxz8kINn4BRJ1QviEDWrtGZDPS4ozKMGDQMrorqMFRsteVwpNyTqNz1HBJWMjRIcGaIk610ARrWUsiSUGtDGENcgBn1u6e6ilq4fOnjVd1m1PjouT/bZU14oxG4TuYKF33tyZ4mHW2dcvi1uNBbnIsXmE7nV5qLOrgzUn7gNcN7fTReW5RfzuFDI7bL84AYBLkwj6UGiXoevfUxT7vz5x35dXb1i58vgunj/JYRHLCPDqbzYOvPLslm2X3DLvZR71VzOxzGMNxjf2YujziHrmsHDS7OJmDNtJef55VNe6mXY3fCDfQS5JvjzRRLr7GmnhlGtZSPgkLgZeZsieDMcA2GCwjx6JjowPhlwP/4EAAnnKcsJMKi5D5WOEaGp2ImUleWT7WACkgn+YskMcDrI6Y4nm8fRGOhhoBqwYiZxhwTCyGozvXYUGg4BABAE67Ta+FxGJdQF54J4gXfzC0kKalpsjQj7O5aS9TS0S/zIWAh/3zsPaElK1tDO5IJnpdCaVpDgfbr2c44QkFr4mTPfx9ffpYf2n3Om+0bEi7r3//Y8bR5Ye3MIBOAF7zLHHf795bb5TV/6On9Evq5rqRdl4G/gBEcMs8WHQn1t0hbge767/kBaXfYm21bxFPnc6eZyJFAoHaFvdOzSP9ylInUef7X6OKppXy82PCo3Pd4NY7WOkAm1FVn4M6RToD5PdrVFCgnPMhA6cFJDCBlN/nax5ZSWV0WnTv0wfb/+tBIhC8B2r7goyaekqoNqWcv487uqoAKQR02TCLNzR7kunltAF82ZzXbppRn4O1ba1i7vy+oqqMdFYBgP3cfPOraTwfSjKziOb3SHTQzIdydtOFHKR6+AXPzcBQzfeokjw/2W2fW3Tgw8eoxt9kuDE6C0TBI8uv24pi+F/5I67zGG3eZDMcqxG80cCCAZI9RVK8CM0kJauvTS74FKK96TTxzt+J7Eq58/5Fu1q+JActmjQJGJZYgkrD4Yckf+g/iCVCGsqWKQrMKBzrzEoIdk1Zot0YcoOto1lM26nWQWXyBICyNwMDzdM97218efU0L79sHUda4BYAiEP1bTMpO5+OCUce5kDzeX2884QMqluaaeLmGB+/tfXKC0hnnoGBiiA4EFz37EC0r0EerBkgyKp9+EZBZdbMeyjdDKTC9cdGZR1SbgX2aJGtH979Otffs7camGMYU2FjSFe+d2W2u/emfaHTj2ugkedWVyUZbNrKsuIcQWEMv7BuN/RU0OtPVVk01w0PfccmUqCSzGM+4jg31j5smzX9WiG2MMCpML/oHih/tHVHyP8uwjFxTvJ6bKNmlRihAgnA6w5g7VnkM0ZsTsD/k4hRdiP3PZ4qmndECWgYyLcWLDaAlyPMPUNpPB5sSjZGDDoMICrROT5oiklEq2fnZxIXpeLlkwtpaqWNiEX7IPle6HtxWw2o4FoTCx8g6bTADMKayyQyfg8+uMfL6hMkFx3PRIO7+bO/LA97Lz3kW/cttbcbGEcMDl7yiTAf770pVS3LXKHqho32h222Rj1Y833YwFoGdBKspKnsaZSJwL5rJlfo3c3Py7kM5TbjkBImQJDVL2QCmsr/jA5mFASEqPL4I4WIENkdi7PO0+cEGKaytzCK2l73QraXPU6ZSSVssBzCOmETc3mWAH+WE1dRawtlXGb4szHllxA4ojMP3PmNHFD3lRVQ2+u3yyBk7jHToedpmZliHazt7GFtSx40o1Sq2Py8Pf0UCgwQDanS1allCkxfskdm0TkgrqKYT4QbOGn4o9OxfHwz++9ZYe52cI4wiKWcQQ/+8pTr109Q1ftN3Ifv9Vh13KDQXj6mDuMI0TbYEGMcxVlLJKljPc2fWpuPTxiVZMASCYWkGGISSUYCMv3pGQXaQ4WXqO8BtTPafPSVUv/iVbteo66+5t4dH6deKdVNH1Gi6deTys2PSaZAURAsBZz7Lsr19JQWZCXUFNHqXw/1giEwpLIEnnGkNRyT0MTa1M2WQQLa7+kxftkH2RPBunE1nsZDWDA7+vqlNbWnE5xS8Y0kqgvk4RcomntufMaxh80Q/1V2B5878m7744uMDQC3PbMMy5Pf39akBxJDrKnGJFwsrkJU4VGRKUebrk6R5yj9qFbbokGjp3EsIjlGODnyy/iIb57np1sdzmcthtY2LvR548NoL14JUfYUBhN9uA/EjcBLzBoK+Z69Z44O3l90YzHo4HYbYwQeZxJdP1p/0mvr/svqmxZQ8lxuXTJgv+P1u39i+RNg9cb3KGPnZYCIgHl8QXKOx6QCOmGRq2iuUyVEtRm1JrBMIApKkyHgUAQNOlxOujOC84Sw/qLn66mOJeLNdLp9M6mLbSxooaJZ/Qz3KFggAa6u8nO58Ka7ppmk/Mxq0xoYpFBCNc1HA6tZFXuoVDQWPH0d756xDQsD/Dooemx36QGKZijGbY0m6an8+OZoSpKqqFHslVVSSVD8XCniOMzmO/E7/vBY0isdd/JT06noahVvN/HStD/xhPfuicaSHaSwSIWE3/54HZfS38ol0fMGTwC8ek61minrrBfbzN0T+P9X/xNm7nriPHwimvj7GFlaVg3fmBTtTNEiI1SSA8F8ByLCoMj3+5YVURb0UkSIUa1FZ1HZQolp44+ZTqyASBFTWnWabSp+nWaX3yluEe/veEhauraTVct+RHtbvxY1vZHFgG8xg9RIjE/kdvhI587g3yuVHLaPaLlYV0ckEhfoJfae5JZc4mjroF+iT2BkMfvY606ngIX0104Pgh/Wfk0OnvWNHrs1beprr2TijPS6KazTuM23CL5yVx2u/mrkQPX5e/tkcXB7ExcENbQAhTxzhvfax0pMF3H7VSlRvR/N/qDLzz+3XuRaVO557HHEsmwZ3Llc7hn51BEyeGOlcX3PEMx1Gz+aZKhyBJCWGvZwdfm5OuHy6ODr5v5VONiHghKVzH7zAEPLrcF/qNN+IXteig0wN9a+HdrVTXySGtq0ornr7vupEkJM/F6xzHAAwapU9/9UnKPP3KGTsaFqmKcyp0umwWqjcdjKncyGY4qGFgrRoQbCQlcgtwJMfJp5M81vEezYeitWoTqNFVr4lFKi9dh1CYNdPTsoimUld9odHyYZCQldUS2XDvDeFB5cJ+K8syKM139gYwv8fH/H9+BIpzT3HRcYT43LLxgD0LMCpOKPyzEksSkYneMTsjj4cRKmD53Ci0tu4WfbZU+2vG/VJ53gSwLgNQzWBVz5ZYnCcsBjK0X2H4SEcJSbUwgaUJqmYlTKDWhhDwORNtHyQxCIio7o9M/xISIX0ciqmT8xbF6BwJU395BuxuaaGd9A3/uFMEPEsC+Y+0SDCDv2BlMLAunFNHjr75DcR4X3XzmaVyXAfq/j1fTvOJC2lhZLevCj+b8uH5oLbC3QLDaoLnY7OOutUSPyn8HH57bOnrn5C7ij/kd95S43wQkY4DLbqvXNG05EwfSGuQohlHEFc3kXdzRZ0zy9ODmanz/bDyA5PESF8u14KD7zyMH3ve2r3TIkP7DAxKDHyb+H1QUY4WmGj9qTo7/7GQgmPHpHRMUT7x0mSfgcM3UDPUOvvJrNVXFAhO85eBmiHWkQeVm38OfQ/S1aCH3Jf7YzYTRxIdt595VzR24STGUNj5PA8uketWhNYX6tBaHo89PES2VCem7TGTX8njUhcNAGIgoO8SDG3uoYjiwCqND7FgQmNBWdGgrgQj5mVhsDpUSk7h6o0BUa1LpjBlfZfLopo1Vr9CpZbfJ9Nenu34vwtzjSqbK5tWybMBYkgryo6E9kW8tjrWRksylVJi+iFJ8ebz18+08EqD9Onp6aX1llSzqBcLpDwSFaKDxjM1ZoudBJP5t555B8W6nRMc3MKG9v2XHPiP/jroG+t3KD2kAa8NHfzZiDPR2w/gtWkvMkB91Px46ucheg/Yd/Al9Gn1OXvxP0tbwRcLOg+8g6SBrTYFwiAmEX/w5GA7KO5wVsKhavMdLJRk5lOSJw3EkVcDh6ib9fP+fYwLUBWfjawurEeMRUu0/fvzeW5Hx9YTF0HrGJMcTq++yR5o6Fyuach9f8bWqptrgcTMefSvan/lP9L/5zn8wMJLtUkqBYKhDiahtqkJN/PBkdob1kvYAj7y4Tsgk7OSH18YbQTQafs6Clr/y52iZlPNx8B67jMGXg4fS/D8kyH7Y3/ReC5m2lQC/ktNYW7GPRtBHBcf0vPPo9Gm30Sc7fkebql+TLUun3iRLMn+47RmxsyDa3my5USMSCfOZFdaQUik7eTpNyTyN8tPm77sH4wW0ZVVTi6TO39nQSM0d0fT3MICP1Zntmk3S7EN7wrIGVy5ZKAuFPfP2e/S1i86hN9ZvotW7KsQ+M2JwO+nBoJALyCQa2wKtBZ0ZOeykZ8t+8hb7G/0vwH3HtaOeEg/Fmh+yKsNFGuVYBA0EgQwEQSYPEAi+I70MUtpgHaJBRxbgmKhDnNtDecnplJOMZQ6iU1ATHai3HjZWqYrxrcfuu/0js/iEQ+xenbB4fPn1JUwhd/Bz8HW7XfNBYEYf/eMLeSjR+vxCiESIia6+3081Pf3UPODnkZhBdmYSJwsju8YPNe/s4He8WIffv407KtKu23h7jIiin7ncLMPnfdfMb7GrxzseRnk3P4tthdsoFAyTf0Anl0ujOImwxy9GBrg7Y22YhaXXcl3slBSXQ3Vtm2ldxUtioEfGZqT3xwJlGm8fPaICy+dOk8XRynLOoMzEMr6G0ZDjyADN5dOde2nD3ioJdpRYEb4nowXuF+yAswrz6aqlC8QFGcBKlEvLSulPH6+mCiY32IGQ/HKkQD/t7+5mYRgkBzzE7LEpMZCLLNO7jyCQMQDLHiO2JvrOWq/kqOMXEwX6eAjEobOmwRoxCITphh+BaHvIXz7mAe+DIH2VX3EuN2UkJsviY06uD0hqMgEu0HpYr+ZG+HZGa82fH3xw/zT5iYLR9/AJjEeWX3MmC5MHHS7bGXooomDENJEBQhgAwfQNUG1vP7X6A3KD8IhFxX9UoMg7f8BnbAFx4AWyESIB8YCAzM8OftlY7cF3O76b5ITvDn5p+M5HwoQNhBXIN+DXyR8IU2IKIuxHblvBFJjD7pE1+0EiW2rfptzkclpQfDXXPEJr9vxJ1oVRFRsL3dGnqseIGNNqpZmn0rTcsyU/2nAdAPr7g9TZOUB+f0g+Q3D6fC6ysSaZmOCmOJ9TCHyowH2qbm6lT3fslgzG3QMD5LCNQVp+fmWnJDOBOmlzVR2dOm2KaDHtvX0stMO8LZGe/+BT+T6c+h4A/p3OBNDe2kxhvpcGD2YiXIaBT5jbOkoe/M7kgXfkMMNnTFFhG4ggeuqDCCP2PkTgHjiY0LKTkvmVRgkeyZyE6SV5n2wAuUQikcZIKPztJ+67/Q/cHpPzQg6DEfa2iY/H3rjhOkOP/NThtOWGQ+jg5oYJDjyEEAI9wRA19PmpsqePeoM6C11zh0Mgdml4iGPYX4bPhmgv0GwwGQNCiX6PajUyvcblEL9YXlgJG6QzsWQneSgjBevARI81EkB8zMg7n4rSF9KbG38ubsSYP4c2MbvwEurpb6LNNW8OW/gfCtCMkry5NL/4C1SYsYhc9mim4CMBbt+7djfT5i0NVFnRSrV1ndTXF2RCCcg0IOKOMHXjcduFgN0eh5BMeloclRSn0vTpmTRrZraQztEAobutpo5eW7uJdtU3SPuPdloOAhcDJtzbIB9/UWkxnTJtKo/qHbJufDdrv7999wO+5yNvX9RzR8VOqmtpJoM/R/hcmKCCFSRafdxl/rDvcxSjvTZA+jQfJiM+iXJT0vn+xvEgKZqsc7IDNitdjzQYofBdj99/x8tm8QmB0d/5CYhHXrn+es2uPMyCIBWkMhkhDyU/VN08Wqzq6ZcpMowSR/Os7qMdk2zko1koBITjs6DVgxGyc7OdWppBGYkeEawjAc6BIMjzZt9Pe5s/o01Vr4oLL7QKpHHp6m9gQrFRdEnk0QGkAi1lUem1lOzLN0sPDQirHTubafmrm2nNmmpqaumh7i4/9faCTBBgGG3/6Gv/b6LvsN2wlmhXKT7ORfEJLtZiPDRvbi6df950WrgwXwjoSOjq66eXV6+jD7ftwqhVzjMaYNTudTrp/LkzaW5xgaxU+fArb7CGGKQbzzyVn4c3ua37R6y1oH4d3V20eus66YOqw0EKay4kxGjuNA6iBG0OO0pJejYTio+cGOVHN8j2EwGYVtQj4So1HLr00a/ftcUsnvQY+95wnPHYa9ecz7freU1TEpDmfbIDDy4EWSdrMNs7e6h9AOvOj9GNG9Q80dgVfmEabCBEefFeWliURi4HcoKNrB1BLCCSc2d9Xcjjva2/FFtKWkIxLZt+B72y9l8pGOrlaxz5aBrngGPD3KIr+XW5ENnhgHn9d1fupt//cRVt3dpI/ayZgEjQmLB7oK2HI+TFGI0Xtw8WOvOwNpOfn0zXXbeALr5wBsXFHT71DUbc723eTi9+tpb8wSOshTME4Fggk9OnT6WtrBFh2eNT+DM0ww4msafeeEfsHiOeDmOgfqs3r6PW7g5SWRgaiGlhAt1f75Ef+2Cgt9mZuArSMiknKZXvqR0VGHE/nOiQ+JuQvtIT8F78s+9cP2AWT2qMfv5hAuGx5TfN4O73vGrT0sd/6eBjBwgEl02j3DgPxdlt1MtaGEaO/B/P26iB51WeWdZSsIY9hQ2amplAWYneEc9hQ+DDKyuMhcUGGmlWwUVUlLGQYJyfXXgptXTvOeyqlUMFjLbIMbZ06pdoQfEXyaYixu3zQKr/997bTf/wg5fod89+RjU1HeJGDUEF7SJKKtHXcID98VscA80UDIWpuaWX3n13J72zYocQTVZ2Irmcn7en4J4WZaRRbkoy7axvpIHAyMkFx4Jr8w4+TltPrxjt+/wB6hnwi1daekICBZi84K470nPgd1i6oKm1GSckBMxyIdMJ3mUP2W80wP2wsZBNT0iiWXnFMv2FKbyR9cDJA1w3N2VhyBbqW7P8xQ/M4kmNE4ZYfvmX2326LfCMalPnnUikMhh4dOMddsphglEVg/y6TkFmF1zt6B5rPgLziaxhH9Qp2e0QYhnNcsMgkPT4YopzpzK5+Km6dT3Fu9OoKHMJdfTU0urdL1BIHxixoENsiseZQKdOu0UCLA8FuJRv395I//Yfb9DDj62kxobo4lmDX2MFHGrwcTs6+umNN7fRpk0NlJuTSOnpvkNOkaUnxlNhepqQC4hgLDzGcP5E7iOnlpVKwGR5fi7lpibTnsZmJqCAENFI4HF7qL65ge9bOBr8J9dqXpMccmTHlezMfLxEr4+mZudRcXo2OTTWisztJwNwzwxDmb3kkqv/vGr5n4+YgmYy4IQhlku+PPVvNLt694lKKoMBYzvWmk9hAsDVBoRgRjbVIQoJvzAVZoQMyWScy5pKSUb8yLUVFhRxrhS6YtEPJW4k0ZtDOcnTSTd02tPwEW2ofEmmxkY6BSYR/A4fLS27mabnnm2WHghMcb3wf2vpn3/8Gq1aVSXG9bEQ2kMFBAWIpKamnV59bas0dH5e8iGnx5J9cdxOKSL44R4srrwjBO5ZIWtCt597pkyL/WbF+/Ta2g20dFopk3GEqppbR3x8XBM8vto626PHwP3jMtFeonuY70NDbGorwY3rz6SyrDwefHj3lZ9s4Kb0Roygb83yv75oFk1anBDE8uir15TxbXmCX0d3AzpBgEfPbbNROhNMvDnV0ssPPQQLBMBwIM+xxK+EyalqNJVJJdGD9c6j24cLnF7cflWbEAyWQM5MKpOULYFQL3X2NcoU2XDrGQU8oOx0CpPKjLzzzLID0dDQRT/92Tv01NMfUlfXADkco3ftHSkggGHb+fiTSqqsbqfiolRKT/OZW/cD2YozkxJod0Mz9fj94ok1EuD+zy8qlFQvjyx/S6bIMN126vSpQiqjIRbAYXdSbWMd32R1/3QY7qPcyqHdT3QrkJzH6aL81AwqzcihjMQUOc7JSiqAZDUwlJS5l1z65trlf20xiyclTghiueyWWf/KqrkkdTyZELvaBIedkl1OJhg7IUithwkCj/gRBfe+pmJNBUZ7BLUFI5TAxyjPTWbhMzQhcWggcC5MjZ07RLOYlnsWNXbsoNfX/5QauAykM9JgRQgkpNefU3SZWXIgMPX1o39+lV55dQsL56jWcLyB+4D23LOnhdZvqKOighTKy0syt+4HVof08n1E7jFZW+VI9+8wwC+CelhiWuJ40DGvuIAuXjCXqlta6e2NWyQCnqkguvMIABtIR08n9flZs0Lb4j7ytckx5bBHPjbuH+wmuSlpQijZyWkSnzLZghzHC9wKPk1Rule/8tLbZtGkxKQnlkeWXz2bO/UP4QV2sg52oFkgNiXR4aAUNxOM3U69TC7+o3gCobmkzbg3R432RNmJHipMi2cBMLrGjI4+I9TUtYvsqpNyksuprbeKR9BdXKeRdTus1VKef74Qy6GCKTduqqMfPvgKrV5TRU7W4o5IrMcYqAtIrrm5R+pXWppO+Ycgl7zUZCGVStYsRuKKjP1hq+n1B6i8IFe+r9q1l+o7OuiCubO5LIe21zaIJ9lIWgfHQxBtc1uzZDtmxuRC0ztMDnj4o2LglxKfQGXZ+ZTLhOJ1uaXsJH1sDwmb3a4Y3MBnnr3shY/ffHPE68ccb0x6Yrn0ptlfZ0l1ifTukxx4QBFxn8haR4bHLSP2HhZSMDsd9nGH0Z5JBMSC6Psp6QkU73FECWck4N8ZsSBiPilGoi09e2V9fXiJYX0VySg7TGDRMqyIedq0L4vR/mBs3lJPP/zHV2jz5objOvV1NIBcENX/6WeVNGN6lhj2D0ZJZgZVNLdQc1fU2WC4wC+QSqampY3i3R5aUlZCswvyWVvsopn5ubSlpo56+kfmOIHf4P7VNTfgCz910FgGEwvw+eMi9QpsKEgW6eM6YTruZJ72OhzQjmgXv9392drlL1WZxZMOk1oYP7PiNpeiGqc7HBrSYJul44+JPMZCM+DltWlUnhRPp2SmUqbbJZoLaj245kpsZ36BXJASJj3BI59HAtwDu81FeSmzKCdpOrkdCaJZhMN+2tP4iUyNjSRtCzQfu81D84q/wKSXYZbuR3V1B/3kX99gUqlnUpn4YyWkyGlu7qW//bs/0bbtTWbpfmChrqtPWUQJHr4XuD8jAGw080uKaFZRjiSnBNG8s3ELVTW3sUaaKqQwUjhYI070sVbLGrH0Fb4/8kwMqmqs3ki8mZeaQUunzJBpL6x+iW3H8nkdb8CuNVbXI1mdI5TDf2aZRZMSk1pjufjGslP5dn6FWT5xpMJwJLBBOPLpog9T1FgO4Sff5W90vlhGcQKUj/xBHg3c/GDnxLnJa7fJ1BhyOEkkPeqGamEaDDaWkEGpHieVZibI1NpwgeuXmJKym2XxLniDYT17h+amtt5qPubIMyBEjDDNyr+IR9sXcrUPHAvBOP/v//mmxI1g+muyADYX5CFbv6GGzjm7jLzeA73F4kXjVGlrbb1ZMjzgFlY0NdOqnXspIymR5pUUyjQbHAQ2VddSc+fIV89FPMuA30+tnW2ybLFMhw2ys6D/wBaT6kug8rwiCXIcjcPA8QRIAy8AzzOmiDGNiOtBOTTQeK+b+7lNUvaMBRwup2bokR2rl7/4ulk06TDJiaX8Cu7H1/AdP0ZRVEwirOSVZJ5CA6FucrIg9bnTqS/QQV5nEgtWt3S+RG+WTBEEQv3ysGEZXj0SlM/RasY8tzDSGUxA44cEp4OyTWGF2Bd/OCICIGZfUZhcStLjKSXONaKm1Pka81JnUW7yTFlqeH3VXynI14/ASAzBGjp2jGgKDKlaUuOLaPGU68jr2rfMuADp/X/9m0/pf/llZ+I8Bs04psB9b23to8amLjr7rKmfczRA7AnWVmnrRnaC4V8cBN/C0mKCRxjykzV0dNJH23dze8ZxX7XxcXtGdFxoIaFQiBpamqJ2FtSb7y36DY6XFOej4oxsfk5yyWWPusRPZIjGwe/R7MzRFzR8kL/H6RSPPSf3LyT2RMLP9MQE6uzr589uWsCEXZadRR6Xk1q7egiJN0f7PKNN9XC4aua1V72y4cUXkZZt0mFyDiNM8M0vdnns9mOnrSg8KvFLKnZM8yTG5YjLK4zR+anzeLR/CneyM6kwbSHNLriUR2z5lODNlHTxSDkCAel1JpoCEqlINFkOF3YIBPzBOB3t4hCosf6EEROSaEa1oJFCRlf8oExN9NGC9CQqSfCShwUCtBe0H8wiGfFRY+qIwL9TeJzisHvJ50mlgUB0Ma9d9R/yg1mAqzB3HDrQFoimL85YwscoNEv3Y9WaKvqfX38iAmCUz/JxxVtv76Df/3G1+W0/kNbk8kXz5b6NBBhE9AUC9PKqdfTGuo305rrN1NjZSdNzs+mUsikiSEcKl9NFXhascDDA9A3S5MOeU5qRS7PzSniAkc79Ad3iWD2bhwbOLnXg/yEzVT8CPGNAG3l50OXh14y8HDqzfBqdMm2KTNllJCbSxfNn09ziQspOjg5qFpQW0fXLlohGhswJswvz6f2tO2XVTiQBHS2pANH6KsnePvq8AW6SYNJqLD9ffr/TpvbdpNnVWRi5HivoRpiykqZRb6CNO94UfpXySHAbZaeU86gmTkbl2+tXijZTmL6QH94gjzxns6DtZGIppARPJgsMJ/X625lwrhFyifeki0E6I3Eq9XM5hDCO3etHzAFvd6fxQ6rKsWS6YRTAg+ZkQkmBezJyMLGm0jUQlNT6s/L44Rnhg4HYEoMJMIGvZWbehZKuPitpKpVkLaXNNW9QV18DH3p44xiQbVJcHp1adjO37YE5wLq6/fSPP3qFdu9pGVVa/+MNCKJgSKfamk5asCCf0lIPDMXyuV2iadS1mUGJwwCeiob2DgqyQF1aVkIXzJstyxpDW8nkUfcnO3cT8umNVBZ29nRTd38vuV1uykvLEMN8ZlKqCN1j6T4cIw9551eMMKF1YIkITN3hsZlZkEunsfaW6PFSS1e3TF0lxXlZq85jzcoujg1+1krS4+MlyLS730/zmVT+8ulqamZtBKR09qwZ1Mj3w8faf3NnFxVnplNqgo/S+DdNHV1yzNGSC555HljWRMKhv6557eXoQjuTDJNWY/HaWlK4E6UdS9sKACJo66mmFBZ40FygwYAEkLbEH+qhjr46VpPrqLZ9k4zcYWOobd1EtW2bJCFjbDncxazFYAlerPGOTL+J3mxaxESTzNsxSocmBKKaX3wVzcq/mFXuL7IGVMC/Hd314tfSZPxKcTlEg5mVnEhFyXEjfiCgUSXGZYsNZGPVq/TJrmfFCyzOlUabq96gmhastzJc4Y8Elk7WVhaxcE0zy/bjxRc30OrV1RPaA2yogCCuqGyjZ3+/yizZD2T0Pat8uuwz7DvPwhZTOadNnyIaSn/AT29v2EIvfPQptfb0UG5KyogIAELc4XBQHAvo1PgEKs8tlAzEiJoXDQYj7jHC4CMNPi40cNg7UOQEUSYlUE5yEg9mEukcFv7wrAOK+X0mE8f03Byaze+IEapjssXvAfT5pLg4IQpod+v2Vsrqm9NysiXLAMq/sGQhDwKLhHzQnttqGyROqLWnV7Ia7Kyt5/Mn0rS8LNGeRwtQJJOi3XA5x2LVu+OCSUssPbrh4L6B1zEFRt2Ix5iSvYxHkttZE+miKVmnU1XzWu7kMN5Fs+3GOZMlZgMBgiUZS/jBvoU79BbyB3tpbtEVlM5ktKFqufwGghlR6k1dO6k061RWw50iVEEkWHlx7d4/s8BeTl398CAafccF0G6SAp0fLBBMfuLokhbEsyaGdeRxvZUt63g0/Cx9uP1/aGvtm6LlDRcQIi5HHAuEc8yS/Wjv6KdfPfPRsEfwExXgc7xWrNhJ767cZZbuR3ZKEg80cmX+fjiA0MRvPty6k3719kp68dO1tGZ3BdW1dtCKTdt4ADPy9kMfz0nNoCmZeayl8qCEyxB8ORrEHuXBjzSmqQA3E1lpVqYIblzT3KJ8WjilSNot0euh06eXSTsVpqeKDeRLZ5wq2gj2LWGtIinOQzVtbbR2TwVrz31iA41qi9ElkVF/XJPX5aI+v59aWBtz87kbWQt5Z9NW2lRZwyTqExvLIiYZJPScU5gvaXi2MbFAU/E4nHwcHGl0wBHweOpgtkmKSftkOlUjTiHDN5ajo6EAxNLZV8+k0U476laySl3JI6ewTIehLmkJJdyJ80UgNnRs5ZGmgwnkZVald5GuByWte0XjJ5LmJDtpBmlMIOjgCCKsbl7PhOJmVbxUiMbliKeO3hoZVaYnlsq2qMI/euAoqK94uejGKDyqkJHWwQ9dAWk2B5098166cdl/0zmz72NBcBpvG9nDhnbOTi7nBzndLNkPjOxb23q5jcyCEwDIZVbfwEJsxY5oKv9BgIfY3OL8faPs4QC/aevtFUG4bEYZffvKi+mfbrqGbj7rNCrjETYM1SOF084DIBiaWajKcyj1gxYxvHqi/4MQUn0+mW5aPKVYVsKEFvKdL1wixnMIeUxlwY6Da8IyAJjOw8AIv4dxnalCNDsk2txSVS2aBtbNj3M5xY6IRd2gidx/2YX8ninnlmWTuf4AlnCGrcXNBJHk9ZKf64LVPoFkn5cHkxn02a4K+r+PV9Hy1RtEi7ls4Tw+3gWi3cDOMpr23A9+XnjEqTqcY+NmdhwwaR9NFrZ+rv0AOtXYAw9HtIMcaDiPPjwwrL+29qcy7bW9/h16Z/OjMm21reZtHg010qKSa5lUdsga7ti3pWuPaBsS2MfV3dP0iZDSjLxzedRo58vA0sFO1iBCrIr/heaXfFE8qjTNLqN9JGycmn0GpcTny/lHi5gQwDseOLxstpG1I2qjqQ6+LI1WbHyEnn3/G/T2poepvaeGCtLmynVF9xoeQCzQBA9GT4+fXnxpIxOiWXACAdN677+/m7ZuazRL9qMgLUVyfg1XcKHl8Yxcvni+GKU3V9fQk6+/Q9//zXP0l49XiyAeKRSN+wwfW/qR2adGAvwWMTtnziyTkX+CN+q9mJ2UKF5xpzMhggBAJrA5ASBLr9MlWmuItyEnGrzVoHVAS6lqbaOd9Q106aK5MngKhHXK4farbWtnAqhhLccrpITjBph0UfMw1wOkdu2yJVTZ1CLaykAwSJcunEsLSop4kNdPq3ch2DdE1Xz8x159W9Lk4P2lVesk28FYyKPoMZQOR6KzM1oy+TBprZ5fuHGeh7vz5ZpdLRrLjMZ8THEbTvLmiECHGzHfZH6gQzw6c8kLD1DMWB0MD4hRHZ0UJNTSvZd2NX7IHR+ajC7TX/gtiAWvXn8L9fhbZZoM58LCV7CzYJ8+Lm/u2itG/o6+WtGM8lLmiGtzfspsqmj6jPpYUxquEfxz4OaCfEK7hcMglgh5fUwOI3woNMVGiZ5MFgoBsSNhehA2pu217/J5MPoe7nGxImISnTrtVtHcBuMvL26gt97ezqPk0a+8ONGAaR6kfEG6lwXzYYvbD5fDLkIRAm84ZAChDdsApore37qd3li/WQRvcpyXMlgjgDYJ4TnstsT+fGydfwtIAkW8RI2MahFDBerYy8QArQzrycAQ3tDeJen+d9TxQI2FPUgiwesRz666tg55P33GVFq7p0rOVZqVwc/WgGg28HR0ORz08fadVJSeLlNY72/dIQb5PCZoXHtjVzefo1NIR+fzgyzqWtslu/SmqhpavbtCNCNMc+Hzdn5HJgS0Ha7s4KsbZusdEVhVMhIOvf/YV275k1k06TBpieWLdxaruq5dotm1aWPqFcadCYF+80u+QK09lZSXOoe8rhTqGWimfP6cmThVdoNnGDyf4MmFDL4gEWgYyNrrcSbKwwIBiREUCCjAJIX1R/r87SJsQSSt3ZXckZuERKD99Ac6Wbho1NS5i0mokV8NQj5wXwYpQVjDJXmkAnUf/YJU9hELC2gWBm6vXWTFsMEHtTMRIygyNaGI0uNLqChjMb8WCTGj3YYLNF1x5hIqyVxqluzHLx56V5I5nij2lYOBe4upsNNOLTkgxT7IpKO3j7bW1Ms+Q71VcrxQmDKTE2lOYQEhPf9CFtRzCvP4HqVTBwvyps6ukbUnHzvMxAKNV7QFPoYMelA/fg0V2BcCG1rKGeXTxWOrqqVF6umwaVJ/xPS0dvfy85coWgZsIbiWRCYJaHNY6XRrdb1kBQA5BcIhPk4P7WZC6gsGaG9DC1U1t8ixoAXBiB87N6a70LY9/N7E54YRH3UBMGDE59iU23gD58DUYsSIvLBm+UsfmsWTDpP26fzK2S92KqQ2jYETxgHAgwE3XxuPvOHJhLVEYD9APArsJ3B7hTaDoEhoFtnJ06UsPx3rjmRzhx6g2QUX8ygxTsgF/2AfQZr3hcVXk8+TwQK4mAlrtpT7PGnccR3oSHJ+kA68y7qZWKDN7Kx/n97Z9IgYwqEJjIW2IpTHdcOIDKM7DVMaIwQeBLhS/3XVP9Pmytd4xJhAOSkzZWoQNqWRISKEfjD27G2lykomZiHtExOwtazfWEsNjZ/3Ms1ickj1xXEfGd5ACnEw723eRhsqq0RAItPx2r1VkpwSSxejbCQQ7YR/K1knpF9F/40EIJaKplaxq2CaCi7CWLJ5c3UdvbVxs3h+BUNBSvF5aVpetmghr6/dKJoLiOC9LTuonjWQLdW1tItJY0tVLfftiGgin+2s4HqS7LervlHctwdjH3nwK0YixwtoU27PRq7DpF7/ftJqLMClN82cxarsuebXMQPsGjAcB/V+Ks04RYijz9/GWxAgGaRwBLmvPqJ4TxaPrNZRfcc2ykuZzZ24U5bhnV1wibgXY4oLXl3l+RfwiKiOO65NRvThcEBclGE3gTaTFl/EIy0PdfI+8KyC63IuC+f0hFLxjEJKE0w3wV6DzyA8TLvhhec4OpIa+sMADsMUAHI9hYIRsjs1crpG7rabFJdLC0qu5pHjPGrprhA70YaqV2QqbyREiOs7bdqtojkOxttvbxfjdjh04k2DxYDLwrLJU6dk0JzZOQdcJwTe9rp6Hrn3iAAcKiDqMfLPS0sVd1ysj5/PGsAs1lqQwh5TPyOxtcjomoV/ROc+yceHth3zthru/cH+wVBI1qKB9oCYEEw9VbW0Ue+AX6YBW1hjqebvNa1t1NDZKdHv8MpCJujYdB60GQw8cM2oAcpibYXPmG48nsRxNKhMoPxwbtXV0M/Wvvxyr1k86TDK4e/xhrE1ohvN+1ewGxtAsLV1V9Kcwsupum29eHJlJE3jDryKvI54mcZCt0WcSojJx2lzy3RZSdapdOHcb/ND6pQpK4y8va4k3u7hh/dV1j5WshDOoc6BBlbXK6lvgEfgzWslit/Nx4WtpjhrCY/6k2gWkxPiWZLj8plkZtOyGXfQpQu+R2fOuJMfFDvlJM+kpVNvoinZp4kAHk5kPh46efEfvGRdjRFDkRQ3SN2Si+STKeUswOZIcChsVcMdweI6ErxZMr12MLZsbZDcYGMRKzCRYbertHpNNQ0MHJg1Hd5RcKHFoGC4wFQVfoeMx1hZElNKmKZF3AaSXo4UCvoOC+p9SuS+D8MD7igIYf2eStZSammAtROQCjRrEALIFPYPBCeCUKCpgDDgDYbXYPIQQpFvkwxc9wiIkYy1T33taw1m6aTE5CYWu77aUKlqrBdzwii7vbeGXHYf7W74iLoHmpgcXDyC2sMPKOa9kfPLIJ8zVYzwEKDQVj7b9QchEGgeEN1IYQZjNmwnImCNqBMAUsCrip3a+2p4hNUn2kpB6nwqzz2ftRRoNHBxVCQjMFKi4OGCt9kH256RY8Jbal7RFVTXvglHjRKLfBoG9gkCzN+P5jE0aEv16/Ts+9+kl9f8WKbu4CGWFl8oBDj8ahmU7Mvn9jlQg/L7Q1RX3yVG+xMdmJLZtr2BgsHPhzHAewpuscMBRuhIk//elm20rqKK5hTlU0VLCz388hsSLDiaeJaYII9imDf7EMARYGMABmsWsSmq2PukJI6jAG3JpNLMBPtns2jSYlITyz3nvVBHhr5xrIWNaCy91fTSqgep199Ga/f+hUd2L4kAb+zYLulJsE+INQxMkUU9xCLUwxoIBD+8uKJuyvC3D7I2kigkhfVEBoLwLAmyJpMopOS0Yc48LFNI+I2OaQUVtp0sOnfO/RIPg3xiHt4/mbUdeEuB6DAl1u/vpNrWjVJH1GfowOPLL/zHCHPQAzxcgIQXTbmeTp12G01lwvO5WItjsoQ3HLzEhnto0VjcGdIGgwFSaW/vE6E7GKh/KKSLEMYLn3FJ+BzrF1gaGK/B++GFMuyzr4y3Y1SPYw7eD78DDj5XVHM4sAwxQQCcImJ1AWAXCYWiv8F5Y/tH9zF3MgGNrK6OR+ad/WbJfiCeAtH4B//maECaE8SKfOPyC2UqDNrAObNnSC4s2DSGa7fZB77BUhOuzzCrdFhAwJ6UwHVHjM1P3XfnG2bJpMWktrEAl940J8C340JVU7xj1bGjgGEbUxGGEAUi5rGWCLy38B2CfE/jxzKnDAGKQEas54594PnVH+jgX0b4ny7G/xx4kCVMoYrmVXKMvNS5EiQJwEEArsRNnTspN3WmeITBoP/a2n+jmvaNrM3MFWN4aeZptLfpU359Job9mQUXU5I3W+w3cHseygMJjcCImOm/WaiGgjrF+RykjjCOBTCY5KCxQdghWBL50EA4zV27xV41nPElyHVazpmiufGTFi1k7NrZTK++vpV6ejAVFiUXnM/jcdCU0nRZSz4vN5nS0nwikGfPyuVjEfX1BWR7QqKHMtLjqaQ4nbIy46kgP4XifS6K87qopCRNvqemxFFff0DsDdOmZckSwvl5KZSS7JFof8SZTCvLpJKiNMrMSJCpqlAoQqUl6XKOjHSfeHT19Qf5PKmUwft0d/dLWyckeGQfEElWZgJNmZJJeTlJ4vnV3e3/nFDG9zPPmEIFBQdmdG7v6aPtNfUS+DccAYxYj3NnI+DULdNKSPMOYzYM2ZheQozIcAU69jdYu9ARuc4DgQM8w8ztFoaGaFtG+pUIfWf1qy/tNIsnLSY9sbz828171+wqP59vTMnYEst+QDDGHhK8xwQl5qjxGVNbSJGPUXYg1CekAuABg8Cvb98qnl4gFZAJjoHfws1YqqwY1MlaENyVPa4kQmbgtIQiibxHrrHMpDKqbl0rDgE5KTNYMFSIplTXvlk8sALBHiGjoWotMMdgZI10+Yhj8cTZiYnZ3Dp8YOoP04S1XJ/qlrW0q/4D0VhAY7G2GiqgvU3PO08cAgYD9pU339omhu2YjQVCfeqUdPqXH32BLr5wJs2bk0vTpmZK1uM//u5Obku7rCz5vb+/mGbPzKVSJpWbblhEN96whM4+cyrZ7BrNnJFD3/nmebRoYQFdfNFMuS8trb30s/+4hi44bwbNn5vHwj2VPvp4L33phsX03b+5gE47tZgWLyqiLXzskuI0+tEDl9MZy6bSZZfMJjcT3caNtfStb5xLd995hjgbwC50x5dPo/u+dibtrWila69eQPffe5Yc4ywmj+raDqqu6djXxwCQ0WKuU3l5llkSRSzOAgGBwzFC49ggF8RqVPOruauL+yoSJhJ1Dfi5z40slgWG+wiIRVMllgX3Jnqc2LuFoUBloucH87nHv37Hv5pFkxqTeioM4L5rsDD6GYvJvuPXj/c/RHiPjdgACCqMwps7d4smE9tW3bpetCAQREXTKh6B9onms712BTUjyLLhA/6tTdx34XmGOJZG1mjg5ozppul559LM/Ivk99CAhjcVFgWIeJ/jwyhIGd5umA6EswEcFxBECs0F7TISIE/awejt9YudZbCwwke4S+thnVas3EFP/upD+p/ffiJTWtDEzlg2hS44fwb19QZYUEfohT+voV888g5rCAP0f39eR088+R61tfdSQ2M3/ewX71BTUzddevFMOW4/ayPvfbibHn/6A3r2j6vI5bIxIcynjZtq6bv/8Cf6yb+/SpXV7XTNF+dLvX744Ev00ssb6NyzptGsmTnUw1oIMhWfxQSWlZVAl18yi3r7gtLm0BTXrquhhx5dwRqLi39TJmWDgTq0tPV+TpMZbKgeDuB6m5uWQgumFNNpM6bS0rIpNLsoXwIL3ZhaG0EHwJ1ApHxbTzf1+wdI40rLYGvQPbJwdGDWQ4+E92o22w/MokmPSU8swD2XvPBaJKK8JE/jBARG7RC+gwkHgjhGQvKZ/8G+4GftI8CEU9m8mjZVv8bva6imdQMTSzM6H22sXC6aTk3LeiandbSj7j0hm8HHPhoGixCswyKtNkGaDgIOMUAHA9NOQSaLQ91iEMmSxUV0281LqbQ0TfbpHwjyCD1CV105V6a6oKHVsGawc1czE71BdfWdtGtPi0xdxce76AuXz6akRC99/Gk04hqNtHB+Ad1+2ylUVJhKuTlJco/Wra+h1aur6LNVVXxMnZKS3JK6fx0TxWerKiTnWpzPJceA5xLO/5VbT6HklGhcE4C6FOQn02VMYh63g7btaN6nhQ0GruFgxod78HA0lRiwtsv6PVX0p49X0W9XfEC/4dfv3/tQItpHmtYF7QFiqW1t5gFRJW2qqaDqtmbWpvzcp6PTYhaODMgAHvQE+D7/7cN33VphFk96nBB3nm+O4Qxr34+EjboRPHMTCiAIdDbYWDByB+ngFRsJIrIfqfqbu/dQXdtmQnr64WoraCLIMQjxzkCIkOV4IjXbwWlcAJm6g9HkEHA67fT6G1vox/+2nN5dGZ2eBgm99/5OsbcUFqSIRgDvQazdgmuNfkZQnMKkFSQHHwOk8O57O0Rgoh+9/c42+qcfv0IffrybusW2ozAJueW3NpsqWhGm43w+1tIcKr+7o04CwTALa1UyBLhddjqbNZLNW+v3kQeODaKsqGqjB//lFXrtjU1yzIOBehwKh26FIwO/QVS61+WkOLdbEltmJiZRWU62OASMNHkirgXLXXcP9FFjRyvtbqyjdRW7aE3FdqpuaaRAKDrFhpeFg8BtEsGdUYwfZk4r/qtZekLghBlS3HHZs3sNhb5h6BQ+kTtxVDPBlEN0+mkomgpaI9YiEDA9oRBt7+ihTxvbaRsMtzC6HEaIHQ/AznIwkB3gkPeVLwiaAwIKz1xWRheeh4zRUcG/bXsjvfDntUIcB2gEgz9yOdae/9X/fChTWmctm8raBrcH7wOj/FlnlMma9LC71NZ10gXnTacHf3AZPfD/LqN81jq272ikGdOz6fvfu5TuvP102WdPRasY+ts7+ugvf91AW5lUXn99i9QJwHtFVSv9+jcf01tMXr29I81QMHQgsr08P4duPvM0+so5y+gr555BXz73dFk1EYb70QDNiYEPNBSQDDSW1u5O2tlQQ5/s2kpr9u4QTcbPJBOb2zscaZ4sELLl9uKu9jNDDT/84NlnT9oU+YfCpDfeD8aVf3Pa7ki/P6xqyjm4cWYfPikRfdi5DfgdGkk/j6Rrewdoa1s37ezspo6BAPl5xM1SlErS4nk0OzG6AjIRlGSdIp5lg4HR/cef7DWnw6JCCffX7baTL94lWgumtEAga9ZWU1ZWIq3fUEOfflYpU1BNTT3iAICfZqQn0IaNtVRV1S6eYpi2ehsR/eEIeeKctGtXM3m9LtKYABIS3JJTbe26alq3vpoyM+MpPzeaZXj9hlp674PdvK+TigtTqLa2g371649kui0nO5E6uvrp2T+sopeXb2btyEYu1l4wlQYh3NbeJ3XAOQ8gPROo8xlnTKEF8wukzjEgKn3tnkrx6BrOlBjsMohQ/3DbTvpg6w5JgbKhoko0F3iJIenjcG03Qsr+AWpk0gChxJJQxrRu0JXO9xOpWdp6uqi2rYXa+3pE84RGF4vSh20GFzn0q5ncgJOPYURCPID5mc3w/ePj997WZ246YXDC3ctffnC7L9DT8yObTbufv2pjmfl4ogM3MyZ0AzxC9fNItCMQpIY+P7Uwkchqm7zZ4DYxWKDpAX70QxG6YCbWuUC+suPfVpjqu2TB/yfr3A/G629sowf/6RXq6MByAvsFIKoMw3ys5rh6bIfAjmk5UcM4CzDT823wNgg5CHEIVZAFjoPPSHcjx+SfxI6J/aL7YwPKosc7uGz/cQ/cBy98x/vg+hwK0CIe/OGldP11C8ySKDZX1dJv3v2AOplghmPDwL3NSIwnLJgF7QULXDkddspLTZHkjLVtHcMmFpy/hcli855t5If7Mx9b0WBLNK8r9n4Q0I74bVKcj1LjEijJ65NpOocNDiBmO8ca9AQC2gUpW8KBYCv3gp9G7JGfPnn33QemVzhBcEJpLMBLv1oXPP/OKZ+qAc1ps6nzuAPbog/yiQuMXPEKsmDsZoHRPOCnvV19tIM1kxrWUqCt4BGPveSZheDjVzAQpikZCeTiEfVEaCVE/uQkl0vCz8FjWARHfvDBHjOly34BCNmFEf/gF4D3mIAbXA4M3iYPO7bx/9h+hztmbN/YC98PVTZ43xhi3wfvfySADG+5ZQnl52HZhv2oZBKAuzEWp4qdayjAuvdnzyqn08vLaHpuNk3NzhT7CrC3CQb34bkvAzh/30A/Nbe3Sur5/RoLH0cOdejjxerdF+ABT3cnNXYiH1g/+UMB09ajkJ0JStaqP0EgOcAYkXD4Q0NRv/fE1+/45ZqXXx7dHOQExvCGKJMEf3P2i50hsj+oByP/GA6Fu2GwPdGAZzOWiqPdH6TdXT20sa2L1jR30NqWDqrt62fhEyEb73jYm8zHEI6ZQN0bte0daGXyO3DxvLRUnxjOT/RBQgwgz4K8A4Mjga5+fzT+xPw+VCAJZW1rG63euYc+2bGHPuX3j7bvpD0NzWY8y3CPiHsFZ5Jo0sfoz4d3DBCZaIr8+5aeLtrZUEvrq3bTltoK2tlYQ/UdrYRlgrEPXiOp43EFro8JxeZwIt5nuxGJ/GPEZrvxyfu+8hdzjxMWJySxAN+85Hfdyb2R/+QR8I2s+n8Ij5/hjsgmGlB7XANe3axp7OzsoTVMIutbO2hzO7STfuoNhWTOGq/DPYhSHNvGbyGZ9pkYAht1RrDnwSlGcnMTKDnZI95hJzpAnnl5ieSNi673Phgdvb1MBAfG8xwNEPxYcnfx1BJaOm0qLeF3rCY5v6RQyuV45r7DAv8IS/JGnR0g+M3yYQI/20cyfN9bmWT2NNXTttpK2lyzlzZV793nxgzCHe6U3bEGtDabw8F11YxQMLwhHBz4ga7QTRlNX/mnJ+++rdrc7YTGCUsswHXXPa/fd/ELr4S10E2BgfD3+QFr1ex8ySN8AI4buL548Pp1nSq7++izJh55NrfR9o5uqmUy6Q4ibQqZAWpDubjoPtgV+w+EwtHpsQkAaCxtss7/gU4yMH7n5yeR3QHDp1l4ggLTYAiydPFgaDBAEDDex9buGSpgs4j3eFhrsdE7G7fIglYAjrd0Wql8HkmTohchmn+/FjmUvndk4AggDmjjIdaGOvt7qIZJBR5m6yt38WsnVYkbMxK5Hn7wNK4wzyvTfvxCxgFoJlj5kXW3iKFHNoSCgYf0SPgqRQt8IaLp//bU125f++CDygk79XUwTmhiieHr5/6pqvHTaT8J63RaOBT+CT+X9dH5bvQRs5PIZ975OPTTgxGrAt6xDjeM7yCTDxtaaEt7FzX0+6mHyQBTCFEyie4/fPAP+fcDTEwTRVbjXkBjQQqcgzF9ehYlxLtEUJ7IALHMm5srnm6DAe+tjr4+aaPhAASC5XijC101sFAO0+o9lbStpk6M+L1+1gSGecwokCYmxMfHVJpZNIbAdcKDDkSDKTcsPdzU2UG7Gmvp091baW3FDqpubZLVImMYXjWi/X+/DDjwxX/M/QTwxkDPY2Vab+Zr3hjRw6/q4cjTejj8oBEO3xEJR87Xw6FSe9g43zPQ+fdP3HP7i0/cc0/liWqgPxLGoTtMfDz0py+kaF7H+apBV/MQYplikJc7DNIw2vid+zF358EeO1wYmyoSmSYfzZJo8aghHZkPDiEAMkHgYn3fADUPBMRQu++0jBHfNPMAuAbxCgtFKDSg07T0eJqVlxytwwQAMhCcM/s+Kss+0yyJAu7BX7v3WaqobJOVFk9EQHTBXfcPz95OMw/KE4Z1Sv53RdQjbDjTQchsjGWIk7xuWcN9SnYmNbZ30tScLMpOSqJn3/+IXPYDSWwoQMT+hh2bqaqxjuwuNwq4cx7deD9aSDeWdooSAMgn3u2hjMRkSomLF+8yTJmBLKU9oVlI347Wx4jw88RqlqEoOpewaszMaIg2wU8FhRQj0sQ/qjIUo4EiSp2iKfVcVqvrSq0nnFTTmdjpj+/uNgIuVySrfqrx4D++GyHlwZNGGxkKxufOTyI8s+I2V0+gb7ZdU6dFQkohd6I0g/Qslm1Z3DV93B8dTCEubig791EHvvPPnNxd+SeKanPww8Qb+D8DLqV4RxGkt2zCN/P9QKCv86PBmkeEAjxKhfdWI2sjjayh9IWjU0FjeoPMOkjVwnyVIZ3Cfp1y4920pASp6idGd0DbTc0+nc6dDY/xA3HPfb+nd1fuokNFqp8IQIqZZctK6N9+fBWlpR2Y2ubN9ZvouQ8+5WuPZg8YKrCq4rWnLZF3LOcLkslOSaLdDY2iBcFjbLh3HoIagakbdmyihvZWJhYXfKuJO5EpxGUv831sIUO6WF82/0YfN8THaJTsjR9MMgiYbuYdOvCo8V4DRgRLmhtNTCZ1rIDUqDatnuml0RYONzRkJ7Q+f911B3qOWBg2JoYkmcD439dv9vYpenZYD6UqhpqkRZR0Q6M0HgslRyiSzMSQxR0XWRPdTDZeblCk73fzs+VmARmHbXaHpiLaGtqIzgI9zAId/DPA7/38sHcEAkwoAeoMIjI5+tCOy42JPYx4CJEihTWWsD9MCTzCO2dmDo+CJ0p3gLE5ib50+s8+t5LkK8u30A8e+CsL4OEZsCcLkOrlB9+/mL5861KzJAosvfu7lR/RR9t2SSLKoQJ9zut00q3nLKMPtm6nxo4u+tYVF4l7cT8f85FX3hQ7yXDbEvsP+Ado484tEvxoc8aIxZxGiu5lvg8PGFiYXVU6a+wzPsWmxhBgqSnRfGT4js8YbCAnmkOzC8F4uE6pcQm9ms32KtfkrxEtuPLJu+8+KYznxxsn3pN5HMB9X/nFqzf5HEo42dAjKapNidfDSpKhhFO4y8cTa+r8rDHxkI9bfDaTy+LWQNCGoMUW///f3ncAyFEdaVeHyZujVlpJq5wTyuRoMMk2yTjnbOxzOmfLMth3DviM7R8bm7N9xzlgcACDEBmBUERCEspxFVab0+zk6fDXVz0jhFDYnZ0VQtsfjGa2p6f7dfd79b16lVg7ydg4JBYg80iyYzP7gGS783//kBmlCBwFsZiIZE/bdN3MEf0qUZtvwIh/xYzbaPSQhZktDlDr5J233kt797WfMRpWvoBaLYhbufMnN9L0acMyWx3sa26l3z7xrGgYfVkGg2Ed0fXvu/h8aujooOGV5dTQ3knPb9lOn7n6CrrrX0ul1G9fbSwQ6F3hLnpl11axfSi+bHDk0c4xrz+mdD8hC/7k/C9beZMAhKDzcTwgC/7sEZIAkWS38zZdl+UuxLpgO95lG39Gu5xjOccUMuLvWbvqIctYzX+utjVlnZn2bLj3c2dP0sczDWfXyDxDcdeSq3w+tehc01SuV1T7fJbpMyNGWseyGTQXrIHjBWKB6y8CHWFnweck74zv0jZv57/T/BmzUDy6E5GP8/kEwE8x4FjgCLkgkWLcoCunDqfi4OvdW98oQCCgbv5bZ30ls+VV/PfvV9CdP336rCMW5Cr76EfOo3//8uUiII/Gs69spfuefbFP2koW6C/zxo6meRNQ9tqkB15cQ2OGVtP5E8fTnf9cIjP9vgLBi42tTfTK7m0wUpDq9cgyWLZTSjfDPwKhEemTQgj8goeaEAKTQZYkskQhRIJSDEIa/DefCy+0E9qQLDPLUfGPc2zn45ETvg74Hby2VD5GKpno4n238jRui23Si4pXe3awuAGfLpxdI/MMwy8eu/FinsG9ldnjfBb6Yz1etYJn4ioGd3aGmH0AWZJAfREIAhCO1BrBi4eOLKNlX7wNNpkkkwxIyCEgM0M8znfYjqF37ANWbGcLxiBrV0wsznLYnBEVNKqqSL47EwADftBXQtfO+SaVF47MbHXQ3Z2gW951r+Tm6usSzpkKaCtIpf/9O66XomNHo5s1iv9+ahltPdgggravgMBFfysrLBA33Z5EUtK7wGAPTagvGlAW0B72HNhHm/dukwBAm4U2XG79/BmkgRQtPo+XfEIkuvPOvwE5ZJewZBkrs7SF19FaE/on/3uENLDhxLTRN2A5TRVHA4XSqVSYj32QB8pWUtQnVcte+qvPfPhgZlcXOeLsGJVnEO5actNkn6K+k+X79Xx3a3mwlGgepJXBsgT/04vR8ZqHwn9kl8cAfMIhICxAHSCc7GcMxuxnkA/IRQiISQfv0HbiTGpJfiUM1H4xJPW7mTBpTHkBnVNXyb88MwAxojMJzqu+nGbM+mhm66v4x0Mb6Wvf+OcZtXyXK/DcsGT13vfMpW9+/arM1leBFC4/f+SJI5kWcoX0PxamEODoJ0I4OR4T/bC5pZE6uzupqKiY/MEQk4kEBTqCG+fJkAXIP/ty+v8xJIG2ZD6ebkgcCrcZExnTNKIo5mqRvVG17UdUCiy5+7PvdeqHu+gTXpVYLnLCor/e7C0tpSG6pd2omvY7+Y5O42HrVyWbniM0MIAHCsd9gNmNOLfzJpC2yH8sZEzWfAyb4qythKNJ+cnIYWeQxsIvTypFs3tKaPrl3yGtqs75IoNIJElf/PLfxEPMC8+8NzGgrYwfX00//9nNNKquPLPVQSKVpnuffJY27jsgy0RnCiyerMR7MNm3yOsPkM4aipTXzRII8AYSRi7IuiXbTMBMwvAmi/IVvMQk86CV0pZ2dNUffuC7i5Gm4M10WW8IXGLJAYvue09RTblRyd3vfO6MN9uKfYmmKMEsfwwgj+QFaF7WxmKkWKNhckkkTaocEuTZ25nRJbBi508atHBzEw2ZcyuVXPHZzDevYtMrDfSJT/5Z6p68WfPBQVNBOv2vfOlyetetczJbX8Ur9Qfpl0uelJn/GQNui8mkH+vpFjLx+HxCLBDMEClHiOXNDr4OXAmuh4kmzgN7BW/5u2b6nvGkYy3rw2PDyxafXXVU8oWzpAcMPH74z+sLS33BESkypyu2cq2i2td6vZ4iRElDSJ/pZHI0XiUWEtfnVMqgVNykgmIf+YN9Nw4PBEAsRZEUXbB+P+lVo6n8HYvIN3xq5lsHEMp//NMa+s8fPSGf34yxLdBWbrpxFn3/9uszW14FXIx/+tBS2t/WyfcD02RRgl8DbM1+o7L2cDoAQZtOxJlYwqT7/UzqXrGv5JNYZFzxO2wveThcXiDLZqw1Gql0kgf8Mib7x5lVVtmGcWBYR0PT4sWLXZLJwCWWk+Celz7usTsiE00rNUextQuINROvT6/DTYNAOE3jOO8Q4cT/YPBiOQyldJNMLJquUGlF4IwhyTENYZqwv4MsI0WF826ksrd+kRTva+NawuEE/fjOJ+mBB1/mQe/YD94sAKEvXDCa7vrpTVRSGsxsfRX/WLeZlqxeR6V2DxWZEQpaCfLYafLyC3SSVnRKKV6KagEKqwXUrRXIdh0pVpynPECwKRGN8GSE2xNwlsGEWJSjgyNzB2rR1FaUkU/X6GB7J6XSTkYUh2TOgOfLbYCmJiSTTkVs01xjK9qzimIvHzKxbvnZVg0yF7jEchz84tF3jvcodJmt2vNZyJ7DAmsaSs0aiPvgTn82AGIHQZLIFgwDfoKJxTJMGsLEYiBR5xsMjTWQ8zY2UijBQsWySPH4qPxt36TQ9Csze7yKxsZuWrT4UVr2/C5J9fJm4BZE2E+ZXEM//tE7aNzYqszWV9HYUE9LH/5fKg7vpwqzi4qFWOJCKj47JQSSUjyUFGIJUjcTS5teSoe8Q2ift5aiKgv8ASIYOAHEwl3cgWxJ5eLYV7AU2X9tBfZIEMjb5s8WD7hYMimVL8NMYihIhuwB8Do7IwiGgXag1oqiQpNJHLJs+ynVoL/++nMfeSyzy6CESywZ3Hn/TQFfkfJ2FkvX2grN4CEyzufXvdlZ/UAa4N8I4GqwfARywXJYIsEaWMygoT6VYtUh5Gh1dnwDgDMPa4/RzJ2tR8SibSTJWzWWqt79E9IrRmS2vgrkD/v6Nx+iDRsOHaktf6YCmsqE8UPoe9+9hmbNGp7Z+iqsaCftf/B7lNq3lorshJAIUytZCD5k4G8gSxoq902V98BfPay1tOpltM0/mjb7x1NC9ZKWT9WaBanJGkS0s4N02Fa83ox9BYTef3ECbWX0kEqaMWoEbdh7QIIekfJoyvBa0WIOtLXT6h27qbW754xb+hSPOA9PQBOJZpYXS2xL+9FvPveh7ZmvBxXe/L6a/YRtL1Krz6t8r9en/ZKHxYd0jzZH07Uq7hgaNBQI3zcOjleNY0LMP+SofALhTH4hEj/AM+mQT6Okp2/5qPIJldsyY3cbeZnwslBUncxIOxldjRSYcAEp+muTJpaWBGnOnJG0ZcthamoKnzEz2mOBmv3wAPvud66l2ee8nlSwvtr51N1kbH6MkITdVHQhFFtIBdd09HU5f8P+kt0HGk2Z0U0j0k00KnWIIlqI2lmTAQnl646kEwnWbtPOEhgLfghUEE4+7nnKNGjmqJE0e+woqiwuFG1ld1OLaCkTa2vouc3bpKYMbkebkIvmBAzz641+5ph8wluONZgCVVVnkmJfOueatze/9OhD2zK7DBoMamL55eO3zl+3u+WPiq1+UtXUOlVRfBKNzi+R6G8A0DkxQFjBppJQDVUU1lEqHeWZXDLvA0diJfkfjEsQaJLfffE0DWdy6Sj2500Q9QWWqtCYw2GqaYu97vwwnhrtB1j6JCgwZh42ZL5xUFISoEsuHke7drXSwUOdck1nCsHgHiMw9pxzRtDti6+lmTNem7Ili/Cav1J4+X3ML4g56fuMHPQBkuF5PhVbPTQ2dZB026DD3irWafo/WUD/TMSc1P0qlsB0J9iRN/T7XuPYAa+Hpo8cLrX9V2zf5WSd4PtWV11BndGYVL6cw6QDjeVwRydddc4MCvo8kg8N5QCQ9wxLaTgWCPeNePpybjw9Tas0beO62VdfH5/9tmteOptLER+LQUksyGj81ndP/ByPtHt1XZvAm3SsFmDwn26gCyIWAEMAs3KP7peGzKi7hmdoF1N37DB1RA/xJtS8yN8wwZGOXC5/wGBAUCWyHtf0JMjjUSkc9Ir2cLoAUintSdLk+g7ysDCBsHot+G/eljy8jRSPn/zDp79unyC3+fLLJlI0mqIdO1tk2Qn3LY+3rs8wDIvvp8LtmkS3f+9aGjO6IvPNaxHb8hR1Lv0F2ckoq239HZqOjuJlUhmZOkxBK0kN3mox9meX0HKBzTPyRDR6xGAP20q+vMGgeVQUFYpmgtoxbT0R6ohEJYr//MnjacW2nVRaUEAzWKPBvtFkii6bPpnW7amnS6ZNop2Hm2jMkGqaNGIo6dw2HMPg9sImJE4dp7kTYEypiupRFPVKxVJTC99y6eo1S5cOiszJg45Yfrv0prKUaf2I+9jXFVUJvBFLXUIk3MdNyyCv5qeAr5iSRpw/B2jeuFuovWc/zRx1Lf1r3R08A0tQgb+C0ibc6NEn8zg4RGXBu/wv9pY4byqNpGhcT5w6C3kW6GXBcRpukcU3BMtwU/d2UBGTAmabJwQP2MSBDaQXVpB3yPjXCQzEtMDbanhtMdXXt1Nbe1ScFLSja+ycBuCc0FJqa0vpfe+ZR1//6pWiVR0P8Z3LqWPJnWRF2phU8ufyDXJBn6lNN5HPTtMhbw0Zip5zL0rGY6zRs1YgxOIsg+XLGwzHiDNZtLA2MrKqgmaOrqNdTBZ+1mLmjB1Nj720Ucopo/HtPT30lpnTeeIVo6aubqoqLhJbDJbQkGRzxqjh1IlS3Ykk1VaWCwmh7DEISSYamXOeLjDBXJpWvJFr585cuWzZstMvdE4zBhWx3PPwuyoMTfmF16d9yDJthfvYaQNmL87YU8jnCcpgrCoey4OmkEnkOvJ7CqipcxtNqr2UZ2kHaEjpRKpvWUfVJeNo7pibqCt6mMLxZu6gA/HIuGEgF24jKyxCMGM6Y1TMs/3OQj+l4WmV2XMgYLKm4mcBPGVfB1XxeU9KKgC+N9OU2LeOVF8BeavHSGbdo4FAzwnjq+ncc0czOVtid+nqisuyzUAHgeI+Iv19aVmQLr1kAn3hc5fSO94+44TG5ti256jj0R+L/UjR+l5wqzfA8tiwdIu8H/AOzWztI/jexSNOdmVJ6AhSEWLpv7aCoQhHGZRdbo9EaGdDI61nTQTaRsDnpfZwRLZPHjGMmrvC9PTGLZKpeVdjI42sqJCsz8h/hmJoq3bskUwF0HbOmzSermQC2tXYJMeqLikWzzIssQ1sL3gtZHFMUy+N+QubX3rs4Zcym89aDBpi+eVfby5QAvavmVRuNdJYfsp8McBA2VZ0KqT/RsfG32Oq51PQX0YjKmfxLCpNBYEKGll5Dvn0kJTlLQoOYQ0lRkWBKtpU/whVl44n1CVpCyPLNxqepyHBh5G5mxzOsbVgSTDKfxWnuJ1dCfIlTQoXeCjh1QdkWQzLXyEWwlOZVGBXyTTq1GABaacTlKxfB0lO3prxpOgoi/NalJQE6byFo2nSxCHk93mooaGburtBMEreCQbaLwglEPAyoYynj374PPrkx8+nESPLMnu8HpGX/kEdT/yCzO6WASOVI+DLHWo0U5dWRM16JZ545otegInDaDlM6WSC9EBIjObQWLAMhklSf4EMSOeMGUnnThxPwyvKZBmrJ8HnApmlUmJPCXi94n6MmjIoMnbptMm0Yc9+WjhxHG2s58lYSYl4kkFzwe9GVFbQ+UwsB9vaqZWJp7a8VIqc4W8skR1NhhibzuQvv33iaMASxWc4d/Z117687tF/7c1sPisxKIhl0aJFauHY9p96PNqHTJ69ng5SAYFgJFcW1cnn0dULaMKwi6ipe5fYUcYOOZcOtLzMmskEVv13URIGejtNw8oni5ayfu8/afLwy2hU1TzWcEJ0uHMrhWPNcsx8QY6UPRxIBfeF/0nwu5c1iCrWWEpjKSqOpCnt1cTmgt3z1QJoKhXdCVn+quqI84FZ1PXh4BBqtpGiVMNmMsMt5Bs+jVTv6wMNoSkgc/CC+aPonFnDqXpIEbW3Ram5uScjTHDq3K5KtDzuU/D2Ki8P0dvfNp0+8fEL6L3vnkczpg9j4Xt8oQs7Svez91LX878nK9b9Oo1rYACXEJtq0m202z+S4mofHDS4fYkXl5BycC+plTWkFRRl7Bb9XwbDPUTNmGvnzqK1u/dRyO+VZSwY6WGwh1EeZ8B+3bG4/I1n2tzVTT3xhGhQh9o7WdsfxmMpTK38gpbz4SsuFq0FGkozkxFKMqP2zO6mZvlNFtBeqoqLpQ0gNPEyYwwEyai6FiCLRs+/5YaH1v7zn9zpz04MCmJ519eqPsHi49vcNeHyP2BAxxeDBL9DA5k/7p1UUlBL1cVjebZVTENLJ1FNyXja37KOxtYs5JnTRu7QY4QwPJqX9javpEQqwiQ0j3Y2Pk8HWzdSONEi+7X17OMO7xj5841XtRYGroFn3mHeUJNIU6FpSc6u8nCSAtBeQj5Ks7DsTytAHh4+7rhDYRq/v5OKY2l+Mn0jlSyEXEyD0s17KLl/A+kVI0kvGZL59rVAskrYO5CW/pKLx9P8eXVUVORnDSYpy2TQOOQZMk7UT7BdbhHvC2+lqspCuvii8fSRDy2kT3/qQrrqLZNpwoRq1lpOrH2kW/bJ0ldkwyMs1ZJ8DadzGKLiHCL4DdruHy1Ec0rwPTbaGii9YQXpXa2kdbeRWlrFam05ZuF5gdej08xRdTw22mjNzj2s0XvFrrLrcLMI+vkTxgqpQHtBN8Grk0kDDieHmVRgS4EN5cIpE8WDbMGEMdTQ1iFaD+w1WCorZOLY39pGHT0RviSn5dBUQCg3njeXSkIFQjrVxUWS8h/nAtAn8kkyfKyhZjydXPfYv57LbDrrkL+7dYbi50tvmKiT/rSmakPRifIJxwiPNOEKpc0k1VZMp6C3iPYxcQwtnUhjWEtZvet+GsPaSUGgjDuxSYl0D2slU/jHRAfaNsgSVyzRKcteIJDGrh08YyvjWVZUjgkphnmmesSg2wtB0AfI0fgfDB7cHpOFJSLxe1hLmbq7g2YrphNwiH24t8T8Oh2sLqSDVQWUyhDMEULgfY7uUEdaKjs5bzoTSk17jEYdDlMwYZDKJz2lTaU3gLTn56GFSqhwwa1UdO57JFr/ZMA1IwI+we1oag7Ttm2NtGt3Kx1q6KLmprDUfTkahYU+qqgICTnBs2vypCE0bFgJBYO+kxLJEVgGRTY9IZpKuvOQI6zysIzUV2AJDJH5fy29mg7rVdy7Tj4uFBaysWUPkbn9ZfKyQIYPhFZaSTTnUqLasZDOvNeRp50T8OvSYJAumzlFXImTrGX4dY1e3LaL/F4vvf+S82n5th10+YypkvH5pT176ZX9hyjF2gsIBc8SZBHy+2Q8jigvpx2NTTwe4VE2kW+zQhb3PRRMAwmhDLf8hvddOHE8zRozktbvrae1TGo3njtPJg0PvLhaatjAlRkOAfgNztVfkoE3nZlOv8KT0Hf/+tMf3ZzZfFYhDyP6zMbdj97yN82j3pAf7y9YSxydAUZ01GUfUTGDZ8IhWrf7bzRh2IU863obrd75Z55FbaFrZn+d9rSspmGlk2nd3n/QxGEX84xpHfXEWumS6Z/hmdN+2t7wHM+YqkWLQQtTRow7PFJxoBwrDxIeLIlUD80ecxMTzyZq76nnjp1fYYTzYpDBvoL7lIqmqfP5RtJ2dNANs0qorABBaM6+opDxDUh5NGopC1Izv7pDHvHqwvbXkATvK1Hh/OPCeIqqO+JUzaTiR+Bj5jh5By6C2+CtmUAll32KAqPmyDJObyH3AW3LvB8NXFpWqPTFPmMbadFSupfdS7Hty5yNbwChHA304/XBKbSk6ELRXk4IRL63t1Diqb+S0t1BHtYspO48jhAqJnv2xUR1E519j71hvQSCHycMq2GNvVVcjSsKC6m6tFgi7BHPMnVELWssY6ixo4v7f0QKnpUWhOicsaNoVFWleI5trN9Ph/l7AE8GzwnPEKUGKosKxeg/qXYordm1l3Y0NFKYtR9oQpOHDxUtZ/uhRlkSg9H/Q5ddyG3S6KcPPcaaz1jRdJC0tcDvF4eCQ+3t8tucwW3DuDYNY9E9n/nI9zJbzyqc1Uthv1pyy9X8/D6naEqoP/0AQEfVVJTuhcAxhQxAHM1du2lv02qKp8NUWz6DWvnvkZWzWG1vFI+vEJNPNNVJxbw/7CgghcNd22lP80oJfITtpL3nAHdUg4W6IWRVXjCCdNVDxaEhUp73QOvLLNyH8+xpuOybd7djhtAlZnFxk2LLmyi5oY16kha3X6WaUse2Ish8QC6v4kiKhrZGaGRzhKo641QWTlJFOEFVXXF51bRHaWRThMYf7KIRvA/2x+8E+W3+qxDBzzPLcAtFtzwtAZVqQSmpgUJStFOXXsZzxitr3D/2lf2+N7CTMUq37aOeF/+POh+7k1JNu2VZyWnjGwvkEYOmstM/itKK54SPQ2HBnHxlFVkHd4tBHAIRVR+hASipJCnNB4hYo6HSar42iJPcBtq0uuF0wZQJEseyp7GZx5df4ljgTnzZjCm0kkkmbZqS6qUzGhUD/DYmmGHlZbKMJob9RIrG1lRRnDWaRDot2ggIoDsal0qZe5qaxZMMRHO4s5OJIkBXsIYUiSdp6sjhctwgHwc2GWgsqNY6tKyEoqzhBFkTaurs4gnhZOpJxMUZoD9PEfnFbNPyLrz+HcvWPPLPzszmswZnNbFc856pi3WvtgDxBP0B9BSdSQXaic7CqSfRRoaR5NnSbJ5lraaS0FDx7gLZgEigadSWTaWD7ZuoyF/Js6T7aUjpeHEXbgnv5Y4bl/gUkA9qh8M4Dw0IXmEzRl0rxnsIn0iig4bzObFcFgqUU13lOTxA1vLMCrWG8iec5EgaD8JImmLPN1FiYwcLDghAoraoQeOr/eTXj3M+bIKg5dvrT5lUwFoJyCP7KoynZTt2E03mOIcYMEAjYO0l1bCNYlufoXT7IVKwZKN7SQsMYEEzFkZmpE3sPT0v/Z06H7+L4nvWSluEVM4QONymUIteTi0e2EqwnHUMWNMz25soveFFUmM9EnQIYS3EK8+TP7MQVpr2Owcsq+L765F70BdAs8i6F0ND2dvcIm7BtUwa1cXFEhS5eudu2tfUKsL/4mmTqS0cYUJI0Ftnz6D7nn2RdjMZnTtxHF04eQITSIvYX86dPE7IoLywgCd3KSEcaDews0BjK2TygiPA31e9RLFkiseZTlOGD6N1e+ulHDS0FcgOEAva+PQrW4Rs6qoq5Dj9Ah+H71KtSdbydY8+vDWz9azBWUssv37klgtZWH6WZ1alUGP7A4xBBDOOqp4rbsKNndtkcJUU1IjXVizVRa3de/nvodyJR9DupuXcSYNMAAmeOYVZRd9OTV07qKPnIHfSDjmgR/Ozuh3gjh3jWdQMnj1V0hAmFBDNyp1/omi8Q+JdigM1TC7TeSDx8YM11BE5xIMAExyRDPkBzz6triTFn2NNZRO3j0kke8diKSeYc3Sl7+TyAs3hHUEgR7/y2cy+gwUflsFMg1KHt1Js+3P8vo21mINkxsPyneoLOSTaT5hdjZQ8sJFim5+k8OoHKMxaSmLvS0Io0gbcizMMWALr0Epoj481ZDomIBzt5Qee2rqWrL1bmVQQt+IQikQ1Za5HtDfYHZoOkJJOkV1eQ+T19ZlcoAnhWLCDQsDDiJ/1/lq+bae4Ds8dP5pKQyEeKz7RPkAYIJ0N++olILKmrFSWyhDz4uNjXDR1ErV1h+nauTPp5b37RbMpCjhlIWArgaZyqL2DJ03OtcUSCSrg71FcLcKfr5kzkwmrSS61ububDrS20/xxo8WJ4GAbj5N+whcIKJS26mdd/9ZlZ1u6l7OWWK5+37T36bCtmPl4XjDapcjvLaLi4BAW7geZNFgQJ8M0tHQKd/zf0ZCyiTSsbBrtPLxMAhvbeuqZVKCyb+TB4ZVlLi8TRRWTRzod58FRRpOGX86zp/VMHtXiHQYiiSW7JBhy5ujrqLygjqLJNook28X9GG7LIypmMlHlcYLDmorZmaTI4w2U2snCFpoJRhKrIVnR0MaazMgKL4W8Z86Mu0/g68m68xqdDRTft5aS+9ZTov5lCbJMN+0is6eV7GTEEZKaR17HA2JnJBkmkxOi/+Nbn6PIuocosv5hirz8KGtHz8p36DOSKBP38oyEIsTSpRXTDv8oFgTHjBMWzGbLYUqtXUZqOsmKiMZdhYkF15W5piNXlr3GtkZSYmEieIwFQn0mFyB7bCxhtXSF6ZDEnDhtCzJhwWaynbUbJKd86+yZtHHffj6NTbdesFAIye/x0L6WVh5bw3hstfOkrFzSvGB5DVoQlsIQqQ+DfGlBUJbMgK5oXLQULLFhGyajIDtoRrDN4FjwVIO29Owm1oIz3mn9A4jUNFRLe/KlJQ/xjTt70P97cwbizqU3lQVIu9fv19+Bsrv5ADzAAr4SmlV3vdhHGju3SwzKuePfR93xJmrp3sMDYRd30EaehDiqM+wmGIqYtdaUTaaxNefyLCxCZaFa2lD/CM0ZexM9seGnog0tmPAe1mgOUF3lHHp2891UFBpCY6oWUMqMy2Db2fA8q/JhKgxUyRJaplV8DmgUMtwz2/oAng0ah6MUeZrbfCDCwtQ5BihFZnV87DQP6iS/RlV66W2zSngg9F1YnJFgkkbeKyESj5fUQJGjvXgD4k0Ge8zr3IDxTFE80OSZOU8OrESULNZ87FTCWebi/R3t580xrEAsSK//z+LLM3aWzLPl/maz9pFc+wyZm1eThwU64j6grcgSWAavv0p0GiaBmpFkz73U0V5YW+wrQCQThg0R+wmWnCDsAXQ92HmyUx6kd8ES2GXTp0h8CgjjoqkT6ZmNW2Xbw2vW0w0LZ4v3GAAnAcSpIOfYBy+7kFKGSfc9t1zSwZSx5gMtCIGXCP7EmMO5JKvy8KFUU1oixvsdDYdF+8kHHFd5s81W6fJ7PvWRjZnNZwXOSo3l+lunT1dU+9P86Mr6uwyWBTpaPNXNBDGRJgy9kEYPWSDbX9rzgJBMS/du6om38rwPNgWFVe5KmsIayZghCynOZDKsbAr/vos7+VLJDVZZNIbV7Xaxn+D3NaUTKcHEgfOAgPyeQqooGsWdfQXPljawgI+L1hTjNsArB1dV6K/gmdmlPBjSFOVj9cVbDJqJ0RATTcVoiB4hFUA+QWPJuG3hvSdpUrFfpaoij5DOmx5igGYBktFkRBNJhEUbgeHf6DzMr0Oi4bz6OszfsfDhfSzMzI2k/BaaiZPa5M1DKgDsKojC38UaS+ro/GF8HVbzQUqtfoqFK5MJXxtm7/xR+rbsIv8eC+zAr0gXKay92MXlREVlfHP7tmqAQ8RSaR4TpXTd3HPEFRg2E+SAgy3EaYsiwZApJgJE5YOAkD8MdhnYTjApwvcgJxABYmJiqaSQx/zxPPaYYIYUF9MG1njw3fkTx9PM0SMpHI9LnAsuBQQH8mnu6mLNqVNIDPaZvIEHkscfCBqp9IPrljyMtBpnDc5KYrnuvVPncb/4BH/kt/xByCXZJZ5g2xue5RnSdnEFTqdjLOiZUngGiKUqvF8560tivI/G2ySeBbOsaKJTSKSbtZpzRr+NdjUul0DJhvZXqLZimhj1txx8UkgE2snmg49TZ5QFnMmzZD4+bDJI/1JaMIzGMmFNH3k1HeJzINULlsnQvlMCuzCppPf2UOSxBjJb4rIc9lo4f8u/+IdfqbRF4YRJYyphGzoytz07gPsGosmSzZEXKgMe/Tr6OyYR+Z3cpTclQCwdegntYK0FZY7lSvh67AT3v+VLSOnpFIM9vMCwDHZ0/zrhVcs94XsT6yGl6SDPfkqJikEuve8xOE8iBQ+vatrf3sFa/Ss0obaGygtCtJsJZEQFExYD2jM0dqR5ybYNNhNsP8xEUFddSfXNbUww3UwmY8XbC0GPU0eOkCU0kE49E8U5o+to2eZt1BWL0cjKCnF3HllVTgdb24XAoLnAaA8jPq78qNvQbyCmha/hiXWPPvRKZtNZgd5Pcd9M0O1hgUKPiuWofAKeW92xZmrq3klJIyZeXHADhn1kOBNK2kxQgDWN0VVzqYkJBAGRaAE0jWiqg2dSleIBBg8yeHbB4A+bytWzvy7HOty5hbenWPXfRPUtL8mymWPk90tk/rxx76SFE94n5+xhwuqMHKL28H4mm3JW32ETOMX1yphnUtkVFk3FbEsch1QcOFsxP3WWPzyaSq1hk9bXx2QQ53FsuTjDkNzxMtmN+7lPveoFdvQD79WzZ/KlaDcpyx8h2pexCfZBIqMnS2xLYxOPgzSNrxnCE7owFQWDdP7kCaKZXD5zKgV9Pv5cLvvjhRQvOw4dFs+yl3bto80HHEM8jPBwIR7Nx0kaabpixjTRfAr493BRRlbk81hrgfYzafhQqbWP4/k8HrpgykQeozNoEpNbwNv7mKheATLKtKqQdiqz5azAWaex4AEV1LZeo+vaRagAmW+ArILeYnE9nl53NVUWjxL34qqSMbIchah5LH/tblpBc8feQiFfCXdgXWwkcDmG8b80VEt+bwFrLC+ytrKZ1fOVtK9ljWg/mIGBfLz8iie7eVY1lcqL6qgoMIR8/JvlW/+bGjq2CtlMrL2EylEIzEhQp8S32EdmbscFk0pqRxdFnjhMVmfqhKRyBEcLE/5s8O3sjhtMbDqVhzDTynzp4k0JGOxbPWW01T+GLJ40QQszWhoo+eISgvjUeTIBYsm+sjhFr3kV+I1pkHJorxPrUlbNJ2WRc4oJHzy2hpaWSCnizfsbeAz5JX4kmUpznx8qxvU0T9pKCoJyqA9edoFUloS3WEkoeKSB0HoQ9AhHABjfQT0gjqc3bBFjPmw0cT4WtJrnt+yQVDB7mlpp7NBq+RsazojKchrDxAMvtYnDhlJ7T1SCK086zvoAkLdpGI8XxLpXn03p9M86jaXg3D0B7j8V+bKtvB62eHdByCOdy96mNbT10NPi6TVn9E3cucsJSSYRpxJLddKL2/9HDPoIdEQgJUgIv1218088WHH7bdZ0kmJTqauaTdNGXiUG+osmf1SWx5BHrDQ4lAmrlFBVUFM9fAyv2GcOd2wRLzSQUmXx6IzWchzwGIBNBfEpPaypWOFekEoGcAvAC8shqD8eTti0rp4HV8LktuRncLl445BQ/BRXA0ICqViMIiufZJUFKU9AKkw2ePq5kEoW+K3F5PLSM6RuehEFXRxyOQlABKihgngULF1NGTFMlqqWb9shhnbUbMFy2O7DzTR1ZK0knRzBJDRuaA2Pn+Gs1Y+lisICsY/AJRn9Nspay6Z9ByTCXlyL+biwvcA7DLEy88ejvILB2koNbT14mMek436NZTFkRMZ1PLpuozgS5ItUzmacdRrL1TfOCmm6+XZNV6b3NzDyeECngpEdcSnRZCdNHX6FEEt50UghlBU77pOIesSetIadzNh7mFAsK01tPft55rSOtZQtsmymMxEEvaVUyGQ0cdglTEqV4iDQFTlEs8fcwGp3MRm8H0gFBDOiYpZE6iNuBl5qlYWjafKIy8WIj+W1rlgjbz8mKl8+KhRf20axZfx9nL/vFSE4y2DZ32fHEn7aHkF8gUJDS3QZpC7efICVDFrKLl8d7faNEO1l7OEXqaptBz9rlWfyznPFhCL7iHN+0tnO03KQlETM0Vz8rFmcwKiPMYYcYAhuhNYAD7G1u/YKGZQVhggZi4eVlUnkPZawlm/dKZmLkZASy1tVJUWS/mUWaySja6rFE2xkVSX/LsJjVBPNHmnzQVzheEL+RozLxn0HaeqI4TwuNepgzQQxNbDtRGIJITvYcmD0z2ePFxuLZSwtiJ5dGstZRyxX3Vrn93i0t2q6NgOFgwYCGHiaqssSFDzEEKuCwRNkAkA9FcShwNsLdpJ4qkeCJBF1jw6Mjl9TMlGIB+QAbzAsn5UXjuTjbJCULfAaQ5wM4lcKA5U8KOYwsfBxY4dFo6kuHs8q+kxq6NjMg2+HGO+bu3cLubxm+OMjtyu2opniL/L5U3w/+kgEsver/4iMgDLY2J2mygKdykJ5XnN2cVoAXTnGmsrGwARq8lbT6M5XaG54DY0pVWhclY/GVnqoOKBy37Up6iT5lWfv9IIcgB/j1x0tpIQ7yUYSy2DhcckFxALvL5AKfoX0KV2RmOQH82i6aBnw+sIxsUS35cAhumTaFPHmgqZVHArStLoRPBZjtJW/Q3AlkkmOYZIp9AfoYHs7H0cTAoFN5gBrIU60fkw8y3BMLH8h5mU8k9qyzdul/DFsPfkGCqbZhvHnn/z7FzdkNp0VOOuI5S03TFN0n3qBx6vOR+2VgYUtZAJiONSxiUyTB0M6JraSMGsPkrqFNQ4MFMn/pfnovEkflBQwBu87buj5oolAU4kkWlnlv1JIpQ1GfdaKkNpl7a77hVyGlU2mTQceFQLBsQ+x1oMo/I7oQVlyA0m9ZtjjI9JRLGui+OpWIhYQfSUVB5nfZN6wLFZeqNGYIR7CcnaRT+PBnMtxBzF4guEI2jcOKvcXeIS9WDiXCuMtdE7rC1Ru91DQ56XSgEZDijQaUabTlBovk4wmwbGxlE0JlBg9Cn26iuw1hztIYYIhkEuoyLkfxwBjBi8gnkyzhqwK0WDZqycelyDIMUOqaPvBRglsRJEw2FOwD/J7gUgeXr1eNJJZo0fSobYOmjtuDI9BlXYh9mXGVNFCwom4EBbIBOeTUsed3aItod4LCG72mFGSHBMeZ2hLtl35AIjQMpN3vbTkkfwEx5whOOuIZeEDN1uhXW0LvT71woEw3h8NuBD3JFqEPGC4x9IYPsPvH7YQ2FCQOPLiqZ8UG0hLeA+VhoZRU8cOcVVGZcjOnkM8Ayvl47RyRzdp26FnxH6CZTLUbjnY/gp36Fck2j6a7KJIvI3fO3gm2SMt0LAOzud5zRDnP22+9tjyFoqvYVLBbeijNS071rnfC3EUBzWaxELmnFF+Gl/jI2Q8xiljaZMKvDq3wdn/jABINku0Z1LDcFP5hqo+ZmTYGaxj0qicTnCf2eUbRds9w2h283M0InWIPB4veVnwSoQ9vzyaQn6PwkSj0shSnWbUemhshS7u5tBk0hmSOWLOxO3OfDwh8DzwioZJaTlIdkk5UUFJ5svjIyvIcftg2IfBPcUvkAXiWwx51g6wL5bNYCPBC02bMXK42EYKAwEmnrR4l10ybRKt311PN503V4hj1ug6IRHUbcFv4CAA4z+CLpENGXEyUgvmlBfYe4izhJnuMGz7N+uX/KufycfOLJx1xLJs8TL7mvdOm+DxatcONLEASHOP+JQsmcBtGB5j44deQDWlk7gjqkwcZfTC1t/x3hiQEZoy/DIaWj6FAt4i2rDvYXFXRuAjshkXB6t4JrZAkl5ua3hGYlgQwe+k0896fWF2Bd3hOL2cSUAyFL/Q7Ggq2L+XgwEDF0ICu/s9xANRpboqj5DJrBF+qi5GyoxXPYTwb8pEZL7NM1oYes8A8EV4ykew8C4k20CUPGaYfWTVfIHbYoM8YLzm+wpCKZjxViq94jOk+oskbxlq98szOo2AfSWmBumFglk0rGMzTerZIm61Pl0TMpGgSG4TmgUhK7/hz9he5FdpTLlOM2u9NJI1Gh8CbXmYYaSh78giQaYPnbRD4IDJGCkN9WQXlTrxLpjFnALo/zgs3qFxAHgDcTSwRgE7SCNrHGjGqOpKHmNOtmIsQSOPWKHfz+MsRFgmh/aCv+95/BmJqMeyGLQeQM6DNjKwDYSWb8AjzDat1T6v749r/vWPsyqly1lHLMC1H5g61EgZN3FnQtmIvAPLTqad5o5tkl8voAALMQj+uuq5TCYTJDHlpv1LpMePrJotZIIsxeVFI6TuyvihF0r9FmgqSJOfJQ/EpEAIglAOtW0S7Qdk4ozQk43SDFgoWFGDYs/x7Orldiea/hQ/w+EhEPAe8ClUEtKottxD04b7aDYTCpZDkDpfbqMcCwMOBIePOD6TpcEzQ/zecwaQi+6h6g/+ggJjF5BWWE5mV5OTdgWCwYSxAG1nAZYRGnkHYpf4JbdH95JePpwCdTNJ8ReQd+gkKrn049T1zG8otvVpsiBYRZie3ruGs+3xjqCWhE3ntK8iP2ucXl2VWCWPkArmJ06bjtcy9AV8jUwM4yp1mj7UQ0OLsVwGUsJ3Ck82iPsvdpS5zvGBgxisBTTsIYIWV1LpaHLS5/sGnBPCH8tiBt//cNQp0gajfGt3RNyQoXkg7gVZkF/avU/yib2wbaeQD9yb2yMRiXXJEkoWJ2p+f+Hh81qG8UBLU/BfW5c98Aaqr/nHWUksV717cohF4cW6R6tEFG4+geUvaCVDyyYLWYC7UL8+6CuRNC6IhK8qHUfxRJdoIFi6QmQ+OutzW+7hwRsULy8Q0a6mFVRaUHukJgu8xlrDu6Eey3GPq5GcACARsyNF0ecanbT3IJUTAHcEsz34NvhYElRiPZ3JZOJQrxDK+CFevhZn9pidpx05Gn+QdmU3SNoXhaKZAemHZHmjwITvGzGdghMvpK4n76aCWdeSXlRFRlcDFc65gbxVo1iQe1igRyTXF4QaiCA3ooE2Yjm3Ab/l+4kSyRqfz1s5WgRkwazrKDTrGvLVTHIqRvIM1T9yFlmRDgpOupi8Q8ZRqnEnt+EYp4sBBM7SoxXQFquCJravI/heQFPBEhhIhd94H0weXt3/ZMDwAnGU8YgbU8F9qNoj9pmyoEpBJhocALYZQ8ahc9zXHBMbEOvSiNT7fHJJve+V+5kL0AfxXzalC+JPosmELHPBdgKX4skja+mFLdtpxqiRUkyspryELp0+RbIXI+fY6fB0FCI0+K7Y9l3/+9X3nVVR98BZSSw3fmp+hHXd+bpXm5pvAz6yFM8e8w4qClZJZHxz104eWBpNrr1cin3tOvwiC+o6MbyDLJD6Rdf94gWGlPrVJWNpb/MaiXOBpxe8uqDRIA0MjiOxA9lR3UsoLMyN9iRFn2yg5PZuiVk5HpylCqcca2WRTmOrvDSByWRCjZfGDfGIhxcmjCCc443r7FHlnf/JDmLIA+weS5myPv9GkYvFRFF2xWfJUzWGkoe3kreiTkhFKx5CBTPfSqonQL6hEyndcYj04hoqmHEV6aVDyYp1C9Gg0qOdct4h8FDkCgknFdwMaBYsAC38nXk+WmEFX7tOFv8G2ZALZ19PxRe8XwjDaDtAhXPfQVZPK3Uv/19Z8kIVSfxSK6oko4PJbv7NlOb9jLZMPZPTALgY7zULqbB7PxWrKfLxjN53hFReXQJDa/rSItyio0mmrkKnUeU6DSvWqYaJBlovvo8kMaFxlnSPXDI+MBHA5kLpJFF5NXLKy7ZcgUPjWmAch2sxjPI4TSKdYrJpFw8yOCogSHJISTF1RaL0ciZTcl/HXy7Qoa2Y5grL0H61fqlb6OtNgYd/93Lqre+ePNo26Yp8dxJkIkaSSGQzbg/XC1nsanyB/L5Cmjz8CnErbmKyGVo2idbs+rOkdYEbsMmNgbcYMiAj7T6M/YjIxwszZgjoXKB4VEofijKpHKbUvsjrSCU74DFgYHAfN8RH02pZK2Eyqav0UCVvgzEW++B1KsjR+R+01zkTC6PMZ+RTirHmgrVrzIBPK1gIgSxKL/049bz0Dypa+C5Jix9Z+3cqZM0Fxbe6l/2ekgd5csjaYPk1X5KlKpAQuki6eQ8FWIsov+bLFJpymRAN0umHpr2F1GAxmeFW8g6fQsEJF8q9rHj7t2U/aEVmT5toKxVv+ybFNi2l6OYn+Xi7xM4TGH8u+cfMIzVUSvGdL1J813J5t3liAWJDzZZ06z6+jc7dHEhA6LcmFUrEeqiYkhlScdL1OKTiPN/+tgT9CJMTKM0lQYVqS3QaXqJRHRNNXZkudpqkATdm5PpyLl3GKcilvYmUKBN9+RBneQwduJ/AsR3CVPgUthj88Qzh+QUDP5bOUBYZf4OIBhrSDlyXbd37m9s+/M/M5rMKZyWxANd+YAq04Yt0XS3P53IYBh1sIrPGvE1KD7f37BfDO/J3RRJtVMZEA0GLpbFDbSzEuBPBVtLZc1BqtMCjS4gE0/x+AstdIBWkaDEOZjIUo4EMXDEmfCG/QqNhgK/z06RhXqrlgQ13YZ8HnTtDOs5P+gS+LD4VBis+46TOZwwYZEKWpZXTSC7QLApmv0OqQ8KGgaWm8Io/ijYBbUVjwR6YfCklD71CdjJKxee9l7qf/wNF1/+L0u0HWHMZ4hDD5qdY6KeEUJL7X6bQzKtl+SzVuI18w51ltnTLbme57YX/kfP5WENJt+4VoulccielQBR8Y61EmIrm3SSEFt34GGtGXUx+Q6j8+m/w9hupZ91DUhjMPg1LYXg2XUmDuuNJCqgm+ZlUvNxf8HKi7F9tQT5bku1jcAoo5L5YVagK0Uyo9rBGo1GBV2WCgacX9nbOrHS3M8E0k105lMgf4i259NATgG8EDPnosyAVkMmh9k7qxBKY9OOBhwRFmuYWW6H/WPfow82ZzWcVzlpiefS+LYeuee/UeZqmTM8rsTAhID3++KHnS/EtBEMWBaokn1cDEwnSqySNCO1rXsMzoUxkmcAxGueDUAAhlf0R6lnSQEZzJkMx/w8B4eGnOqzMI8b3WUwoIyo8VBxUxYMH68dCJv24Jdnh54xDR1vBQM2+49g9KZCLMxs+HUB6HdS3T+xZLdpAYMx8Sh3eQp6SGvLUTKCuJ39JkXX/ILO7WZa+UHOl+Pz3Sy38xJ41TBQXkV4yhNof+aGkxvePnOksmVWMJJU1G5Qa9laOIh9vj215mt9nsZqTIu+IabKUldj3kmgvyYNbyODfocYLtKTg+PNJ9RdIe4rm3kjJBlSyXEZR1mwSe9dxW5PZGzlgwDNvaeyhtnCK/AEPBViwQVMRUuFzZ5e/gIFqCbob+gVeWCkNwo2Z+yQ8y6YN89CYCsfDLJZ1Y4bW0nSQ7Ioa3rlgQNqFvgqSAdCuAX4MApzTsiz4Gdzzm8985C+ZzWcdzlpiAa5574wenkG/RdWUgv4I0mMBDy6UCa4uHiNuxdBSdjQ8J8tgKdZOYHt5fV36PPZaFhSpfT3U/dghsa3oPOuDG3B1kU6Ta700b2yAxvOMsIgHLmaK2QGTx1tw5GqcY/MAlX+dc2GTxWdDPjG4qMJBYMAHLZ/ATidZS4iw9pKWMsEGk4i3ZjyTxsVSwIt4hppq2UuqN0iJ+pcodWgzFZ37HlmK8pTXSvsjm59m7aaEAmMXMklsJk9FHV+MwSSwVj776maJlhOaerkso3kqRlD4hf8Vm4qXCcwHoulsoCBrR1hOM+M9DsnxubpX/YW1nT1kp2Jiy5EnMsA3BoKspamHDu7uJDVtUVF5gHxeTZ5LdvkrO1Mf6Ed0NLJ9EeeHfQdR/qOZXGYO91AdT4RAeqkIa+GH9pBZUkVmqJikAFfmd/nGgPfPDFS+BtOy15SpvtuWP/p3x3XtLMRZTSyP/vGVvay1TOVJycz8ClVW35MdPChU2nzgCdrduIKQ3gU1U7Jkkn3PK/iQMGcmdvZQfCkLr6RBlSU6ja320pzRfprCpFJR4AiN04HsWZxBmSEV+edVYYVlMcRwwECsQnvJ54M4Fk4D5KOV6BGiSTXtFi1GDbDWwFoGCKVw3o0UYg3FwxqIwiQT3/qsxJj4mQCgmfhqp5J/9ByKbHiEiWMkazLVlDy8XZbC8DdKEQcnXUiR9Q8xsR+igjnvEC0GNpnglEupYOY1rLH4hdwSu1by/v+kxMGNZDPJiKfDUe0cKODwuNVNDWFq2N1BGqupXtYECkoD5A96jrgVo59Kc5yfveFAv4Eb89gqnWYM99KwkEmB5r1kBwuMiK+01dJ0zevRPehnA5dodmAA7Yh1lVaLrM/9/DMf3JLZfFbirCYW4Jpbp7/CU9hrWKiV5UtrQaeGIb41vE8M8+IaPIAjEwkfda+OmY7l3dWthFY306iQQtNH+mjqcB8NLX3VAP9GDTXn+h06hfaC5ZfsPWll4ZYIJ6mgyEc6ay/51B5PDD55pgGo+Jis38jC/ym+QZYY27VgsWgxkU2PUZK1CSxb+UfNJj9rJP7aKZTY97KQBdyRYbD3DZtC3iHjxTCfOvAKeVlbMfg40Q2PkqesVjQRaD5RJqMIazTRjUvIinbyjeC+If0jQyinAai5YxgWHT7QRYf3dZGX74WfZ8pe3q7xvQ+VB/n5OE8LTcpXq+DA4MTl9B/oIzgSlsvGlxNNtQ6kSszwC/Va9aNx29OsWGm/quvFuodVdVzE6elUOSNDhGmb1G//5jMf/lNm81mL09PT32D8v6U3vZPnZ/fxw/W8YZK3j0BHxBIXBHQyabSwfHtxXEP3zJJdnaPKdAQzOlXtBiAgOCdkbyveYdNCYmlELCcSBjVtbqF4wqSSISGqHV1KwYBH9nnDwDcTBnoEusJNGN5hCGrUQmWsrUxibScmUfFi/+Dt3gypGOEmSu5bn9m3VASpFe8mK50gFUttYj/j64KQy5Mtra9QeRISi6boEBNKV1OECUUlHwt7D79g20CryqdUkrfQK/vnj1TSEgyKgNSBgCzd2Wa3z4z/ZG3Reb/5Q8EldUUUXci3ew53pnM1j2e0U9skDRtG5ldnBjCWoR5ahvmDez794W/xhjew858eDApi4c6n3P3EO7/FnfN7A5FKP2/gp4Fke9BQmEyStm0/Y+nKY2ra2nTRy03XFsdSH1E8ailCdM/ECVq2SaI5cQPhctrTHKFOFnIpHuxJ/sLPWsvwsWVUVOI/85YyQDiWwR94EsxCKksO8DiDfYY3Mgl5+B2zz0yE9htEIMcCAxkOHR1tMdZSuineFacAM4lE02OSAsGM6+L9/GV+Kp5QJkuU+QAIODT9KnFUaPvn7Zmt+Ycs8SrcldLmn0pV7auFi1e2fPiH9xZqxeo41bAn8AVdyg/lMs3jreOnopiSEeKNJRlocLbJUkexfhKMhxf/15e+BOPaWQ/0s0GBex6+Nmh5Qv/p8Wq3pSXXxBkEfgpOllPx619hK+bDXsXzVELV6j97x33dh8+b8xVDV7+taloAwWVnOtBCEB+i+1s3tVAynhaSSYJcIKC9OtWMLKEhw4oye7voD8BvuNdNh3qo+UA3EriJw4SXSQ9aCghFvL+y+3NfK5tcTnoBk2Q/Ac0vMO5cKrv6S2Kfav/XfzpSBY8VDcsz4HCAIcBj5QlvSvvYsB++eCDzFX36l78ssNXSKpsSk8lS32qr1pWsxYxxYkZsmeycTsBQb1lmmDWoxT4j+v9+8fnPo2j+oMCgIRbg7kfeXUq6+R88yD6BTCRvyIyZzyvzxuz5eUrF/+5TNfVPpkEPGqTV10RS0VtuecBs/NL0UCLg+46mq19SFVVz0mLkCdlBpmpoiPM5T5Aj8/Ul2xPUuatDhJ4sjfF7GstjzDImC52iigCNHFtOHl/G1JfHyxssgNaUTBh0cG8HdTVHWTthjYQFmkTS82eQCib6iK3KAvLez/e+mDXH/ghbaHe+oZOp6Nx3i7NCePUDlKxfJ2l0kNom1bhDiCffBINrxhFZa3yZx/F76xavyRTVfxUf+P3v/b5UqkBNKtNtTb+JqehKRVFH81c2E6v4xMuV9+P6TwRpH5O3YRi7VMv+8q9v++jDma8GDfL7xN8E+PH/XhEKVpV+Q7WVL2oe1S/FwE6DQENfxovPZ1uWHeNu3ayoyhI++wOtw+xVi6c+cHTQC+37/EUlVJT8rtejfB6Ekvf+zwf01k6RtCexbc+SGQ+LvSFv4MHVtb2dEp2OR6XJNxm86JCLTSkmsxS/a0wqI5hcSjIG5QEY52clILzQd7s743Rgdwc/PxbyGrQUJUMqrxIKBnl2oPNm6e+qV6WSiay1hPiZ9/Weiw2Dn11hBZVc8nFxaAC59Kz8M/lGzaaCOTdIQGjn07/iB5+GesEnzu+SoVwT/8O3YL9i03vqbl/1ovPN8fGFO+8MxLxF8xVNu8GylauYWYbwK6jqusxqxC7Tj86XJRMQNQ/wbr7kfyi6+q17PvXBhswugwrZ/jbocPfSWz/MveBrulcdyxJPGQjbC4iEtQ3pr+mUgbTY3MmUtTYZDwX9BUs+dMn/HNePfef3z6/0ptI/ZgHxgYHI/I81cXhAITFjz0t/p1TzbtICJZTuaGByyYOjIPeqdE9aiMXCBfDfjigCufDV8/0AWab5M9Lup1nmlA8ppCG1RRSEoMO++X8cZwUgTHFvYtE0tTSEqe1wDxMJiceXh4U37ClHk4r8JvO7YxGoDlHR6BJHc+4t+ORqsITMnhbSCiocxwcmD6S4kZxrKI3NWnB0/cPimm2ZJiV2ryIz2s4/Pk4j+gloZUywLbaqfKqOVv9TWXwkb+oJcfNfN3tLW1ZdwBO7q3nvi/hGDVMVvVzzaB4QjM1t7p0mx/eZyVxiUwyDL9Vo4ea8rCrKT3/16Y88ldlpUCL/T/pNhLuX3DqLB8KXuHNc4fPrVYZhcgfpn0TDzAVkovNoT8RSUd6yi4+4mWXqEx7FfPRjVz3Ykdn1uNi/6PzRJhl3BHT1XcmBqIDJT9xOJaj4IuZVM0Xdz97Lnz9C/tFzqeupuyndWg9GzOycG+DuGt7bRfFm5GTKbGTgIwInsQ2aC64O5GIwucT55Ql6qXp4EZVWBMnvRy3w/j2Lsw0ghzRPgCIpkw7vaqdYS4wC3M/g8YUlMEnNwvtB2EJPOXpwv45Y+L5rAY8Y8XV+f82DOgGQnDM05VKJ90EWg+ThbfysUZqazxsokPif0PQrWQNeJgGiqUNbuDG6BJwizY6VjAoR5RvQ0LhXtfG9+Y5WrPxhxJdW9dpALktmUfM8HreX2grNVSxlDKl2rS8Q9IJws8Z/fMbYxk0V7YRfRpqnRYbZxN/s41vwEhnKQ0Pa6p9fvHjxAAzcNxeO7W6DDra9SP3N0i3X2rZ2I49IEEwNlhiQFbnXgo3vIry5PB6NUinT4P94xCkvcrdcqarayk+95c+7MnueFPu+NX+Soql3+XTligEhFR4kKIKF6HEz0kmBcQup67l7ycvbtOJqCk65jNoe+KYIkNdLol6Cf2YlTerc1kFG3MkEfKzMEs2F38X2wj9wtBfH9oLPBWUBqhxaRGUVATHW4veDmWLwKHCvIkmLelKGeNhpPAEymqJkdsZJZ0IRewrvmF36Ohone5ShYYVUMKLolFoLtFxkI0DaGthOYEMJr7rfSV+je5hgNCq54jZK7HyBApMuocS+dRTZ8Khsr/nIb6iTicVOJyRmCPaYfAMZJhhhvj0/K1TMOysWr+lz4awP33tvoSdmT2d1bzLrZWP5tg7h217GPbCASSek2BTnv1FrnCeHFhMKHdRI35zypl/674997KQTxsGGk3S5wYW7llzl85rFC23dPp87zCU8POf5g3qBM2uBTIY4fBUYrBCacA1mLcdIpoyd/Pdziq0st+z0lsqIugUG+Mzup8SBbyyYZ2l0p0dXzuPZvGRqzyfEiIr4i+IqKr7gg2T2oLokk2HVaBEAvqGTJFdW59K7+Frhcgv0vXswMVL0UA9FDvK4Ps5FZDfhDS9oMFiFREwOSsxiRp7kbaG6Eipkggl5dKmrj6WdU8i+sw7oY9wVmEzS1MOkkmbixfIqyhJ4+KUyuSSbIvyKOktf/IPsEzsZmWSBPu0t8lHR2FLSWEM83vMC0Hf8I6ZT6dVfpmTDFukjJRd/lNIdBzPLXCxTuS9pwVLRXEqu+Aw1/fcnuS/oVLzwXaSV1YrNpXDezRTf/hxrNM+T4h0YcmECThqG/QdSE18btXhjV+arnHDbXUt8RI1FpmYHDY8WsJLppE9Rk7ZSFL77s7dEMru5OA560f0GF+655+Oe1KhwZUCh6pRhj+UbNIU311mKXaXaio9HLA91CH6l1VasBtVSdlgKbVOMdJNqpxo+cf0jMedIvcfBb8+fbyr0K69HnQXBml9SgdQ2qGD+zaQHSyi+d51EmRfOvYGMrsNkxsLkZXIxwy0U3foMC4kumWXihViNPoFvFmrtd+/upGQnT+wg7Y6Do68PH0V7AcGAObwa+YcXERV4KWWaQiawHRT6NSpgjRCHPOrnZyWydw3T7whrf3ByAFEg0FFq0kM7Vh0iUfluxBujFGcylxvD+/WGVI5GEZN4oCZ0XK0Fkww4eJRc9ikx0nsqR5KnejyZrKmgf/jHzKXw8v+jGBMGCEgvraXSyz9FsR0vkF5YSd5hk6jr2d+Sxf2s6r0/lTxq+C76MmszCCrNM8Qd2YR/DD2SNhIfHf8fG3gG5eJ0o49dcPDhnpc+7jm8t9NX4knpPk/oyP3ylkQMLV2a/tAl/wPf9Jxl3b5vn7tQUaw/8GxrvHh/ZbbnBawBIOGiVjqUtZEaKrvy8xTbuVy8eVC7BFl3O5f+jBIHNxGqKSIxomfIWCrkWWZs0xMU59kosvT2tpuASBJtMbGv2LBVneRnx5ILjKUKkwc0Fa3ISwYTrCyR8XGwTAbSgdAoZOIp9OliSzgb4Sx5mdTNpMKXDUXACXIUMmFS4b91EArfW7yc9X6iOGstUdYST3XfjwXIxFfmp6JRJaTyfX3drAZ9KFTO2kgRpdvqhQw0/rtgxtWkFZRReMX/URFrwPAsjO9cwRdgCfmEplwuGQmiW5+VYmdlb/+W5E1L1K/nicN0mdQkG7bhAjInyh/knvA7s8tKngK+e9Ti1fXONy5OF/L/VF30GvXfnHeprdL/6ro2LO+Bj1j2YgKBBw+WLWKsjdg84AqmXiFBbHAtDkxwaosk9r8sWg3WzSEkkKgxsXOlLGugLrsso50KMpKJeuq7KdYY4eP3rmuJHOMX3F4LRhXzLNdL8NAT+wtvh5H/CMmw0EKaGOwPcin0aeIFlRUkeb6DAwpHnsJ+xNeK6+N30VBSsDrx/WAGQaQ5Xg6hKEIqoqXwDmJLOeoWC6m3xCh6IEwmH0MO0gcgpsVfGRCiOS6E5XBQRWrRFC54J2sfh2WJK3lgk3gZohonllXhHOKUF4YuShI8aXQeEs1GLx1GxRd+kElqP8V2rySTNRg7PQCxLvzi24Zl6u18w95Tt3jVeucbF6cDZ30SyjMV+xfNewv3/j9quloDWZlXsJCChlJ6+Selrkh4xZ+ocO6NlGrczgO8UdJvoIphcv86SS2P/T0148T+4mWNxexooMDEC6hw/i1i7Jeqi0w8Jxv8EGzpSEpIxQYj9FpO8LlZQykcXUK+Ip+QE4gCwjPrNgs7FoSEGKn5hWbA0N8VNyiecXKQ02Ff/gHsEPgjz7Kq35DrkrYRpdMWpZKGk4LlUDf16CqZ/BWWumBD8eqaEz0vmooTmwKScYjlGFLBP3zLPQVengzoZETTrC1kUs70AkImvK+n2HviCQGOxbvpxdVUcuXnqOORH0ukvad8OJ+ziApmX88acKGUDkju38jPkTUunpCEJl8ixn3EuKj+IiaVD1CqaSf3pzR5mGSSh7aIu/JAJOnkbg2CrrBM66rPXzB8+10vHNqT+crFAMMlljcA+7618FZboftYSJblW1HBgIY2UjD7bU7JXD4+yuTGty2TILZ04w4ps4t9MOOEgTUwdp6kfkd6ebPrMBXMuk7IpPvpX4tbcnzXi1JD5KQDn8+TbI9TojV+QtvKsZBlmBI/FY4qIS8LRfyNU8iL/zsyO5d3zNhZuOIdTgdMMCAaLKZHWYj2pCwJvIx2xMnIBP8gxgDZlJ3mnF6iyZII7gXSpcPTMJlMU7QnRV3tMYlBadjbRd1wyTZsKhlSQAGvLoQCMsHL0VZwvTjGq1pK9jLw/ppL4mfgCXgkVYsRN8lk4uoNuWAfM2GQt9jnGPFPBD4UPAYVX0gmLIm9a7iPtYtGArtJmMlDipkd2EBmvFv2R1LK+L6XSPGGqOSC93M/ilJk/cMUHH+ueI4Z4Rbyj55NVjzM6mk/vBFPAIwvvqclmq5c/KkLh7V94uKibXcva+2j8dBFX+ESy2kEC3n1A/a8j/PQ+aWuK4Xo9HkFThAqpdDUK6S2evSVJyXuAFpKvH69zBJ9I2dQePn/sKbSxIOYhVdhBZW/7VvU/fzveeZokF5USR1LfkImf19wzvViY5G1c0RQn2jQQzCxYI8dCvNuvZspO2v7ASEVT9DjkErmOwCHcF6gmMx//DdIAlqLLA3xBp1n2LA/QIhjuaxxSyu1t0RZgCcpGklTPJaiFLcJBIR9PF44ADiC2mmnc1x+ywnyU/7naBLB5NvgcyZYo4qEk9TJRII2tR7uodZDPZJ6BZHyHv41sg/7fToVM7F4PVja42fCoxLXhOvDseQdJ8m0Uc7pfDwudD6et9BHVorJhc8jONkPGA6pK+QtgX/KiXbm7TxxSR3aSqrHR75hk6UENDQQEA0CIuW3upcnKwuEKEAsiEjXC8tFG+585tcUGDNPiEb62KxryVs91lmOTScyF3eKxvYR8Dhkki7yEF2oWz7zK5dUv/zTZY1SDNnFwMAlltMEe9Fkb/2zoz/vU9Xvq7payBPYAQEKVhWy9oF1a2gdgVFzJOrZWzNOClv1rHmQhYPJgoE1hXk3ChGBZAKj58syRrqlnoxIu9QkwVJF5OVHyeK/TzXY090Jih2OinA9JViIBapCVDiymHSeIR8d5Sxy5ZgX/sHps5qLaC/8t7PslTVosxaD5SQW4iq0F56tR7uSFGYNpqcrIa/uDn51xplwkkw4Bu/jOAUAOKbOgh0Zf3EuCEjn/ehXdpsj6PFT2EZSrHFE+PhhvgedrVFqa4xSe1OE2psj1MEkAiJBPRpWqSTlij+jlSAFCzQwEEoREwvaj2W/7BIgXnwmaR/+zb56A5WPCVdiG3apGMtQXOZJfozrMVhr8Zf65bcnBO+HCUzq8Hb+wxaNJbZrBYXGnSu2lmTjTgpNu0KWXTHBQZlnGOp55iHlm1VPgEIz3ip1b+BybHQcFA0GS2YIrkS5Aisd49PkVzSBXPjeBvmmnmdaatEt59S+8N+rDmX96l3kGS6xnAY0LJod7LD9X9U1FbUYCjCzzisgmCWVhiqeXYgvKJh5rQgLuBHD0OopGUaxVx53jKWmyYP7Kp5hjqL41mcouW8deWrGk696DHW98D9UfN57SPMXMAn9jaxolxz3ZIBNJdrQQ2aiF0sZ3NQAC9HCkUWSr0oE3imQPSLecXgRuPwBLzTNEcSO9pJqYWJh0nY8qVho884KjOM8e09F0xRjAR/rTjlk0xGjrrYodbTGqK2JyYA/J5joYkxMkZRBMSaCGGseWGqL8KuHySrC38HI3s3Xirr+kTQTGL+37u+i7qYYRZi44nwOA5oC/17n64PNxIc689xYSb3C7yAULHWJ1sVEExoSkowNzrVlrvWoVy5QdL5+1lzIZtJg7e1U5CJ+3wwfk8tJwQ2E3cSMdlKqeZdoxYiq7175Z1lahddXz4o/sUbSKNuRLkiWurjfwZMMEfpwGomsf4TsZJyKL/wQqcFiqXkTh9diqFzSw4i6lkdg2HE/8fDbvEKPNe6D15Uv/fWTza7mMgBwiWWAsXnRRQUaWYs0Vf137tT+vJMKax/wxim94rMyWFGSF7NIM9JBhedcJ8Z52FSiGx+lVNMuHquIUVEpOHYhpdoPUHz3Svk71bBVBn3ZWz5HZmYWaZs8y+b9TwWTZ/+RAyw4IBFPBr704NACKhhexAKob0LjWAGLU0EIg1DE9gCC4boAwOwAAEchSURBVA0IGIQ7GQS2vPjasB1EI1oCC2+d98dVKfwsUNPPYrIwk3wfQ17y8Cwf8hVxNaKR8B94wR9BtvF3jlN4VqvgY/FxVeZ1uzvJ51BYE2ESAZlkyA22ICESaQ/eHTKUzMNoC+8bZGLJGvbxr/Op/4Ax3lvk5fvjOFfIBZzo4LwdtpZAeZCJozfPx5b+ZCcT/NHiiUqds0wWKJQUQT2r/0pF57+fSs57rxBMur1eDPqphi2UbttHBXNvpJJLPiraj819NtmwWVIKwWtM9YWkKqfT1nzdDW4mPzq+FfzYlKn+hD7+q3PLl9y50iWXfMMllgFE44+vCKnJ2A9YqH2Rh6AGdTx/YPGWSlBg/Pmk+kNiXA+xlpKsx1o1z5h7Wnk4stjSfRTd8hTPHptZCymk4NQryFNZJzNOX/VonnHuYcEQZe3BL0kFo1ufptjmpyX9Bjc5c66TI3KoRzyRTjb+oV2EmFRCtYUyk84V+OXRL4APLQIewhPBgophy9+Q0yxXHeHNfzuGfwh6cgzjYs+A8HdIp2xsKfl8HvksxvPMd9nvX31pTiZhPpC8+O9gkGfw4QTpLLidYzvnc87ptCNLJvgPYps3OS8QSxUTC98X/J0TxB0YH45zBLSHyUVlzUjI5WRee/wVeukptRYBH4TvoZXEZKaVSi7+iCyxIj4Ky1y+molid+l84udiS0GCUxCHnYyxFlMsWknkpb9TcPIl5B85gzof/6X0Xd+I6VS04FbWrhuZjA5mzpU/ZEehrSiTTV2v/a9LPvrw4mXL8jk4Bz1cYhkg7LxtrM/W9P/gGevnsY6f115roaSul/SyYaR4fFQ49yZKHtwoGgbWtVPNO8XOguR/yF4MAoLtpfQtt8k7XEbRICsZkZmllYhS4YJbyI6HmYSecc7Ry2UIZC+O7EdW2xNfIQR+YGjI0VRYuOYTOFr2iDh2sjUuRmucxhHhMj09QjTOyyEYCPnse6AsQAUs3LGcBmIQcjjqld32mu9kX0cjgvcZjmN0JeRvHFfOifPzS9qBNmZeWfAurBQqUh9FRTh9n+Hcd7j6ypGRjgcHPQ48BR7y+HQhF4vVsOM+C/QL1uDQnt5rlc55k/vWUmDixXw9zjKZf/QcmdikW/dRZO0/ZKkLeelSrFnb6bhMdkAuWlElpTsbKLF3LRXOfydrjiXU8eiPZDvKRaMktHOdx7+uXMGPif+hCd202/jZsoblzlYX+UAuPdlFL+ApK/8M39zPYenrxCI3F/BsnGeEsJGUXvlvsl7ds/p+Ck57C6Uad/IgbKayt32DlEARhdc8wGRjkKd0KHmGjOOBPU6WuNIt+8RDJ7YZmkwLFZ33Hko37aIe/k5qspxAML0OfIHxlqgIqeOCLxykAi0FpDKQQIvlBdUg0/wj2/iFjp4V8kIoePF1ZrWKwuoQeSVT8GsJ5USvV0kGGgq/+LwgJ6/fQ6rtkAheR7chC9ze7CtnsIaCZ4t77K0ez8/w3awVXC3LUFgePS6wb7lfcoNh2e+4kwFuk2WYFGvqpSPGEcBlOUodj/2Uel5+xFkKW/t36lhyJ/e98aSwVg1PMSzHSqognFtuAt8n3UvRTY9TwcyryTd0gtj54AoPIvINn+bsy5MpxLvkE1jq5ImBnwn203u+Pf+KzGYXeYCrsQwA9n9jwXWqRr/gDus7ztDNHRAm/FY46xryj5pDnY//QjxwtIJyStavZy3lbRR75UlKN8Mw+i8x5OMHWGYIjp4vQZHF579PkgXCqO8bPoXie1ZT9/L/FZdRqfPeB8BoD23leMQCoaV5NAoNL6ZgTYG0Y6CBGXi8JfaqxpJ5HQ38efQLQstX6JVlOszQhXz4R7154eB4x3lxLKm9w9Iq1ZV8jVDO7HrkdSxAhoHKYJ80FgQlaoXloikUTL+Sr4NJrqSGv1BFQzjuiTJArAquGfYUcUc+dl9+VuIOXurv87Kl2Fy4n2Lyg8SmsJ/Etj0nEyBvxQgKr31Q0r0gP53R1UhwY0/sWy9LswU8WQqv/JNkTC658IOk+QopvnuFpOD3Vo0RwkS/xTnyBZCL36MWc38t+vLFQ5766bLGPuf6c/F6uMSSZ7QtmlebVJVf65pah6XsfAHJADGzQ5wJgIh4vbRGjKEQDEhFDvsKlhjiu1aQyiShBopZ4NmU5oHqrZ3EWtRwMdJjCS38/B9YW2kVwYolMWdZpPdCBPsjL1ii7fWlLyCUUBmysI5JhTUBmXGeBhxNLEcDl3aiF4zZSB3vK/bJ1R9vnxO+sP9RLyxpoQ1puBbzw8/udyr0mVhA2qFSKj7vvSK04bxhRtopsfclUoNFGfdevgcnObnqY+2syC9LmXC+EGR353cEbapMlIhr6dOkgM9pp5OiPesFZfwsYpL0tPSyj0nuObgaY4kLS3ehqW+RIF58j5NicgObCuwrHiYh9OPQjKvJinaCtcX2km7ZK55kvbqxvYSTPkiZkLLUbT9/vmFDZrOLfqD3UyQXvUKPpXyOJ43noLPmC1g6wLIA0pEXnfse8o9bSIlDm2VpIbb1WUkYCdKA9oE0G1jOQoR0AQ9iGPQx0wsv/yNZ8W7RbpAMELVY4nvXUOrQK/L9q1Kld4BGkmiPC4kcDfyNwlEIfPRXBF/3/ZkEXIMn5DniNdVfyLXz8ZDUcUCvm4WqEW1nAV1BgdFzSS+sYiFeIQkesYSkBkpOLXiZUDW/JhUkA9VB5/Ef1WTLtFjzSpCVAEFlNvYSolHwRKhn4xKJZ/EOnUj+MQulQFi6eS/FdywXYrFiHeIKj2sgIyltR+wUq4HUs+4hCk65hMnoRep+/ncU3fCItA+EY1u9yF3XB+BRBb2q4tXovQe+sYAb4KK/cDWWPGLPogXzNFX5mkdVKk5kdug7eObLg7T44o9Qct/LFNu+TJY8vEwkSKMBIz3WoaMv/UOWEHhUOwN57Hwy2uopOOkiSDwe0HtkNhiadrm4gaZa9/N2Fho5LCtACKc6k2JfOTovGIQpougLRxeTvzQggvt04kQaywnBzwjleUGAfZqVnwTQWqBRpHtSr7k3J8MpNZbX3MfMZ36mRmu95H2DtoJUPUUXvI9Cky4mb+UoIRkI95M2gA+FtDde1lyAI4GUDCzuYYkTy2aeQiSUdLb3GvwsEGwqH3WfaFGxTY+LSzyWY/0jp0v1UmjQCmtZaCVc5aGZJxu2Oxm4i6opsvEx1r4MSXLpGzqZjPYDkn4Ifd2Mh/k0+Zkbw8HGo2mjTcVa9rNlDTsym13kCFdjySM0st/u05QJqKmSLyjeICmegASZwaUz1bqXIuselrgACJcIE0pk9f2UOOBo8MGJ50tOMCyTFcx9B8VYOwnNvJqC066QwQkBAUFkxTpxdPlNLkh2Ot5X2UNwU3j276XCMSWyfHK6SSULMd73Btw8LNflS1vJQrSgYp8I417fAzyTNGYix7bDFg2ziGf1wamXi0Ct+sAv5TNfqAQnoq6Jj7XZ0rd+UTTV9iV3ksq/0Vgo94YMpI08twiNcBws5F7gd/wGYkmy1oIYn5y6CrQmFvxS62fDEompQrEv9N2u534vNYHgPYaJUvnN35d+amGZK83n7GyQPoxr87FmXjDnBu7LL7KGg2WyUUzaGdvQqTSzXgKXLN1AUW5uXnRRgWx0kTNcYskT9n5vzgTunZexftGb8XxqZIQSZndYAoMrJwaep3ykrFvD8KkXD5H64vEDm2QAwwAKodP17G+o66lfUWzLM2K471n9IPlHzBRNBl47hDrlOc70xIYQSTkz8sw2NNXLghTeRh5EeudNW+sjuB2iMfQCQgBMKmhvXklQ2qBKHjTVyxK7t4c+3n78nIrPf7+k3IEdpZgJJrl7lZNR2O/IPq1sqJRDaPrtR5z4kGAJ9ay6X7z+TpUx4Qhwbn6h2BeWxrLtxrOGIwKeNT7nDj4Y32PVy/ckWCwxVoldK6jzqV8Tyh0jWLftr18XT7LA+PN4V4sJp4PJ578pxP0ZWhi0bFSxtBJhsb2gVHLh7LeTp6zWOX4ekDIlxc+1ad0qzWxykSNcYskTNEOdzt17DsrH9hdwq8TAwdJAuo1V/2lXseYSIKTFgMG2YOZbxXU4tv15ER4aD9bghPOZWPxkdjWLxxiIA55hIvV1H7X96wdSUhYDs1+zPP5pqttJWQJhA6GMWX/h2BLSQycub3tGgZsohukiX6/TyvQFuCe+0oCTXLMfB8dTkklEuJXsaBdFtjzNGzUx0qMv4DypwzvE+w9Ge4lBgupomaLpIlixT+Cm+ioCVDSmlPSA4yEIrSXVmRAjf05aSxbcV7B01f3CH0gvqqLA5ItlCRfGfJCIXjqcrEgntxn5zVgbYVI1uO+3PfwfkhQV+xrct+GsgGYg+aVv+FTR4vMF2FoCHq3EtNIzM5tc5AjXxpIHbF402esj//sL/Pp5SVTw6ycwiHy1U1iCx5lkUNkxIbEAqcYdElyGkq+RjUvErRgz18J5N0mGWBROwlp74Zy38wBF2VdbZoHpph1OlllxJ+4fqVhJi2KNUSaWNP+pSNJCCCKnZnpmv1MAXkNII+MQHH7UH4n1KkB0SaTNz2b0PQEgkGFklywAvV066yMQRQ8bS7o7dcpLRBt85QHnHh4Nmbl3UeklH5eZeWzLk5KS3miDfcwJcLSNhExCYPSGxhoYPUeWPLHciZgRxzGjb9ACmtR2wX3EMhiWPLG8qaHCZD8AewiIMoXKkchWMPEicXWHO7GnvJbS7fspvn0Zhaa9RdyLkf0YdiJE8WM5OLL2b3J9iNSH3ab7mXsIJY/Rj+AdicSroln1wx0Zj4mHcON5lQuffmDr1v4P5kEKl1jygG9ePH6YodC/cfce0W/zCma7w6ZQ2Vu/QKjoKB4/LDRQ+tU3bBLFecYGAz48vDC4QBy+4dMpzAPUP3IWBSZcQKjWB0HkrZkoRnvUWZHgMhHkuUOM9l1JKeaFdgaqgpKhWPX1YcnHskRwmLFushMRPkxmhi3LNv1sXy+JBfsFKoLkrwzyuTMb8w2+H8jcnOzm2X7q5LP9ExMLNy/eJTncsBRmRfHMWeCHW0TgikDl54rtwXELycsTEhTOwrIR4ppAPvAozCXuQ/VrsryJtmPpE2ln8LcI7n5AyCXNZMgveCSCOBGL1Xr/N6QfoG8EJ1/GN8/Dmtlqvv4w3zpVJlEgDCz1Yhwg8FLiYPgmYYKDJTXEwTi58toy/SkX8D217FhJ1aE/u3VbcodLLHnAbRcPH8W98cs86AIsb/sHHrioLU6pJAXHn8eCYrMMEqQcj+9mgkDcCgsVT9kwKpr/Th5cTVKPHJH3WGtHNmIEn/Xw7A7aTWLvOolt6c8sTsDyBLENseYopXpSFKpx0t73xY4AIYi6HUj1AaESGHculVzyCViuM7NTGIlzF1y9IhZuK9pcgLYjZH4AAWFsw20XcS0nwQmJhW8FtEzEKMHLCylPDGSnZg0l2w+ymp9EtR/exrP6v4vwxoXCBdlbPUYEcJ/JBfcpm3qfryHZniA/tzG3tDOvhbQP18Daix4qlbgqECNiVqDNwtstdWAj9989VHbZpynZsMW5F4om38e2PEWp5r1yLH/tNCaii2QpGJ5kispkzr/ta7DvEaD72YrmUYr+313L9p98huLihBjYkTVYYBmlIa9Wmre69XyYnvUPiaulVlxN4dUPiKswZmISi8LbSi7+OKVZM0Gm2OgrT1B41V/EaJvYuZz0EsxuuyjdxLM8Wa/u//wBQhv1OpIdCYlSLxhRLIKzt6QigNto3TmSPsaMdIrHE2rxwzXazzNOLPsNOFhwiNE+6Olb23MB9wfHjfgk95/bg8kIhDdk2muB2bMpdXVSrIlYKdbwWCAjbUvZdV+jipvvIL18hGh+0FD04hrSWLtFAGIpE3bFLXdQwey3i8CFpthncMM0JuHCOsQkBZxg2HxpeCAXJgEz1im2wMTBLdT93G8km4DK7UecVtnln6HCeTc4+2ZmbAkQzuEd0h9hZwlMuUzIBLWG0K9wn5DsMldkTjO0nSKubOwH3JuXDyjaEKT2yBtwLNuiyIZHZbYJLyB4/GDWCZdS1RsilQegxQKl6IL3O3XGWbAgO3HpNV+RYl7i4697nWPlAQiYS3cnKcACpmBEER8bbcx82VvIbHITBSZdJAQT2bCEklI5MCWEKQKkH0BzkEbmZMByXqAywPv2tfG5AWliECtzcnBrThTzwpIO2acB1VfAfzJZsaZncr+I8YSi5JKPyzOGRoOZeulln5CKoAGexbc//B+UatohnlUgpFyA82ECAe1U86EUtGXn0TtbiDPdtl/sR4n9myjVuEuM9gWsgeO+JJv28JvJWs1w8rG2K1ota2lYQvXVTqbE7hUU37taAjG7V/yZks27pJ/1E3plMuDLfHaRA/o/lR3ksBeR2kW1l3s05UrUXM8bQAisbWB2JstETCow0Jdc9knyDZsoeb9KeEaH75HB2DdiGulFFZLML3V4K/88f3MGkKaVNi0zZSpIf5LLOjs8fZA9ALNJGJ/hcBAYfy4FxsyXuAbE40gCzP6A2wXyk9TwJwA0FWhbpxOwtSRaY3wPjt8/QHao/Y8sAMflOxai0O6QpNFORuQ6kdontnMFeSqGk9nRwBpgh9hioNX2rPyzuPZK/2FBC69BLCv1q0/wI9dDXpuP8Qo3SNdVNZif7p7pS0xgcEVGW2FPglNKbPty0vwhqSdUctmnhDgxwZKbxPcEMTCIi8GESy8bIdm8YZ8Ue0w/bIq4LKbqe3/2QiOCvVzkAJdY+onvXkwKE8sCb76J5ShIShdW9cuu+TJ1v/A/ss4MkulZ+SceSJNFoISmXCZFu8RjKI+kgqy9pmX18Ejb6S3wVWc29x2mIen6C+ffInmuohsfo3TTTp5xrqTo5idEOPQbvSCWguEsuCDATyNAHNBIYGs5Himfklj4NzBKS135slo+liG54uK7louLLnm8or2CVBCRDhKHFgDPQCSBTLGgzcf95WYoLM9Zsiv/btn2HK+uFuety/PBJZV+VxOTSqFUkkRGZKRwgfdYbOvT0m8k1xj3d8T2mF2HWePdKClhEK8FDQ4pjpz8ebmPAf6pHVCD3/rJsv2nYW327ET+JJCLgQX3dszcMKiwDq0jZxLP8ozuRgqMnU9dy35P6UaeqeWRVFDEijmtmWzldtKUrlw0FQc2N0sXYQcXUVS4LL/hu1R0wQcIlQIxWz0dgNEeebxOO/iRID4kd2cBvu98i+LbXxChK4b6lr1SeweCtvi894mNQeI/Ms8INjbYI7L2Nfmuv/eZf86HG2YrViWrLG9PGdYWL4qT5dotjgX3XdFeNzwiSSy91eMkv1hi7xrRYry1UyiyaakECQfGLJD2IIFleO3fqOflR1mDWy6k2+8G2XYyWYR0Ay5yhaux9BPffY6oe1ntbI+uXJ3PVC5HA0sYSIsBYpG09zzzj215WgIhkXQy/MIfxC0TsQH5AK4i4FHJsOyDpkVfJsXaqNjq93h730esrNF7KDT9LVR0/nvFkAxvINhakHUZxZ4kyC0f0omPcSKNBctQBUMLxMupL1chbtosrF6Nu8kN8PyyEWzI7YOGcjROqbEwcH7cJ6kEimJtpcOoYNZ14vyAmBX/8GniOSjt5HsOl15ZDsIyWqBIPMSksDK25fAYs9BVReNDVg+3fd+PK+lnWPxO92jqSHyXl97P9zirXenFVZRu3sXX3MIEM4/aH/mR5ApDCWO9ZIgsDUof4omK0b6fr6r/LZBHbCn7hheU3L146W6XXHJE/qa3gxTcEW3uiy15Nd4fBzDEo0pk9/O/JzvRIzNWpG5BaWExVuZjKSkDkIpp2TvThnnbqO+t/LNtK//O3JbbBfKvbMuSPFFkpCnAZAjBEV79Vybk31EC2ZUZsnwxgJoL3GS9ZYE+9XjM8mEwLpx3I6nBUmmj47nW93bCAA5t6UTu2b1yJuDnjHvnG7dQapig9AFinZCOHsGzqo4U97bkCiu96t+o4sbFVHb1l2T5sZTfQxMvzBwo9/uMpS/WXMfX24mPDV28ZquqeD6YNqx/MJ9Z+RwCsLfFd66gyLp/kbdmvNgU4f2G7Yrq4ecyS7ILwF0d7vXQ0KDB9xfo5jygt6/f0jpQEU6DAi6x5AOq2siDqx/zwN4BAZGJ/S+Lsd5bUUdWrEvSYfBIy+zRf3h5Zp1MW9vSJn1q9O1rHtr/vfOmqDZdkvk6ByjiAVZ4zvUyu+586m4W2CZV3fpDsRNBxiGOoWDuDaSGILzTjpaQq5Dg9h8LaCt+JhW4zvZWpmJJBTXbg5IeR6PSyz8lGkLR3BtFoPW5fby/HvRKDrHXCUD+E9rMqQBSSfHMXEr68nOP7VguMR7QAFEh1Ddqttw7/J3YvZpn8QfFm0omHnzPE4e2yjueSa5AOQjWUEJ8jBs3L7qoYOTi5XtTac8njLTyW1a88iqMpR8wWyXqN1BwymXkHTZFrgWGfGSn6GZijW5+UuxNjqrRf+Aw/Fo3u2adq630Ay6x5AFKItWZNKxDqHU+0ICtInFgE8V2viD17vPp/YUa7nwdOyzSPly3eKUUv7fT6Q+RRkW5TXJtCe7DkkZk3T8lwSAyL1vxCHU+/WsxNmPpxlczSVKSWD2tVLTwXVTJM21PzTj5fd/A50Od9mMegyw1IbivLzYO1lY8PBNOdzexRrBCPoemX8Es6KXQlEsdDasv4EuB1oQlLwkyPPbSenupvB88/6CpwD4F0q686Q6yIh2itWBGjxRAiT1rKfrKk6T5CySPWPsj/ylEHphwETekf9otyEVV7VlBI3EN/h7/H8tbPWrqiymLvs8knj/NJSPlsfQFTzd4PhZf8D5Z9o0xoRRd+EFxV4/vWdXva8pC5b6iqdYLyuI3LJXqWQGXWPIA2+vt4F64/XQQCwAygfB4nQTNETgKvL/ShrmBdHrHqMUv8kgl2vn18yttRb1eZ+nfVxGfBYLYUBFQCRZT28M/kIy1vpEzMgWbDIcc/SFKt9az1nKjuIz2bHhUIq6hKfQX0Fa8LMz1oM4yuQ9XwYIKJX6RFqfi7d+hLjgdhNvIP2quZDtALIVoLQg8PPZ1AkBT6W9GZUSUw64Gt9zKd/5AtJfWB78jAbWotCgpcrCf10/BiRdQOtxC3c/dS8EJF1IAfyPOAwbufsDgexrQtTIm7Hcc+MICJKWjYYvXxUaT73ssUW6zLSui541dGHyvEvXrKLl3LaGgXbr9gCylIrsErtcZC/0Hxm86bdR7LXtbZpOLHOESSx6weuuKZo2UVZjxnzbkaeDiMBhQhmGt0hX7naO+s/rIoNI96XfzqK7NtRqmonlZoF1AHUvvohASDVaMlBgDuJJCOLLUd+wWLBgK5t0gOaCQXNNsP+gYn/MAXB+0BM2r8/kyG3sFhVCy2Vs9mpKN2yVOBFl22x78lmQXllQrrL2giqPGGpl46xVXS+CqLD0d72S8CTVgkLhTtKfcbqtcFJZAE/s3UmT9ww6hpJOsmZSIvUHaxvvAC6/r8V9QwazryTd8BoWX/Z61nCBf05jMgXJHyoSnH11sF9F5mU2kLF5m1H139a9YZ/lY2rJaMB7yNiL4nqbgVbj8Pib3cygw8hxJ/SJEnqex4OP28lX9M0bBrswmFznCJZY84JYHyDQte21P3EwNtBE/n4Dw0SCATOspW7HeUbt47c7MV7Rv0UXwy73O71EDMNjmAizbxXa+KEtJML4WzrpOKh56q2BbwUEVCk27krzDJlN0/SMsuH9KyYObJdstBCaIpz+AtqKHoCGcKm6F24L2ZF/yt1MOGjNjaC7wQNJCZUfW/SHQkDoFOdoKZl4j6/5Iglg0+x0SwCpur8eBaFBMLDpS6udI2JDo8d1rxDal+IuE2JDxt3DODVR+/TfIUzWKLCMpxFMw+3r5LtW4TYz4JVfc5qR4yfXcGUBrKfBq1bZiX4Ps3pnNuDX2qDtW/4U1ifenDHOXR1PzJfeZMD0S6Nn9/P+QEWllls5fPBLaGE2Zpq0YD41avCw/s5pBDJdY8gRDs9drmrLMj1QnbwKAADFpNgzz/qBivW/U4rVNma8yiF7NE7jpZq6y3TIpMOF8qQaoFVZKPjMzEXFKLB9EVttO0strKTjxQv7ucSlCBgN50bnvkok8XGf7K/zwJFArBuRyXCHOxGWhNIHBZIE1eiQulOSFKJrmk9rs8R0vUmTtP1jr+pmTVTg7B2fhDueJxK6VUlBNMlBvfVZyX6HCoWMkPw64GYjE9zG5iD0o50u0JT9c0cJbqXDuzVRy4Qe52Sp1r7yfQlPfIsGRcPOGO250w6PkrZ0qRNT1zK8INU1kKa+fiBvInmy/q4CKpmY2HcHo29c+Trb+ASaXNR7WiPNJLrimtJTW7t/E42gEPSrGw/2qP7Axs8lFP+ASS54wfvGaQ4ZlPR1Po05GZuMZCpCKzaMynbb/kDK8t1UfQyqLFvEutnqlT9cqMTPNCXwOBLvplSOp5OKPidE+zbPN8PL7ZIkGgtlbOVqWb1D4CUs7VjrJk9CAGGThOZbTjcz+hIlEZQEO+8pxD8PHR/ne4gveT2VX/RuT2qep9IrPUOmlnyB/3Uw5v5VZpsNnLNnheqwkUrMgCE8VokTNE5SLTh56RQz9qI54qnZbrO0gZT8IBgQB0oMm0zfYknDR6DzM2stKCq/9uyyHJfasIicFkCrpT0DoyBMGwz3sMbC1lF39Zdaurj4x+fUSSLoa8urV3JTrXvr47NepD6NuX7FSsfQPJw3zcSaXnCn0WEisTp6M9QCWgiMpoydlKn8Z+fXlbhqXPOAMF4FvLuxfNGe0quh/YfV/bqIX7qNvBLKkYhp0j51Of33MD9d1Z746goPfnj/fUpX7+DrGoVxr3wEZwudhYYycT1hSwksrqabYK09SsmGrGOkDEy8W+wA0G1TE7Fn9gLiPIlYE9pk+g3tzsi1O3Xs6+RiOi3HxhLLMl68F2gaPKtiAoEE5lTWhQdiS+DONmutwg552lXiEgSxgu0C1xh5k4927VgIPsRyGJRk9VM7aShcpvqBoMogzygb6HQ/wVIscCFP0cI/cruCQAiocVdx3guEHyVME0QqRhNToapDjyVIcz+jhHIF6J/gO6V3EpsWEgqDKNBMiNLP+QOxzptXA9/78UYtX12c2vwYHF82rNW31dq+ufBC2mTMNflZV4inrt1E1/Nmpi7e6aVzyAFdjySNGLn5pr2Xbf0mmzQSPtzMOaBPPjpNkKD/p0NJfPh6pAGlbudCnq+NyK7PsuBhDqGIpRlxfpZbMKko37ZEcTwBsLYgCx3dYQoJh3AN32DHzM6SSowCCtsA/FdfeMp8I8OMC+/HL6OIZP5NEfM8a58Wf0yggxQTjLR/JgjhN4RX/JwJc0rvXbyDfUNhQmDSLq6SGSOHcG5kcz5MU9Ui3IrPp4y29HQUQSKAqxLv2c+YNQz1reVa8RzRCVFFEEa3s/QORRPn+xvesJZS3Rh0f5NYqufjDVHrl5+X7/gBaC/eVYWSrNyIha2bzazCctfmiZPrfkob1I/i34NafKUDaooRhvmKqys9dUskfXGLJMyzy323ayqrT5XrcW0BTsSw7yWL/pyNuX/m1OYvXIU3s67Bv0fw6RbPfBrGUi2jPBhZW3vx9yWGFGT0EH6KnIdSQlgYzf2gryMKMCphI+4/cUCj+hbozjstu/+4fvMD8ZcETawBYyop0SEYAaFUwzCPJIV5OrXj+He+D0r+pln2yHwzHaWgE3DYUnbL4WqJbnqLIy49I7ZzIy/+i+I7nyeplBUPVp0qdk/wAMTxM5r6AZI2ueud/SAodLIPBicJbOZKCky6SIMNk0w4hf1kyy4OdAslXWT/97IHktBOmjS7jSUydMuLbhmF+mQdJGk4jbzR0HqOptNlhk/qDsYtXbs5sdpEHnFnS7yzB/m+fP9tWjH/qulJrnAGqv5Oh2I5YlvLdUd9beWdm83Gx71vz3u7zav9A3rM+t5yFlIq8VGW1TA4G+UfMIN/o+ZTuOCiCOLb5CZ7xvyz1ZYov+Rh+QFqgWFxI1VCx1DnvWf2guPlCqPcZ3JtR6TC8p5OCNShGVnRiYrFMSeZZcM7bhNgcAcvikbWo2OanhDAQwwJiROChr3aKkzbFGxIvLHi5QcOCGzWIU/WHyDfcsWF3PPJjShzcxIL+1F5LZsKgjlfanDLPuSyFZYD7LhkOWGuCfaXr+d9JhVHUZMHSnJChx0cVTPgqfw+bDK5B8xeSift9Cg3rVMA8ip/+x+u+u+K3mU3HBZ9G2btowYd1sn+ia2rJQGUEPxWgOfGYSHIXvKPu9tV3ZDa7yBNcYhkg1H9nwXv47W5NU4qwXPBGAaq+YVit3Ibv1n1v9a94onjCxuxbNKNEpeBvvLpyczIHGxG0FQi4ogW3kF48RMoqY7bvrRknxBJefb9oI1gGk31Z0MmyEv9W8RVSYu8qir78qCzZ5IQMsUT2d1PJ5HLSfDCOnwR8M0T4H0ViQoyFFUwMyGFmO+TIpKIwoWDZCGlS4rtWMAHAtmESSux6mBDh3SbVPl/8PzI6G0WI9wp88T313dKEwlElORAL78/3FEQNO1V45V+ocM47qPPxn0ukOtLpo71YnkOtEiQxjW5aKpqhf+Qs8cyLbnrCKYGNwnA5AgqIbdrbbdU/qzfuunu+Ne8mRVH/y+9Ra7Hk2ter7g+gqZimjS7+4zF3rPp2ZrOLPMJdChsgjPzeqj+xlLgdy09MLpmtpxdwfTYt62CK6N/Wbh9xz8lIBfBSYLRtW9fnZLDnqSiC7yCIzZ4OqQ6J5SVE3vMolniQrDEbmZpRPwMp39MdDSLkkvtR0/2l3gvkE4Gv0IOAyGPrx78OPHXm9oAAoSmh3g1esD8Exp8vdgqkmSk453qyWerDFmSw5oUSBbgmfI9iWoVzbqSKGxYLucReeUq0IDHo93aJibsGtBX5kBMcLStbljfJmhLuI0gQ3ndI/aIFS+FXTj4sOfI2vXK0JKeElgXi8Y+azfcCoqAf4p1/qurqaNWM35LZclKMuWPNg5pKH2LpvtHryTXDad+Aq/PxRMu0rQ6msttH377qO843LvINl1gGCJjARdTIz5lYvsuz0G4Eip1O8EyQDNPek0hat91Hq/5yywMPnNS31F50kW4Qvdvn0Xy5rIpAuPmGTqLglEt5ZjxBAgpRgMoMN8lavlQ0VHUJzovvXSOGcDsRFnsLbBxIpojcYUdrD30Gt1v3aRREKeBTXQMukmfoCM4MjlsoRne8vMMmiV0CWgAyBaBIVmTN30VYY2YP913HeM8alzdIniFjxGiebtlL/jFzyVs9Xq6nL8GPWkCnAOJaMn/3FdA0EvvWOe7drDUhUSkyMhfMvFbS6QcmXsTtsaSWCe4xqlCC3EHoUnkyVMrPwcmMnCvklzahxOSn7Hs+3qvIxZGLVz3Fk50PJ9LmA6jrgjxdAwVoVCGvimDgbZah3Fav+H94qomWi9yRP2dwF6/D3ctazZ+9Z8jqjjA1qIo6m2dLxTnHhfQSGJri6ZKyNvGs+ROjv7/miWXLTj2A3v+WIZVk0m9ZnmL63DeIbaWQClgDkVlzw1aJTYFNIjT5Mgqj6iXPoBUmmsLZbxOBF5r2Fup66m6Kbn5K4isk3xNS0kMC5Aj81FKVJt2vnVoFwM62KedONe3ktm6XF1Kz6yVDhfxgT4Fnm1RlhKcVz+qRowtLYKh+qbG2Ay82BE7C8QA2CxCRHe/JnKR34JaYikeDJT3NwjXQ5x7C12KlYnwPY7IMCa3RU1EnhAdCDNSd47ga8zUgiwDIBNmC8TwQSIllMLhb99dDDA4ifIsK28MNe+5adnhLZvNJ8bNlhxpvu3jEMsO0mlWbZvo8aognY5lv8wMntYySjqes+zVd/+IIWvnMqMX7+xfE4+KkcIllgLH4kUar5OKPvTLD3rOKSWWyrirDIeYHgl4w4YOMMQz7r6TaH6373ppNma9OiS9cMPQTuqq+PdcxDTmt+Qok8y8M4j1r/yGCNjTrWopuXMrC2KDQ9LeKtMeyEtK6BFhTACllhV6/tBWG5GpTlP/HM+95/H7ytTCencO+4q2sI70c9dJRmRMebH4RvvACs+Ldsk8ha1+Fc99BgdHzWAD3SEQ+2grNxkn3co1UOAxMuIA3MxGxluZcD6721OBZPiTfWn6tD+jajFwmH1jKQoyNFW5zEjay1hKcdqVE5yMbsJ2KOvXimbwrblhE3S/+kUlnrdiPAhMvFG0zdXib1PrJ9Tmg1bqm+FlDD/7Xc4f/vHixs/1U+PmyQ9G7ljWs6rhg6BMmWQHFpsm6pmr9UKCkn2E8QAtKIbmqqn7BS+k7a7+7+tDiXky0XPQPvev5LvKCzkUXlXQpiS8oFv2boipF4gLMo6c/AwjHACS5hsWakU7fGl5ccr/6+aVJ+aIXsP96s1a/+eAWlk0TcmuLLRUKPbWTZbaOmTzyfam+gMSohFfdLzUz4P6K8rrIH4aZMrYFxsyjCKogdh3OWaABMMgahrWB78N3WU7/me/LSWf+IDqcv3DeLSxs+fOQsWS01Wc0E53aH/kheUprqeTST7BGs4OQwwwBkRDCWGrCkhhIB8epfvdP+Br/Km6+sNF0Pv1rim1f1uvgQ7jemqb9B36Yf+OW/QsCMedJO3cCFFbDEiNIUw2UUNFFH2RtbCd1P/Mb0Up8/Jx8dbP5GV0kGZtRPA4OFQnE8exe2e/nYNp2E5PlR+sWrXw0s7nXsD8+29NQ652aTlsfYel0K28q5eepHnHf5/vyen9F8LK8yVjigWDyLtwMep43/Tql2k+O++6aHr7Nud5VF31E5mm5OJ3Ys+j88bqV/oql0PU8JEo8uiLuOLCZY9CcTLiDR0AmkmbKllT3Cd7/EM9Y77fJ+5NRi5f1OTPrnkXzbtJJ+T8+uq/PI48FGWb6SBOSbt8vBm+M6/DKP8naf6pxl7gPhyZeQIUL300mz4iN9kMU2/IUawWNrAHwLFouuH9jHlUvY2nrCywT17JIeZqF0UmvBTYSL5MJlrKwHIcgx+jWpyWGpZA1rpb7vyrkiIwBPev+SVYEmT5sIULYLEA8WkG57FPAWpnZ1SSFzKCNYVmqL8IZxGKY9v9ZofRntYT+oF/XLk+kc3CgECCVTSH5RkyXgE0QfseTv5TKnfG9q6VOCxwnSi7/DLXe/zVZkoQBP9WwVfKJIY8YNJ/ealvHA55FPGn8vu72NR/ObMoJmxctKCtU7Ct4XLyFtZgF3N3LuFkexVY8PErkBvPfMGch42eat8dIsbbyWHgqbdiPjLlj9W5wDfZzcXrhEssbiP23nzvGTtvv5qFxKWk0wrLsSl1RCwJeVZH8UbxPdlSATLAtlhIdp4sJqY0f3i4ebP/SiP46YvGqjsyufUb9dxYsZW3lylxnyRBaKOHb/uiPpfgU6n7AeN/52H9JPXLMnlHHBFcU3/ECBadcLpmAQTBdy+4VId8fYDabNq0mzbIuZ4Hu59nyCr5d3pMSC5MfNBJfzXiK8Szdz+2HcMVsH55gXTyLF41mwS1Sw8ToaGDaLSDfsMlkhJsl3sY7dIIkfEQpAETwZwkS19yXyp4ZjeX+uttX3brvOwu+wJt+iolDTs+Drys49TLyDZ8umiHsK9CeEFtkJaKU4GuFJlV2zZepZ8WfJB8alvFQYyY47jwmlmecfGf9EA1YkkwZ1n6e+Hxg9O2rlmU29wuI6j9A5w6xVBrJ11jDAyQE6uVbbPAFNfHNaiTy1ruZic8MuMRyBmDnXVf5PB3tkyxSztEsZayiKrWsxxfyw4ERWrNJSfHnGFNLNw+xAyw4d5gmrRt7x+pdzhFyR/2iheeqqv0PJqqqXOJtsBTkGzqZis57j9Swx5KLnY5T1Xt+Sl3P/Za1mEPkYaEWYjLBvmY8LHEVZudh8rHQSzfuYHmc6+zcQYFXo3jK+EW8o/0rnsrKyYppr+T7dXLti88J7y0QHmqpwKPKiWnhqW9rvVTpRJCnj2fxwUmXiNcbHBRSh3dIHIj8vqhSkjlCc4FAx778hZRfhpdWb+NCIIh5hr2k7nurrkHmA+aUv/p0Led8c2irFPPSdfJWjZP4Gpuvz1M5SjQS2Fy8tZMlUNXoOCyBoIGx8yQnWvN9X2DCd5KE9gcZDfL2UYtdl97BCJdYzlDYfyWtfsuMQo/Pq2meZGLIlzfFoLRkvs4b9n1n3j2qon4cn/t8cJ6hI3sxlo+wZARPJEkh4guKIAu/iFAeQ4LyTP4bwYWozQ6PsZ6Vf6FUy24W5rkH5QGZJIjMCnTLqMWrl9R/c94oVgG2KoriPxWxKNCuxi0UYiiY/TYWustYnuqEBJmtD3yL9JIaCky4UIiHrLTM7pEpAEXK4ntWiyYGt2S4UEPLgQE9eWgLxZlURLDzA+sNEFuRNM3n6767+iL8Xf/teXfw5OHrKj8YUYJyAX7Ip/fXzZaIfPL4yGg7IKSIImq4TlSY9A6fJs8FnmQx1iYjmx7jn6n9jieSa0qba82U9d4x//lqnR8XgwP9m5a4GDAot5A5avHGrtpvrG2v+cqm6ECQyq5vzhmuqeo8DwuBXA+uF1ZS+XVfF3uFGWmTNPLIFtyz7iFZu0e6E71sOPWs+isLtcep+5nfsoDbL4GGqqfvns3HAgKMBfCTqOCJv7VC4ul6L8AzcszcUW9Fqi/qPoqseVCM8kdIgWf+Fl8TlrmsZJyKz303+VgQw1sMUhvLZohdQe11fB/d8qx4Wgmd9JJUjuAo5URV1T/wr/fCEJ4bWMdlbQnlCmATSrXuoxQ/E5S0RqyOBKpy+1LNe6SqJK4v3XFAPNxKLvigRO73N6U+gmyZ9Odquj4+s8nFIIJLLIMYmqJeYln2qJxTzrBwQgwEYj481eNkaQleU5gBI/YD38Nwj7iWincscoIP03GeTJtkJqL9XgKD3I0mDEMxlSezNiYlbfVOGrPghOZUdN57pd2wqZRd8xUWxh+hCDy+WDCbqGey5WkyOxok0LDryV9R24PfpuTh7Xxpimg0ThDiDKkaCc2s7Ppvir2pPzEhfC27LUt5MmXAPSMXgPRMIckIk7kErrJ2YvG9R5R9aOoVorEhqBOaCdyl/XVz+F68j6xYWAgHy34gqFwBhcnvYQLT7AVHV5h0MTjgEssgBsvGOTz4i3MjFhZ5PANGYGN4xZ/EtmJGOim88s/iFeXYK3gfnv1HWHuJbXuWSi/9JA37/IMsiGeKaytsGP0BshkwuWxSPJ4nM5v6BrRPZc0lGaXEjheoc+l/UcejP6HkgQ38lUaqplPZlZ+n0rd+0ckMEGknX+008jKJwhHB4r87Hv85/+ZHEtsC77Lw878T12S5/n5A0ZSfc/M6QGA5gYkFyT/9dbMIKf47lt4l7UPCT2Q5xrMDcYAEYdhHKejI+odIr6qj0itvo6KF7+53wCQSTFq2PdubKjth1mMXZyfcAMlBin2LLiphkfoRj66M73NAHgzXwRJx0UURKf+I6aSHykgvHy6FvOB6e6TCHwQjEwjyVmENH2Vyo1ufkbQijnDLDXJYnhbzzP6vIxe/+KfMZvripUOLLUu9jQXyyQMkhRTjEj+DWBa4DGPJDoIcxccQxQ4vMC1ULEGDsCNBQ0F+LRAMIvbBrYhzQVAobEVe1gz8Y+aJFxn2cfJvnRoS+2HZ+3+2rOEPmU1017JDbf920bAZfI5pmU19BnK3eYdOliwByIgg15YJgEQJANhZsPyF7/xj51PR/FskqWbX43dRcPLFlObJApYL+/OcbEsJsF7651+8cNCtzDiI4GosgxSqaQyzyK7JOau/7azBw+aAbMSRVx6nThZIqGV/hFSOIDPrNtPOLFjW73OciWcAF11u+kFSrb9kNglsj9r7K2JiSjXtJjPcLFmBU617qHDhrZItAC7QsKVAEzMiWGVjHYUJVewRrXvlt8gWTOkktT74bep47E5q+9t3JNtAcOoVfZ7tIyVm5uMRmLb6M9uyc3OfBYnEETN0gHw1kySjAJb89JIhTCRbJd5ICrHxMwmdc72Qf/PvPiH7mbGw1JjxVI1yPMxyBIhfVe1hfsvOV9EZF28SuMQySGEp6SqWPpV9SZZ4BCwDMfOFe3Hz7z9NqYZtFJp6uaRhFxfbXI7ZR6DdlmltHLV4jRjts0iR2WP3xtGBfw/BGpx4kdgT/OMWkBYso/ZHfkQ9K/4oHl8aa2VF828mzesX9+FU4za5RuREA3HAjmEgXsWCrYiJksnIjMEjnP/uA2+isYpi+zYvuvk1toh122vX82GW5mzEZ3JBtmMEoqK2f+F572UN80omz3dS+XVfY6IpFJJP7F7lEKGmiYMFvOJU1tZwj5CgUq4nB6AbBL2sGeoKH8TFYIJLLIMUBlERKXZBrnZ7SE4Yfq1UlJASv/2Rn4j3EWwWAw3IWSaPCOnq7zKbjuB/4+t6+MveXRVrVmqwWIzYqf0bRQgjCSXccUFcEjjY2UhheIttX8az+CWSldlTNVZ+jqBJs7OB1IJySWODpUAsJSUP9K7I17HwlvW8hkGQkVpRrP9KIzlJLsAEgLUW0cpYk4QDAp4bglgRPGkiFxprKIl9a2X5Tw0UizuyXj5SgiyDky+T/Gf9sbWgf6XJKMr86WKQwCWWQQpdtTSWnqcqWnJqsPCCcEKSQ8Rw9CX5Yn/AysGe9ob0I5k/+w6xN0T5jQWtv0gIBpH0SDsTGHeezNLTbfWkBAup5IrPUMlFH6bSKz4rgaBI2wKNBjE6sK0Ex59PoelvkfoysLOYMZgT8nMPAkHPyzbZj0uCzVzA14fkksgHljiwkQJj5kqAavey/xbSwVIXnll870tMPNNJKygllTW0+Lbnqeelf5C3arSk7HG0styg6UruP3bxpoRLLIMUjpWjlzP73gAEg4DBPAnUk4FlHFa7fjfnN+v6YQAwWSOpIc+Q8ZSof0mEaATlenc8Lw4J+N5m4kH8TWL3aiEh1DLpWfugk2CSNRIIYL1ipKRAgccVShoj6aaJCpKvszPlhsqvruixbPuX/XlS8GADWSKFTc/av8kTqnrfXVT9obupcM7bRTszWPMKTLqICbZUarWg+iQIKbz2H6yxJIWgcoZ1GjqFizMKLrG4eFMhI6FaVBVJM3MH5DQCBuHxheUuBHPCAwpaCpbzYKh3asxcLXnP4KIbmnwJFc27xUlPwzN9iflo2iXfV1z/NYkVgd3GqdmfP1mqm8b6lGk9hWDQXACSg5da9wt/oMD4C8g7chaFl99H4Rf+V0oGIE8aXK6jGx+n8uu+SsWXfkKcEJCipvTyT0qiTRRFE6NJHwGNkH+ccx47F29OuMQySKFZWpzfEm+2qaSkT1fpj8O/u+qE7qu9uSaQCoRtHNmImVBEACqa2I2QDwwaiZWKU/SVpRR+8T6Ks5YiaVFinZTYv0GWwGC8h/YCW0t4xZ+5XTpV3vojKpx7g5MhuA9gma14OuLHbXrdD9Y38h5/kZ0y2/oEvlajq1GSaiI7Qvdz90rCTWQJSDfvkeU7aJux7c9R+8P/KUGgcEdGupvo5mckoaV/2GRZ+usLcEtjSZNUM9W3ymcu3vRwiWWQwtapg0d+Zx4n1gMONNUwrJRimL/jdp94+qz0Iq0LDmCaToYAntHrpcMkzUzJBR8i28j8nLUWKxmjwvnvlIzMEkD5rx+Ke7I4KbAwhisv7DPINeYdMo46n/p/FNm4VOxOvQYIQ0E9RyrIbHkd0oq6LGVZK3LVWkAuMOCLUwE0D/4bL8Sx4F5IokrTkESV8PCD/QWefxaItH6deJA59WV6r7U4LuH2HktTo5lNLgYJXGIZrEipTfxvCwb/mwUouayQ8jdvPFmf2fQ6fPe7ZCsWNZ5yag9hrmlSjwWBgUUXvI9Kr/qCxG8gk0A2CSO0EiSdTCMeZMQMqXNCELC8XfOFmHRuFHIKv/hH6lj6M9EEnOWf3gOimgWwnkhETpg8bRzSvJj2o4hmz+WRQSOB1xvIBM4KWMrDNfrHLhAbCipmIqATdpXA2IWixai+QknQCW0Nhn+npb0/ObRLW1VeifssV2MZZHCJZZBi9PdX7udhX38avIPzAogzw7TJUu3/q7lz00lnwCz+Tn1VkM4gDRakcCVG/EZkwyOSAiU07XJJTIkZenDcuRIASqzFFJ//QSq75t8pMHqO403Fh0m3HRB3XETcF829SYqEearH9nnZCLD0k5voTVv9F/PhRi+KteQEhbqf+52UTtaLq6jk4o+KvQjeEEEmE2R7hlYT2fCo5BNDbjFxwU4nZLlQNJ0+wKsp5FHtVZOSa92o+0EGl1gGMyzaGkua1ptBafHqChmWvVxLK5g65wXwhkq3H6Qkz8YT+9ZT9/N/oPjetbwdAY64KTYL4RYyIx2S/bfr2V9Tz+oHyEIQJEMNFLGAHiI2GVRmRCr9+J41ZHQe5tl//rMljb1j1SuWaT2TNq2ctBb8yEqEJUV+8fkfEELsWfOAEAtq5qhioLckCSfck1FSWop+qXrmfvQeMIX1JE0znVY3KIuPzt3sYjDAJZZBDEslRK0fejMsh2ERjKXen0b8YFWDsyU/AAHA7oCMAXgl6tdLQknk0cKykbdytKSt8dZMOrIUhmBIkA+WvOAAkDi0iRIHXubXBnkZYRbGsGEMAFRS/8x8ty/naHy+Xix7IQVP94v/R2EmlsjGR4VMzHiPfC9eZEyoSMEj9yEHOFqVvVxRrR3OFheDCS6xDGKMWrz6OZtol3hancFAcGAsbe5IW+pr0rcMBIRkYOBm0oAxO7ZrhczqI+v+Ie/I3pysR3VIH5NKp0StI1pTiCnz294mn8wFI25fudY07RXISJ3rU4NNCDVz0G7VC7MOEnLGRFs5AmhcOU44sr/iJj7GfeyE9jAXZy9cYhnkYBn4t6Rpxc5kbvFw4xSbloy/Y+XLmU0nB5yR8gAYteHpVXb1V6j0is/w+5ep5NKPkxIoke+dWjPbZUnpVXGaG/gKVS95X5Mr7ITQ7F+aFrX31UngCDJa2hHiwFseNSyPrlDCNDcrlvpEZpOLQQaXWAY5/BX++2zL2qPmKqQGGNBWEin7kGIpSzKbTg6+DMuy+x+Qx7N3JGAMTriAOp++m5ru+zw1/+GzYuQvWnirk7rG2THz3j/YNvnSqukw1ikgiTdte+mZ+MjQJsn+YimPjOrtRMDFWQeXWAY5qj+7LGKT8gvTstNnmpyCkJIsxmQ+MvL7q57KbD41NMot1fzR4PNKCvmeFscjCmqQbYrhXtH7n2LteOhL2kqPR7vdMu2mM03T1PmhpU1rveJR781scjEI4RKLC9qv+H/P8+5ncq+xPjBAewyTdhqK9v8ym3oFVcmxou/RUFQmkS4p0yuuxywwYdQ2ws2SD0zKA+QXhuXvfSBh7XdW7GBlaTGKF58pTw1ar2VTmLWVO0d+e8WezGYXgxAusbigSxYvM2xSv2Ya9uEzxUMMHMdCKsaffjJ28crNmc2nBP+MlRylu99XwfcBsSrRLc9I8kmxQfDL7AKxPEdI6ZIvoK38Slhk9SneI9lV8nv+3T0+vd9XmxfozMWGaf5q1B2rjlT0dDE44RKLC8GoxSs2mDZ9xTAt40xQXFhDsA3TvnfNthWvq7lyStjK/synfoK1AWRsPppsVTWjreTHtgKIEV61E+s2jGAG6z3G/2JpMu21FqVM++GA540dyrCFpU3zz4kC/fuZTS4GMVxicXEE7cPTD3CX+DYCrN9IxQUhEJZlPZhWSr59ywOS4b+PsLeDFN4sQAlf26IWFPbKbOo1xnxzdbNt61+Ipcwn/G+Q5uLhB5Y27CVp0r446asr3PQtLlxicfEq5nxiXbquNnWnadEissjKOXNIjsDMHTE1lklP+1J02/jFS2E17zMsxVj3RhJjX4B2pgwLS5GbMpv6jJGLl+9Nm9qnEylrKXJUni6NEzYVkEoqbd1nRJUPjV28siXzlYtBDpdYXLwGCpPLftX3A546f49noYmcKxf2ETqfR1FsyzKtP7G8umXIf6xuznzVZ+jJwC7TsJveDOQC07uqKhFFs5ZnNuWE8d9fsYeP856UQX+wLEriuQ3U9UNoOI4VViJtGP9ZkFA/M/ZOl1RcvIo3wdBz8Uah/lsLPmqr9lf9Hm2sYdmEaO98A7NrBEAmDKubbPvnVsq8c8wP1znJuHLEvkUX+S1K/Dqgqx9IsS5wJgMammlaeyJtPTOn3r01ktncL9R/e8FnWfp/loX/BGgVyC2Wj7sAovKivbZtGqa9if/84cjvrb4/87ULF0fgEouLk2Lv4vnzyaQvaSq91e/RC5JpS2wC/QWElI8PatmWkUzbK1Syfzrie2se5u15YYL6RQuv9WrKv1IsVM9k4D7Ypn1P3e2rP5nZlBfUL5o3WTHpE5aiXO33amNxnpSBZ5fZoQ8AOSFTMRMKbCnbFJseJtX4zcjFL+3N7OLCxWvgEouLU2LnXWN9ekvZLYqm3OLRlEtZgwkmmGCgxfQVWSGFOuxJw1qp2MoDVsD+x6iv5zen1M5F82p9pP5T15TZaTMvXJV3YPDZtp1QdM/5I7+zfJ2zNX+w/3qztveVfefoinatqdiX+fhe+HTdj/sB7RO3BQGoxwJaJNzONX5O0CbjKTOatuzVqk1Pshb0xLDFq9ZndnXh4rhwicVFr7F90ewKzfSer+nWlYpF1wW9+jAQBIQUOEa8m46SU+hcMMiLoFIzS15pqzNlWc9oivqwX1dfrB7AQLr67yy4LehVfx5jEjwTgXtimPaDo763+ubMpgEBCGbHxv0jPLY6VdPtmfxQZtu2Mlkja3jAp0upSzw253kRheNmgv/YS4q9g8lktW1aGw2yt4y946VD/P3rmciFi2PgEouLPqPhntnBeLM+TDVpEtnKQu5Es1jcjFNUpcanUyBLLinDxKS4iRR1r6rYGy1LXWGlrS0er3Jo+OJVnfy7ARVSuxYtGOux6T6fR13A2lFm65kBDDzLopSi0sK606gBPHvRRfr4i6kkRskSzbRCrMkEdV0t4Rb5ydAStm502BbFDTIjpk/pbk4GuxFAm/m5Cxe9gkssLvoF+57Znu1dPn9Rc9KXKlR1lfWSzFdI1GinbMvQiitSowJ6Qvn80tRAk8mxqP/mgo+QZv9aVVU9H7ahfAHLgWnD/smIYelvwBMvs9mFi7MCLrG4OKth3bkgsL/L/q3fq70HxuszgVpQBIu1uZdTin39+MVrDmU2u3Bx1uDI7NKFi7MR6pdWxRXV84N42lzvQfTgGwxoKoZltSqm8u8uqbg4W+ESi4uzHnWLl2/VFPvrqbR1EIGYbxQQtGjZdtg27W/1qQyACxdvMrjE4mJQYOTiNU9YZH0JEfmnK5vA0YBHHCOctuzFPeqIP8hGFy7OUrg2FheDCru/de7VHs36qVdXJ5wuTzGkP7Ftq8ew6Wt1Q43fusZ6F2c7XI3FxaDC2DtWLLFM5V1Jw3w8oA98kSykbDFMaw+Tyq11W0fc45KKi8EAV2NxMSix/uszK0u9/tvIsr/g0dUCpCvJlzeyzNZ4ZDlllekBVde+7lZUdDGY4BKLi0GNA4sWzLNse7FNyoWaSsFMeV1CRoG+EA0i1qX6Jv/IINtQLGUj2ertPeqwx6YufiCV2c2Fi0EBl1hcuGDsXzz/CjKsj9uqOte2lUqvrgRVlUmGWQYEA47JEo0MGv4H9ngQEZBKWynes4M/7iBFu9dDyb8PW7wuJl+6cDHI4BKLCxdH4dCiueMNW7mCSWSBqmqjmCzKLLJLFJv8PFokr5ZiK8g+FlNUO8Kf223bbtJseokH05PDb1+9Wg7kwsUghkssLlycAHu+OrvYG9LqDFMZZitUyGpLsXyh2HHb1jpVUtssr2/f6G8+08IDqQ8LZy5cuHDhwoULFy5cuHDhwoULFy5cuHDhwoULFy5cuHDhwoULFy5cuHDhwoULFy5cuHDhwoULFy5cuHDhwoULFy5cuHDhwoULFy5cuHDhwoULFy5cuHDhwoULFy5cuHDhwoULFy5cuHDhwoULFy5cuHDhwoULFy5cuHDhwoULFy5cuHDhwoULFy5cuHDhwoULFy5cuHDhwoULFy5cuHDhwoULFy5cuHDhwoULFy5cuHDhwoULFy5cuHDhwoULFy5cuHDhwoULFy5cuHDhwoULFy5cuHDhwoULFy5cuHDhwoULFy5cuHDhwoULFy5cuHDhwoULFy5cuHDhwoULFy5cuHDhwoULFy5cuHDhwoULFy5cuHDhwoULFy5cuHDhwoULFy5cuHDhwoULFy5cuHDhwoULFy5cuHDhwoULFy5cuHDhwoULFy5cuHDhwoULFy5cDAIQ/X+4nVt3kNFDwgAAAABJRU5ErkJggg==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Image result for entreco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937" y="1686874"/>
            <a:ext cx="5192031" cy="47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3" y="6144546"/>
            <a:ext cx="1773242" cy="5625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508" y="6276393"/>
            <a:ext cx="7689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hlinkClick r:id="rId5"/>
              </a:rPr>
              <a:t>https://ec.europa.eu/jrc/en/publication/eur-scientific-and-technical-research-reports/entrecomp-action-get-inspired-make-it-happen-user-guide-european-entrepreneurship-competence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15373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77590" y="915834"/>
            <a:ext cx="8664350" cy="0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3" y="6144546"/>
            <a:ext cx="1773242" cy="562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660" y="1348525"/>
            <a:ext cx="8719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i="1" dirty="0">
                <a:solidFill>
                  <a:srgbClr val="660066"/>
                </a:solidFill>
              </a:rPr>
              <a:t>Creativity?</a:t>
            </a:r>
            <a:r>
              <a:rPr lang="en-GB" sz="2000" dirty="0">
                <a:solidFill>
                  <a:srgbClr val="660066"/>
                </a:solidFill>
              </a:rPr>
              <a:t> “often obvious in young children, but it may be harder to find in older children and adults because their </a:t>
            </a:r>
            <a:r>
              <a:rPr lang="en-GB" sz="2000" b="1" dirty="0">
                <a:solidFill>
                  <a:srgbClr val="660066"/>
                </a:solidFill>
              </a:rPr>
              <a:t>creative potential </a:t>
            </a:r>
            <a:r>
              <a:rPr lang="en-GB" sz="2000" dirty="0">
                <a:solidFill>
                  <a:srgbClr val="660066"/>
                </a:solidFill>
              </a:rPr>
              <a:t>has been suppressed by a society that encourages intellectual conformity” Sternberg (2006: 93)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237" y="4773285"/>
            <a:ext cx="8460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i="1" dirty="0">
                <a:solidFill>
                  <a:srgbClr val="660066"/>
                </a:solidFill>
              </a:rPr>
              <a:t>Entrepreneurship? </a:t>
            </a:r>
            <a:r>
              <a:rPr lang="en-GB" sz="2000" dirty="0">
                <a:solidFill>
                  <a:srgbClr val="660066"/>
                </a:solidFill>
              </a:rPr>
              <a:t>“applies to both individuals and groups (teams or organisations), and it refers to </a:t>
            </a:r>
            <a:r>
              <a:rPr lang="en-GB" sz="2000" b="1" dirty="0">
                <a:solidFill>
                  <a:srgbClr val="660066"/>
                </a:solidFill>
              </a:rPr>
              <a:t>value creation </a:t>
            </a:r>
            <a:r>
              <a:rPr lang="en-GB" sz="2000" dirty="0">
                <a:solidFill>
                  <a:srgbClr val="660066"/>
                </a:solidFill>
              </a:rPr>
              <a:t>in the private, public and third sectors, and in any hybrid combination of the three” (QAA 2018: 7).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237" y="3609509"/>
            <a:ext cx="8409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b="1" i="1" dirty="0">
                <a:solidFill>
                  <a:srgbClr val="660066"/>
                </a:solidFill>
              </a:rPr>
              <a:t>Innovation? </a:t>
            </a:r>
            <a:r>
              <a:rPr lang="en-GB" sz="2000" dirty="0">
                <a:solidFill>
                  <a:srgbClr val="660066"/>
                </a:solidFill>
              </a:rPr>
              <a:t>“The </a:t>
            </a:r>
            <a:r>
              <a:rPr lang="en-GB" sz="2000" b="1" dirty="0">
                <a:solidFill>
                  <a:srgbClr val="660066"/>
                </a:solidFill>
              </a:rPr>
              <a:t>action of innovating</a:t>
            </a:r>
            <a:r>
              <a:rPr lang="en-GB" sz="2000" dirty="0">
                <a:solidFill>
                  <a:srgbClr val="660066"/>
                </a:solidFill>
              </a:rPr>
              <a:t>; the introduction of novelties; the alteration of what is established by the introduction of new elements or forms”  (Oxford English Dictionary).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660" y="2600977"/>
            <a:ext cx="86643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i="1" dirty="0">
                <a:solidFill>
                  <a:srgbClr val="660066"/>
                </a:solidFill>
              </a:rPr>
              <a:t>Research?</a:t>
            </a:r>
            <a:r>
              <a:rPr lang="en-GB" sz="2000" dirty="0">
                <a:solidFill>
                  <a:srgbClr val="660066"/>
                </a:solidFill>
              </a:rPr>
              <a:t> “a detailed study of a subject, especially in order to </a:t>
            </a:r>
            <a:r>
              <a:rPr lang="en-GB" sz="2000" b="1" dirty="0">
                <a:solidFill>
                  <a:srgbClr val="660066"/>
                </a:solidFill>
              </a:rPr>
              <a:t>discover</a:t>
            </a:r>
            <a:r>
              <a:rPr lang="en-GB" sz="2000" dirty="0">
                <a:solidFill>
                  <a:srgbClr val="660066"/>
                </a:solidFill>
              </a:rPr>
              <a:t> (new) information or </a:t>
            </a:r>
            <a:r>
              <a:rPr lang="en-GB" sz="2000" b="1" dirty="0">
                <a:solidFill>
                  <a:srgbClr val="660066"/>
                </a:solidFill>
              </a:rPr>
              <a:t>reach a (new) understanding</a:t>
            </a:r>
            <a:r>
              <a:rPr lang="en-GB" sz="2000" dirty="0">
                <a:solidFill>
                  <a:srgbClr val="660066"/>
                </a:solidFill>
              </a:rPr>
              <a:t>”  (Cambridge Dictionary).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77589" y="195317"/>
            <a:ext cx="6206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>
                <a:solidFill>
                  <a:srgbClr val="660066"/>
                </a:solidFill>
              </a:rPr>
              <a:t>What are we talking about?</a:t>
            </a:r>
            <a:endParaRPr lang="en-GB" sz="40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4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77590" y="915834"/>
            <a:ext cx="8664350" cy="0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7590" y="207948"/>
            <a:ext cx="1805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660066"/>
                </a:solidFill>
              </a:rPr>
              <a:t>Activity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034" y="1827799"/>
            <a:ext cx="4604067" cy="3262451"/>
          </a:xfrm>
          <a:prstGeom prst="rect">
            <a:avLst/>
          </a:prstGeom>
        </p:spPr>
      </p:pic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630621" y="1744662"/>
            <a:ext cx="3341304" cy="4281488"/>
          </a:xfrm>
        </p:spPr>
        <p:txBody>
          <a:bodyPr/>
          <a:lstStyle/>
          <a:p>
            <a:pPr marL="342900" indent="-342900">
              <a:buSzPct val="100000"/>
              <a:buFont typeface="Tahoma" panose="020B0604030504040204" pitchFamily="34" charset="0"/>
              <a:buChar char="•"/>
            </a:pPr>
            <a:r>
              <a:rPr lang="en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Turn the circles into as many everyday or recognisable objects as you can</a:t>
            </a:r>
            <a:br>
              <a:rPr lang="en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I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SzPct val="100000"/>
              <a:buFont typeface="Tahoma" panose="020B0604030504040204" pitchFamily="34" charset="0"/>
              <a:buChar char="•"/>
            </a:pPr>
            <a:r>
              <a:rPr lang="en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have </a:t>
            </a:r>
            <a:r>
              <a:rPr lang="en-I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minutes</a:t>
            </a:r>
            <a:br>
              <a:rPr lang="en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I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SzPct val="100000"/>
              <a:buFont typeface="Tahoma" panose="020B0604030504040204" pitchFamily="34" charset="0"/>
              <a:buChar char="•"/>
            </a:pPr>
            <a:r>
              <a:rPr lang="en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Go!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3" y="6144546"/>
            <a:ext cx="1773242" cy="56252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30621" y="5406824"/>
            <a:ext cx="8170480" cy="504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08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30621" y="5398572"/>
            <a:ext cx="8170480" cy="520505"/>
          </a:xfrm>
          <a:prstGeom prst="round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3 minutes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6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9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77590" y="915834"/>
            <a:ext cx="8664350" cy="0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7590" y="207948"/>
            <a:ext cx="4294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660066"/>
                </a:solidFill>
              </a:rPr>
              <a:t>Activity reflection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034" y="1827799"/>
            <a:ext cx="4604067" cy="3262451"/>
          </a:xfrm>
          <a:prstGeom prst="rect">
            <a:avLst/>
          </a:prstGeom>
        </p:spPr>
      </p:pic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630620" y="1744662"/>
            <a:ext cx="3472147" cy="3345588"/>
          </a:xfrm>
        </p:spPr>
        <p:txBody>
          <a:bodyPr/>
          <a:lstStyle/>
          <a:p>
            <a:pPr marL="342900" indent="-342900">
              <a:buSzPct val="100000"/>
              <a:buFont typeface="Tahoma" panose="020B0604030504040204" pitchFamily="34" charset="0"/>
              <a:buChar char="•"/>
            </a:pPr>
            <a:r>
              <a:rPr lang="en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happened?</a:t>
            </a:r>
          </a:p>
          <a:p>
            <a:pPr marL="342900" indent="-342900">
              <a:buSzPct val="100000"/>
              <a:buFont typeface="Tahoma" panose="020B0604030504040204" pitchFamily="34" charset="0"/>
              <a:buChar char="•"/>
            </a:pPr>
            <a:endParaRPr lang="en-I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SzPct val="100000"/>
            </a:pPr>
            <a:endParaRPr lang="en-I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SzPct val="100000"/>
            </a:pPr>
            <a:br>
              <a:rPr lang="en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I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3" y="6144546"/>
            <a:ext cx="1773242" cy="5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74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364" y="1"/>
            <a:ext cx="491065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3" y="6144546"/>
            <a:ext cx="1773242" cy="5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26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6100" y="146393"/>
            <a:ext cx="717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>
                <a:solidFill>
                  <a:srgbClr val="660066"/>
                </a:solidFill>
              </a:rPr>
              <a:t>Creativity: Thinking styles… </a:t>
            </a:r>
            <a:endParaRPr lang="en-GB" sz="4400" b="1" dirty="0">
              <a:solidFill>
                <a:srgbClr val="660066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77590" y="915834"/>
            <a:ext cx="8664350" cy="0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5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100" y="1193965"/>
            <a:ext cx="2673745" cy="267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2799973" y="1525912"/>
            <a:ext cx="1916723" cy="984738"/>
          </a:xfrm>
          <a:prstGeom prst="line">
            <a:avLst/>
          </a:prstGeom>
          <a:ln w="127000">
            <a:solidFill>
              <a:schemeClr val="tx1">
                <a:lumMod val="85000"/>
                <a:lumOff val="1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43840" y="4346249"/>
            <a:ext cx="2372856" cy="1096091"/>
          </a:xfrm>
          <a:prstGeom prst="line">
            <a:avLst/>
          </a:prstGeom>
          <a:ln w="1270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47647" y="2787496"/>
            <a:ext cx="1869049" cy="1080214"/>
          </a:xfrm>
          <a:prstGeom prst="line">
            <a:avLst/>
          </a:prstGeom>
          <a:ln w="1270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Content Placeholder 5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100" y="4105467"/>
            <a:ext cx="2673745" cy="267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2549441" y="5666621"/>
            <a:ext cx="2167255" cy="1045906"/>
          </a:xfrm>
          <a:prstGeom prst="line">
            <a:avLst/>
          </a:prstGeom>
          <a:ln w="1270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16696" y="2350328"/>
            <a:ext cx="2935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b="1" dirty="0"/>
              <a:t>Divergent thinking</a:t>
            </a:r>
            <a:endParaRPr lang="en-GB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716696" y="5338326"/>
            <a:ext cx="3191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b="1" dirty="0"/>
              <a:t>Convergent thinking</a:t>
            </a:r>
            <a:endParaRPr lang="en-GB" sz="28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698" y="146393"/>
            <a:ext cx="1773242" cy="5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46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803400" y="1387475"/>
            <a:ext cx="6407150" cy="5214938"/>
            <a:chOff x="1802795" y="1386961"/>
            <a:chExt cx="6407802" cy="5215466"/>
          </a:xfrm>
        </p:grpSpPr>
        <p:sp>
          <p:nvSpPr>
            <p:cNvPr id="2" name="Rounded Rectangle 1"/>
            <p:cNvSpPr/>
            <p:nvPr/>
          </p:nvSpPr>
          <p:spPr>
            <a:xfrm>
              <a:off x="1802795" y="1386961"/>
              <a:ext cx="5756861" cy="521546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355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4179" y="1543864"/>
              <a:ext cx="6336418" cy="5035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2597150" y="214313"/>
            <a:ext cx="51578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From Creativity to Innovation </a:t>
            </a: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260350" y="768350"/>
            <a:ext cx="43785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i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Who Invented the lightbulb ?</a:t>
            </a:r>
          </a:p>
        </p:txBody>
      </p:sp>
    </p:spTree>
    <p:extLst>
      <p:ext uri="{BB962C8B-B14F-4D97-AF65-F5344CB8AC3E}">
        <p14:creationId xmlns:p14="http://schemas.microsoft.com/office/powerpoint/2010/main" val="12851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77590" y="915834"/>
            <a:ext cx="8664350" cy="0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673" y="6221638"/>
            <a:ext cx="1773242" cy="5625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7590" y="172865"/>
            <a:ext cx="7347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4400" b="1" dirty="0">
                <a:solidFill>
                  <a:srgbClr val="660066"/>
                </a:solidFill>
                <a:latin typeface="Calibri" panose="020F0502020204030204"/>
              </a:rPr>
              <a:t>Remember!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528609"/>
              </p:ext>
            </p:extLst>
          </p:nvPr>
        </p:nvGraphicFramePr>
        <p:xfrm>
          <a:off x="809290" y="1685275"/>
          <a:ext cx="7600950" cy="3782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859042022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1790214193"/>
                    </a:ext>
                  </a:extLst>
                </a:gridCol>
              </a:tblGrid>
              <a:tr h="729308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800" b="1" dirty="0">
                          <a:effectLst/>
                        </a:rPr>
                        <a:t>Divergent Guidelines ​</a:t>
                      </a:r>
                      <a:endParaRPr lang="en-GB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1411" marR="81411" marT="40706" marB="4070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800" b="1" dirty="0">
                          <a:effectLst/>
                        </a:rPr>
                        <a:t>Convergent Guidelines ​</a:t>
                      </a:r>
                      <a:endParaRPr lang="en-GB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1411" marR="81411" marT="40706" marB="40706" anchor="ctr"/>
                </a:tc>
                <a:extLst>
                  <a:ext uri="{0D108BD9-81ED-4DB2-BD59-A6C34878D82A}">
                    <a16:rowId xmlns:a16="http://schemas.microsoft.com/office/drawing/2014/main" val="2061188472"/>
                  </a:ext>
                </a:extLst>
              </a:tr>
              <a:tr h="508819">
                <a:tc>
                  <a:txBody>
                    <a:bodyPr/>
                    <a:lstStyle/>
                    <a:p>
                      <a:pPr algn="l" fontAlgn="base"/>
                      <a:r>
                        <a:rPr lang="en-GB" sz="2500">
                          <a:effectLst/>
                        </a:rPr>
                        <a:t>Suspend judgement​</a:t>
                      </a:r>
                      <a:endParaRPr lang="en-GB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411" marR="81411" marT="40706" marB="40706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500">
                          <a:effectLst/>
                        </a:rPr>
                        <a:t>Cluster similar ideas​</a:t>
                      </a:r>
                      <a:endParaRPr lang="en-GB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411" marR="81411" marT="40706" marB="40706"/>
                </a:tc>
                <a:extLst>
                  <a:ext uri="{0D108BD9-81ED-4DB2-BD59-A6C34878D82A}">
                    <a16:rowId xmlns:a16="http://schemas.microsoft.com/office/drawing/2014/main" val="3976839167"/>
                  </a:ext>
                </a:extLst>
              </a:tr>
              <a:tr h="508819">
                <a:tc>
                  <a:txBody>
                    <a:bodyPr/>
                    <a:lstStyle/>
                    <a:p>
                      <a:pPr algn="l" fontAlgn="base"/>
                      <a:r>
                        <a:rPr lang="en-GB" sz="2500">
                          <a:effectLst/>
                        </a:rPr>
                        <a:t>No editing​</a:t>
                      </a:r>
                      <a:endParaRPr lang="en-GB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411" marR="81411" marT="40706" marB="40706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500">
                          <a:effectLst/>
                        </a:rPr>
                        <a:t>Be decisive​</a:t>
                      </a:r>
                      <a:endParaRPr lang="en-GB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411" marR="81411" marT="40706" marB="40706"/>
                </a:tc>
                <a:extLst>
                  <a:ext uri="{0D108BD9-81ED-4DB2-BD59-A6C34878D82A}">
                    <a16:rowId xmlns:a16="http://schemas.microsoft.com/office/drawing/2014/main" val="2444423021"/>
                  </a:ext>
                </a:extLst>
              </a:tr>
              <a:tr h="508819">
                <a:tc>
                  <a:txBody>
                    <a:bodyPr/>
                    <a:lstStyle/>
                    <a:p>
                      <a:pPr algn="l" fontAlgn="base"/>
                      <a:r>
                        <a:rPr lang="en-GB" sz="2500">
                          <a:effectLst/>
                        </a:rPr>
                        <a:t>Allow repetition​</a:t>
                      </a:r>
                      <a:endParaRPr lang="en-GB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411" marR="81411" marT="40706" marB="40706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500">
                          <a:effectLst/>
                        </a:rPr>
                        <a:t>Check your objective​</a:t>
                      </a:r>
                      <a:endParaRPr lang="en-GB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411" marR="81411" marT="40706" marB="40706"/>
                </a:tc>
                <a:extLst>
                  <a:ext uri="{0D108BD9-81ED-4DB2-BD59-A6C34878D82A}">
                    <a16:rowId xmlns:a16="http://schemas.microsoft.com/office/drawing/2014/main" val="2129749219"/>
                  </a:ext>
                </a:extLst>
              </a:tr>
              <a:tr h="508819">
                <a:tc>
                  <a:txBody>
                    <a:bodyPr/>
                    <a:lstStyle/>
                    <a:p>
                      <a:pPr algn="l" fontAlgn="base"/>
                      <a:r>
                        <a:rPr lang="en-GB" sz="2500">
                          <a:effectLst/>
                        </a:rPr>
                        <a:t>Include the obvious​</a:t>
                      </a:r>
                      <a:endParaRPr lang="en-GB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411" marR="81411" marT="40706" marB="40706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500">
                          <a:effectLst/>
                        </a:rPr>
                        <a:t>Improve your ideas​</a:t>
                      </a:r>
                      <a:endParaRPr lang="en-GB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411" marR="81411" marT="40706" marB="40706"/>
                </a:tc>
                <a:extLst>
                  <a:ext uri="{0D108BD9-81ED-4DB2-BD59-A6C34878D82A}">
                    <a16:rowId xmlns:a16="http://schemas.microsoft.com/office/drawing/2014/main" val="1421704456"/>
                  </a:ext>
                </a:extLst>
              </a:tr>
              <a:tr h="508819">
                <a:tc>
                  <a:txBody>
                    <a:bodyPr/>
                    <a:lstStyle/>
                    <a:p>
                      <a:pPr algn="l" fontAlgn="base"/>
                      <a:r>
                        <a:rPr lang="en-GB" sz="2500">
                          <a:effectLst/>
                        </a:rPr>
                        <a:t>Allow humour​</a:t>
                      </a:r>
                      <a:endParaRPr lang="en-GB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411" marR="81411" marT="40706" marB="40706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2500">
                          <a:effectLst/>
                        </a:rPr>
                        <a:t>Seek novelty​</a:t>
                      </a:r>
                      <a:endParaRPr lang="en-GB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411" marR="81411" marT="40706" marB="40706"/>
                </a:tc>
                <a:extLst>
                  <a:ext uri="{0D108BD9-81ED-4DB2-BD59-A6C34878D82A}">
                    <a16:rowId xmlns:a16="http://schemas.microsoft.com/office/drawing/2014/main" val="2163917807"/>
                  </a:ext>
                </a:extLst>
              </a:tr>
              <a:tr h="508819">
                <a:tc>
                  <a:txBody>
                    <a:bodyPr/>
                    <a:lstStyle/>
                    <a:p>
                      <a:pPr algn="l" fontAlgn="base"/>
                      <a:r>
                        <a:rPr lang="en-GB" sz="2500">
                          <a:effectLst/>
                        </a:rPr>
                        <a:t>Go for quantity​</a:t>
                      </a:r>
                      <a:endParaRPr lang="en-GB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411" marR="81411" marT="40706" marB="40706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GB" sz="1200" dirty="0">
                          <a:effectLst/>
                        </a:rPr>
                        <a:t>​</a:t>
                      </a:r>
                      <a:endParaRPr lang="en-GB" sz="12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411" marR="81411" marT="40706" marB="40706"/>
                </a:tc>
                <a:extLst>
                  <a:ext uri="{0D108BD9-81ED-4DB2-BD59-A6C34878D82A}">
                    <a16:rowId xmlns:a16="http://schemas.microsoft.com/office/drawing/2014/main" val="158297080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28650" y="2109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3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12oz Kraft Ripple Cups | 500 Cu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738" y="412872"/>
            <a:ext cx="4986051" cy="63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77590" y="915834"/>
            <a:ext cx="8664350" cy="0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673" y="6221638"/>
            <a:ext cx="1773242" cy="5625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7590" y="172865"/>
            <a:ext cx="7347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4400" b="1" dirty="0">
                <a:solidFill>
                  <a:srgbClr val="660066"/>
                </a:solidFill>
              </a:rPr>
              <a:t>Activity - </a:t>
            </a:r>
            <a:r>
              <a:rPr lang="en-IE" sz="4400" b="1" dirty="0">
                <a:solidFill>
                  <a:srgbClr val="660066"/>
                </a:solidFill>
                <a:latin typeface="Calibri" panose="020F0502020204030204"/>
              </a:rPr>
              <a:t>leaky cups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4524" y="5795693"/>
            <a:ext cx="8170480" cy="504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08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24524" y="5765822"/>
            <a:ext cx="8170480" cy="520505"/>
          </a:xfrm>
          <a:prstGeom prst="round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10 minutes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9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DN Default Document" ma:contentTypeID="0x0101003491B67C085BEA4381EEE65AC97BC87900F3345B6DC586A240B13CC98F8171883A" ma:contentTypeVersion="33" ma:contentTypeDescription="CDN Default Document List" ma:contentTypeScope="" ma:versionID="18c291f2160a61158ef02552569e2965">
  <xsd:schema xmlns:xsd="http://www.w3.org/2001/XMLSchema" xmlns:xs="http://www.w3.org/2001/XMLSchema" xmlns:p="http://schemas.microsoft.com/office/2006/metadata/properties" xmlns:ns2="58145f34-b256-4881-98aa-197eefd36cda" xmlns:ns3="http://schemas.microsoft.com/sharepoint/v3/fields" xmlns:ns4="3da41f1a-f215-4c23-b495-b3a9d9642a80" targetNamespace="http://schemas.microsoft.com/office/2006/metadata/properties" ma:root="true" ma:fieldsID="760bf9c87ca950462b34efde56643060" ns2:_="" ns3:_="" ns4:_="">
    <xsd:import namespace="58145f34-b256-4881-98aa-197eefd36cda"/>
    <xsd:import namespace="http://schemas.microsoft.com/sharepoint/v3/fields"/>
    <xsd:import namespace="3da41f1a-f215-4c23-b495-b3a9d9642a80"/>
    <xsd:element name="properties">
      <xsd:complexType>
        <xsd:sequence>
          <xsd:element name="documentManagement">
            <xsd:complexType>
              <xsd:all>
                <xsd:element ref="ns3:_DCDateCreated" minOccurs="0"/>
                <xsd:element ref="ns2:Tax_x0020_Year_x0060_" minOccurs="0"/>
                <xsd:element ref="ns2:pad299acdc3d4c54b2453fbe8d7b7b7f" minOccurs="0"/>
                <xsd:element ref="ns2:TaxCatchAll" minOccurs="0"/>
                <xsd:element ref="ns2:TaxCatchAllLabel" minOccurs="0"/>
                <xsd:element ref="ns2:e6fd4296aebb462abe262dffcb5bf89e" minOccurs="0"/>
                <xsd:element ref="ns3:_DCDateModified" minOccurs="0"/>
                <xsd:element ref="ns2:p06203fff19a49a8bf6e537224e522bd" minOccurs="0"/>
                <xsd:element ref="ns2:de748d43fb93405aa24a7dfdafd5bf7f" minOccurs="0"/>
                <xsd:element ref="ns2:SharedWithUsers" minOccurs="0"/>
                <xsd:element ref="ns2:SharedWithDetails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145f34-b256-4881-98aa-197eefd36cda" elementFormDefault="qualified">
    <xsd:import namespace="http://schemas.microsoft.com/office/2006/documentManagement/types"/>
    <xsd:import namespace="http://schemas.microsoft.com/office/infopath/2007/PartnerControls"/>
    <xsd:element name="Tax_x0020_Year_x0060_" ma:index="7" nillable="true" ma:displayName="Tax Year" ma:default="0" ma:description="Is this a Tax Year (April to March)" ma:internalName="Tax_x0020_Year_x0060_">
      <xsd:simpleType>
        <xsd:restriction base="dms:Boolean"/>
      </xsd:simpleType>
    </xsd:element>
    <xsd:element name="pad299acdc3d4c54b2453fbe8d7b7b7f" ma:index="8" nillable="true" ma:taxonomy="true" ma:internalName="pad299acdc3d4c54b2453fbe8d7b7b7f" ma:taxonomyFieldName="CDN_x0020_Department" ma:displayName="CDN Department" ma:readOnly="false" ma:default="" ma:fieldId="{9ad299ac-dc3d-4c54-b245-3fbe8d7b7b7f}" ma:sspId="6c33d3eb-c608-48d4-a6c8-22093a3c1c3a" ma:termSetId="0930f63e-1fe0-4dfd-a3b2-f8348842756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c14462a3-80da-43b3-a813-3f0d25c1aa8f}" ma:internalName="TaxCatchAll" ma:showField="CatchAllData" ma:web="58145f34-b256-4881-98aa-197eefd36c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c14462a3-80da-43b3-a813-3f0d25c1aa8f}" ma:internalName="TaxCatchAllLabel" ma:readOnly="true" ma:showField="CatchAllDataLabel" ma:web="58145f34-b256-4881-98aa-197eefd36c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6fd4296aebb462abe262dffcb5bf89e" ma:index="12" nillable="true" ma:taxonomy="true" ma:internalName="e6fd4296aebb462abe262dffcb5bf89e" ma:taxonomyFieldName="CDN_x0020_Document_x0020_Type" ma:displayName="CDN Document Type" ma:readOnly="false" ma:default="" ma:fieldId="{e6fd4296-aebb-462a-be26-2dffcb5bf89e}" ma:taxonomyMulti="true" ma:sspId="6c33d3eb-c608-48d4-a6c8-22093a3c1c3a" ma:termSetId="55d2f72e-493e-45a8-bf4e-03c2804cc8ef" ma:anchorId="6d6640ce-4c0d-41c9-8c3b-bfbcfa8b4374" ma:open="false" ma:isKeyword="false">
      <xsd:complexType>
        <xsd:sequence>
          <xsd:element ref="pc:Terms" minOccurs="0" maxOccurs="1"/>
        </xsd:sequence>
      </xsd:complexType>
    </xsd:element>
    <xsd:element name="p06203fff19a49a8bf6e537224e522bd" ma:index="16" nillable="true" ma:taxonomy="true" ma:internalName="p06203fff19a49a8bf6e537224e522bd" ma:taxonomyFieldName="Financial_x0020__x002F__x0020_Academic_x0020_Year" ma:displayName="Financial / Academic Year" ma:default="" ma:fieldId="{906203ff-f19a-49a8-bf6e-537224e522bd}" ma:sspId="6c33d3eb-c608-48d4-a6c8-22093a3c1c3a" ma:termSetId="dc85b5bd-8b63-4ed8-b9cd-c58b474ad31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e748d43fb93405aa24a7dfdafd5bf7f" ma:index="19" nillable="true" ma:taxonomy="true" ma:internalName="de748d43fb93405aa24a7dfdafd5bf7f" ma:taxonomyFieldName="Stakeholders_x002F_Companies" ma:displayName="Stakeholders/Companies" ma:default="" ma:fieldId="{de748d43-fb93-405a-a24a-7dfdafd5bf7f}" ma:sspId="6c33d3eb-c608-48d4-a6c8-22093a3c1c3a" ma:termSetId="34d3210d-307f-4f83-8890-f42e8564302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4" nillable="true" ma:displayName="Date Created" ma:description="The date on which this resource was created" ma:format="DateTime" ma:internalName="_DCDateCreated">
      <xsd:simpleType>
        <xsd:restriction base="dms:DateTime"/>
      </xsd:simpleType>
    </xsd:element>
    <xsd:element name="_DCDateModified" ma:index="15" nillable="true" ma:displayName="Date Modified" ma:description="The date on which this resource was last modified" ma:format="DateTime" ma:hidden="true" ma:internalName="_DCDateModified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41f1a-f215-4c23-b495-b3a9d9642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27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 ma:index="28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145f34-b256-4881-98aa-197eefd36cda"/>
    <p06203fff19a49a8bf6e537224e522bd xmlns="58145f34-b256-4881-98aa-197eefd36cda">
      <Terms xmlns="http://schemas.microsoft.com/office/infopath/2007/PartnerControls"/>
    </p06203fff19a49a8bf6e537224e522bd>
    <_DCDateModified xmlns="http://schemas.microsoft.com/sharepoint/v3/fields" xsi:nil="true"/>
    <Tax_x0020_Year_x0060_ xmlns="58145f34-b256-4881-98aa-197eefd36cda">false</Tax_x0020_Year_x0060_>
    <pad299acdc3d4c54b2453fbe8d7b7b7f xmlns="58145f34-b256-4881-98aa-197eefd36cda">
      <Terms xmlns="http://schemas.microsoft.com/office/infopath/2007/PartnerControls"/>
    </pad299acdc3d4c54b2453fbe8d7b7b7f>
    <e6fd4296aebb462abe262dffcb5bf89e xmlns="58145f34-b256-4881-98aa-197eefd36cda">
      <Terms xmlns="http://schemas.microsoft.com/office/infopath/2007/PartnerControls"/>
    </e6fd4296aebb462abe262dffcb5bf89e>
    <de748d43fb93405aa24a7dfdafd5bf7f xmlns="58145f34-b256-4881-98aa-197eefd36cda">
      <Terms xmlns="http://schemas.microsoft.com/office/infopath/2007/PartnerControls"/>
    </de748d43fb93405aa24a7dfdafd5bf7f>
    <_DCDateCreated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64930FD3-65A8-47C2-9E70-5F693F0BCE4A}"/>
</file>

<file path=customXml/itemProps2.xml><?xml version="1.0" encoding="utf-8"?>
<ds:datastoreItem xmlns:ds="http://schemas.openxmlformats.org/officeDocument/2006/customXml" ds:itemID="{B363533F-86D8-4D44-B73A-64D457417626}"/>
</file>

<file path=customXml/itemProps3.xml><?xml version="1.0" encoding="utf-8"?>
<ds:datastoreItem xmlns:ds="http://schemas.openxmlformats.org/officeDocument/2006/customXml" ds:itemID="{278723F3-E6B7-4BD0-8AA8-62F0265D84D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5328</TotalTime>
  <Words>346</Words>
  <Application>Microsoft Office PowerPoint</Application>
  <PresentationFormat>On-screen Show (4:3)</PresentationFormat>
  <Paragraphs>77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Resolve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 Aitken</dc:creator>
  <cp:lastModifiedBy>Samantha Hay</cp:lastModifiedBy>
  <cp:revision>271</cp:revision>
  <cp:lastPrinted>2019-03-13T13:55:53Z</cp:lastPrinted>
  <dcterms:created xsi:type="dcterms:W3CDTF">2015-12-01T12:31:29Z</dcterms:created>
  <dcterms:modified xsi:type="dcterms:W3CDTF">2019-06-05T09:54:47Z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0x0101003491B67C085BEA4381EEE65AC97BC87900F3345B6DC586A240B13CC98F8171883A</vt:lpwstr>
  </property>
</Properties>
</file>