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21"/>
  </p:notesMasterIdLst>
  <p:sldIdLst>
    <p:sldId id="278" r:id="rId3"/>
    <p:sldId id="279" r:id="rId4"/>
    <p:sldId id="256" r:id="rId5"/>
    <p:sldId id="777" r:id="rId6"/>
    <p:sldId id="259" r:id="rId7"/>
    <p:sldId id="260" r:id="rId8"/>
    <p:sldId id="261" r:id="rId9"/>
    <p:sldId id="262" r:id="rId10"/>
    <p:sldId id="778" r:id="rId11"/>
    <p:sldId id="782" r:id="rId12"/>
    <p:sldId id="784" r:id="rId13"/>
    <p:sldId id="785" r:id="rId14"/>
    <p:sldId id="781" r:id="rId15"/>
    <p:sldId id="269" r:id="rId16"/>
    <p:sldId id="270" r:id="rId17"/>
    <p:sldId id="271" r:id="rId18"/>
    <p:sldId id="268" r:id="rId19"/>
    <p:sldId id="276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4B8A"/>
    <a:srgbClr val="4FC8E8"/>
    <a:srgbClr val="EEED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544DC-4029-40AD-905D-67BE5940A3BD}" v="1" dt="2026-05-27T12:38:18.2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34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8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4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Relationship Id="rId30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" userId="db278859-e642-4dbd-a55b-76f2150d70a4" providerId="ADAL" clId="{5A18B9A8-BAD9-4709-854B-A727FAF5CE18}"/>
    <pc:docChg chg="undo redo custSel addSld delSld modSld sldOrd modMainMaster">
      <pc:chgData name="AH" userId="db278859-e642-4dbd-a55b-76f2150d70a4" providerId="ADAL" clId="{5A18B9A8-BAD9-4709-854B-A727FAF5CE18}" dt="2026-05-27T12:40:17.957" v="1624" actId="20577"/>
      <pc:docMkLst>
        <pc:docMk/>
      </pc:docMkLst>
      <pc:sldChg chg="addSp delSp modSp add del mod">
        <pc:chgData name="AH" userId="db278859-e642-4dbd-a55b-76f2150d70a4" providerId="ADAL" clId="{5A18B9A8-BAD9-4709-854B-A727FAF5CE18}" dt="2026-05-27T12:30:39.214" v="1555" actId="20577"/>
        <pc:sldMkLst>
          <pc:docMk/>
          <pc:sldMk cId="0" sldId="256"/>
        </pc:sldMkLst>
        <pc:spChg chg="add mod ord">
          <ac:chgData name="AH" userId="db278859-e642-4dbd-a55b-76f2150d70a4" providerId="ADAL" clId="{5A18B9A8-BAD9-4709-854B-A727FAF5CE18}" dt="2026-05-14T10:25:23.561" v="446" actId="167"/>
          <ac:spMkLst>
            <pc:docMk/>
            <pc:sldMk cId="0" sldId="256"/>
            <ac:spMk id="2" creationId="{93DABC15-CB4D-5030-5A1E-CB3C2D73A959}"/>
          </ac:spMkLst>
        </pc:spChg>
        <pc:spChg chg="del">
          <ac:chgData name="AH" userId="db278859-e642-4dbd-a55b-76f2150d70a4" providerId="ADAL" clId="{5A18B9A8-BAD9-4709-854B-A727FAF5CE18}" dt="2026-05-14T10:11:51.632" v="16" actId="21"/>
          <ac:spMkLst>
            <pc:docMk/>
            <pc:sldMk cId="0" sldId="256"/>
            <ac:spMk id="3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12:07.435" v="20" actId="21"/>
          <ac:spMkLst>
            <pc:docMk/>
            <pc:sldMk cId="0" sldId="256"/>
            <ac:spMk id="4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12:13.547" v="22" actId="21"/>
          <ac:spMkLst>
            <pc:docMk/>
            <pc:sldMk cId="0" sldId="256"/>
            <ac:spMk id="5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10:49.975" v="6" actId="478"/>
          <ac:spMkLst>
            <pc:docMk/>
            <pc:sldMk cId="0" sldId="256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2:30:39.214" v="1555" actId="20577"/>
          <ac:spMkLst>
            <pc:docMk/>
            <pc:sldMk cId="0" sldId="256"/>
            <ac:spMk id="84" creationId="{8AB9C239-6798-6929-06F2-9745ED904D41}"/>
          </ac:spMkLst>
        </pc:spChg>
      </pc:sldChg>
      <pc:sldChg chg="addSp delSp modSp mod setBg">
        <pc:chgData name="AH" userId="db278859-e642-4dbd-a55b-76f2150d70a4" providerId="ADAL" clId="{5A18B9A8-BAD9-4709-854B-A727FAF5CE18}" dt="2026-05-27T12:30:59.886" v="1561" actId="20577"/>
        <pc:sldMkLst>
          <pc:docMk/>
          <pc:sldMk cId="0" sldId="259"/>
        </pc:sldMkLst>
        <pc:spChg chg="mod">
          <ac:chgData name="AH" userId="db278859-e642-4dbd-a55b-76f2150d70a4" providerId="ADAL" clId="{5A18B9A8-BAD9-4709-854B-A727FAF5CE18}" dt="2026-05-14T10:36:23.881" v="542" actId="2711"/>
          <ac:spMkLst>
            <pc:docMk/>
            <pc:sldMk cId="0" sldId="259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35:38.218" v="532" actId="208"/>
          <ac:spMkLst>
            <pc:docMk/>
            <pc:sldMk cId="0" sldId="259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3:49:38.709" v="1032" actId="20577"/>
          <ac:spMkLst>
            <pc:docMk/>
            <pc:sldMk cId="0" sldId="259"/>
            <ac:spMk id="9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18T08:19:29.544" v="1071" actId="1076"/>
          <ac:spMkLst>
            <pc:docMk/>
            <pc:sldMk cId="0" sldId="259"/>
            <ac:spMk id="10" creationId="{9BE416A8-43CD-BC09-F00E-EFE06FDDDA88}"/>
          </ac:spMkLst>
        </pc:spChg>
        <pc:spChg chg="add mod">
          <ac:chgData name="AH" userId="db278859-e642-4dbd-a55b-76f2150d70a4" providerId="ADAL" clId="{5A18B9A8-BAD9-4709-854B-A727FAF5CE18}" dt="2026-05-27T12:30:59.886" v="1561" actId="20577"/>
          <ac:spMkLst>
            <pc:docMk/>
            <pc:sldMk cId="0" sldId="259"/>
            <ac:spMk id="11" creationId="{3E089D4A-825B-62DF-4802-70E979892867}"/>
          </ac:spMkLst>
        </pc:spChg>
        <pc:graphicFrameChg chg="mod modGraphic">
          <ac:chgData name="AH" userId="db278859-e642-4dbd-a55b-76f2150d70a4" providerId="ADAL" clId="{5A18B9A8-BAD9-4709-854B-A727FAF5CE18}" dt="2026-05-18T09:42:36.790" v="1200" actId="6549"/>
          <ac:graphicFrameMkLst>
            <pc:docMk/>
            <pc:sldMk cId="0" sldId="259"/>
            <ac:graphicFrameMk id="7" creationId="{00000000-0000-0000-0000-000000000000}"/>
          </ac:graphicFrameMkLst>
        </pc:graphicFrameChg>
      </pc:sldChg>
      <pc:sldChg chg="addSp delSp modSp mod setBg">
        <pc:chgData name="AH" userId="db278859-e642-4dbd-a55b-76f2150d70a4" providerId="ADAL" clId="{5A18B9A8-BAD9-4709-854B-A727FAF5CE18}" dt="2026-05-27T12:31:10.644" v="1563" actId="20577"/>
        <pc:sldMkLst>
          <pc:docMk/>
          <pc:sldMk cId="0" sldId="260"/>
        </pc:sldMkLst>
        <pc:spChg chg="mod">
          <ac:chgData name="AH" userId="db278859-e642-4dbd-a55b-76f2150d70a4" providerId="ADAL" clId="{5A18B9A8-BAD9-4709-854B-A727FAF5CE18}" dt="2026-05-14T10:36:15.555" v="541" actId="403"/>
          <ac:spMkLst>
            <pc:docMk/>
            <pc:sldMk cId="0" sldId="260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27.921" v="962" actId="207"/>
          <ac:spMkLst>
            <pc:docMk/>
            <pc:sldMk cId="0" sldId="260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40.540" v="965" actId="207"/>
          <ac:spMkLst>
            <pc:docMk/>
            <pc:sldMk cId="0" sldId="260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11.751" v="959" actId="20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32.323" v="963" actId="20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44.312" v="966" actId="207"/>
          <ac:spMkLst>
            <pc:docMk/>
            <pc:sldMk cId="0" sldId="260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19.405" v="961" actId="207"/>
          <ac:spMkLst>
            <pc:docMk/>
            <pc:sldMk cId="0" sldId="260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36.855" v="964" actId="207"/>
          <ac:spMkLst>
            <pc:docMk/>
            <pc:sldMk cId="0" sldId="260"/>
            <ac:spMk id="2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7:47.590" v="967" actId="207"/>
          <ac:spMkLst>
            <pc:docMk/>
            <pc:sldMk cId="0" sldId="260"/>
            <ac:spMk id="24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27T12:31:10.644" v="1563" actId="20577"/>
          <ac:spMkLst>
            <pc:docMk/>
            <pc:sldMk cId="0" sldId="260"/>
            <ac:spMk id="27" creationId="{024799CB-14E7-D579-E5CA-4C3A309B0F04}"/>
          </ac:spMkLst>
        </pc:spChg>
        <pc:spChg chg="add mod ord">
          <ac:chgData name="AH" userId="db278859-e642-4dbd-a55b-76f2150d70a4" providerId="ADAL" clId="{5A18B9A8-BAD9-4709-854B-A727FAF5CE18}" dt="2026-05-14T10:36:41.511" v="545" actId="167"/>
          <ac:spMkLst>
            <pc:docMk/>
            <pc:sldMk cId="0" sldId="260"/>
            <ac:spMk id="28" creationId="{5786C32B-6292-E4AE-EBD2-CDF634D95CF1}"/>
          </ac:spMkLst>
        </pc:spChg>
      </pc:sldChg>
      <pc:sldChg chg="addSp delSp modSp mod setBg">
        <pc:chgData name="AH" userId="db278859-e642-4dbd-a55b-76f2150d70a4" providerId="ADAL" clId="{5A18B9A8-BAD9-4709-854B-A727FAF5CE18}" dt="2026-05-27T12:31:17.659" v="1565" actId="20577"/>
        <pc:sldMkLst>
          <pc:docMk/>
          <pc:sldMk cId="0" sldId="261"/>
        </pc:sldMkLst>
        <pc:spChg chg="add mod ord">
          <ac:chgData name="AH" userId="db278859-e642-4dbd-a55b-76f2150d70a4" providerId="ADAL" clId="{5A18B9A8-BAD9-4709-854B-A727FAF5CE18}" dt="2026-05-14T10:37:47.553" v="552" actId="167"/>
          <ac:spMkLst>
            <pc:docMk/>
            <pc:sldMk cId="0" sldId="261"/>
            <ac:spMk id="7" creationId="{326ADAF9-7187-DBA6-C380-2F9E8E7AB7FB}"/>
          </ac:spMkLst>
        </pc:spChg>
        <pc:spChg chg="add mod">
          <ac:chgData name="AH" userId="db278859-e642-4dbd-a55b-76f2150d70a4" providerId="ADAL" clId="{5A18B9A8-BAD9-4709-854B-A727FAF5CE18}" dt="2026-05-27T12:31:17.659" v="1565" actId="20577"/>
          <ac:spMkLst>
            <pc:docMk/>
            <pc:sldMk cId="0" sldId="261"/>
            <ac:spMk id="8" creationId="{20FB3D6B-FEBD-E6C7-5BE7-3CF98B4CCC1A}"/>
          </ac:spMkLst>
        </pc:spChg>
      </pc:sldChg>
      <pc:sldChg chg="addSp delSp modSp mod ord setBg">
        <pc:chgData name="AH" userId="db278859-e642-4dbd-a55b-76f2150d70a4" providerId="ADAL" clId="{5A18B9A8-BAD9-4709-854B-A727FAF5CE18}" dt="2026-05-27T12:33:00.480" v="1567" actId="20577"/>
        <pc:sldMkLst>
          <pc:docMk/>
          <pc:sldMk cId="0" sldId="262"/>
        </pc:sldMkLst>
        <pc:spChg chg="mod">
          <ac:chgData name="AH" userId="db278859-e642-4dbd-a55b-76f2150d70a4" providerId="ADAL" clId="{5A18B9A8-BAD9-4709-854B-A727FAF5CE18}" dt="2026-05-14T10:43:14.420" v="590" actId="403"/>
          <ac:spMkLst>
            <pc:docMk/>
            <pc:sldMk cId="0" sldId="262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9T12:16:04.307" v="1536" actId="20577"/>
          <ac:spMkLst>
            <pc:docMk/>
            <pc:sldMk cId="0" sldId="262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44.372" v="606" actId="207"/>
          <ac:spMkLst>
            <pc:docMk/>
            <pc:sldMk cId="0" sldId="262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5.938" v="597" actId="208"/>
          <ac:spMkLst>
            <pc:docMk/>
            <pc:sldMk cId="0" sldId="262"/>
            <ac:spMk id="9" creationId="{00000000-0000-0000-0000-000000000000}"/>
          </ac:spMkLst>
        </pc:spChg>
        <pc:spChg chg="add del 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8:22.804" v="969" actId="207"/>
          <ac:spMkLst>
            <pc:docMk/>
            <pc:sldMk cId="0" sldId="262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1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9.466" v="598" actId="208"/>
          <ac:spMkLst>
            <pc:docMk/>
            <pc:sldMk cId="0" sldId="262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1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50.851" v="608" actId="207"/>
          <ac:spMkLst>
            <pc:docMk/>
            <pc:sldMk cId="0" sldId="262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07.779" v="599" actId="208"/>
          <ac:spMkLst>
            <pc:docMk/>
            <pc:sldMk cId="0" sldId="262"/>
            <ac:spMk id="1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8:26.446" v="970" actId="207"/>
          <ac:spMkLst>
            <pc:docMk/>
            <pc:sldMk cId="0" sldId="262"/>
            <ac:spMk id="1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2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11.671" v="600" actId="208"/>
          <ac:spMkLst>
            <pc:docMk/>
            <pc:sldMk cId="0" sldId="262"/>
            <ac:spMk id="2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2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58.300" v="610" actId="207"/>
          <ac:spMkLst>
            <pc:docMk/>
            <pc:sldMk cId="0" sldId="262"/>
            <ac:spMk id="2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3.749" v="603" actId="208"/>
          <ac:spMkLst>
            <pc:docMk/>
            <pc:sldMk cId="0" sldId="262"/>
            <ac:spMk id="2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4:37.595" v="605" actId="208"/>
          <ac:spMkLst>
            <pc:docMk/>
            <pc:sldMk cId="0" sldId="262"/>
            <ac:spMk id="2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43:51.129" v="595" actId="208"/>
          <ac:spMkLst>
            <pc:docMk/>
            <pc:sldMk cId="0" sldId="262"/>
            <ac:spMk id="26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27T12:33:00.480" v="1567" actId="20577"/>
          <ac:spMkLst>
            <pc:docMk/>
            <pc:sldMk cId="0" sldId="262"/>
            <ac:spMk id="27" creationId="{13FF60FC-5291-2A62-8463-E6D68CD86FA6}"/>
          </ac:spMkLst>
        </pc:spChg>
        <pc:spChg chg="add mod ord">
          <ac:chgData name="AH" userId="db278859-e642-4dbd-a55b-76f2150d70a4" providerId="ADAL" clId="{5A18B9A8-BAD9-4709-854B-A727FAF5CE18}" dt="2026-05-14T10:43:00.379" v="587" actId="1076"/>
          <ac:spMkLst>
            <pc:docMk/>
            <pc:sldMk cId="0" sldId="262"/>
            <ac:spMk id="28" creationId="{31C2AC15-07F5-2384-99F3-9D353F652F47}"/>
          </ac:spMkLst>
        </pc:spChg>
      </pc:sldChg>
      <pc:sldChg chg="addSp delSp modSp add del mod setBg">
        <pc:chgData name="AH" userId="db278859-e642-4dbd-a55b-76f2150d70a4" providerId="ADAL" clId="{5A18B9A8-BAD9-4709-854B-A727FAF5CE18}" dt="2026-05-27T12:35:37.953" v="1600" actId="20577"/>
        <pc:sldMkLst>
          <pc:docMk/>
          <pc:sldMk cId="0" sldId="268"/>
        </pc:sldMkLst>
        <pc:spChg chg="mod">
          <ac:chgData name="AH" userId="db278859-e642-4dbd-a55b-76f2150d70a4" providerId="ADAL" clId="{5A18B9A8-BAD9-4709-854B-A727FAF5CE18}" dt="2026-05-14T11:35:53.389" v="981" actId="207"/>
          <ac:spMkLst>
            <pc:docMk/>
            <pc:sldMk cId="0" sldId="268"/>
            <ac:spMk id="2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49:00.064" v="657" actId="21"/>
          <ac:spMkLst>
            <pc:docMk/>
            <pc:sldMk cId="0" sldId="268"/>
            <ac:spMk id="3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49:16.184" v="660" actId="21"/>
          <ac:spMkLst>
            <pc:docMk/>
            <pc:sldMk cId="0" sldId="268"/>
            <ac:spMk id="4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41:52.139" v="570" actId="478"/>
          <ac:spMkLst>
            <pc:docMk/>
            <pc:sldMk cId="0" sldId="268"/>
            <ac:spMk id="5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14T10:41:54.683" v="571" actId="478"/>
          <ac:spMkLst>
            <pc:docMk/>
            <pc:sldMk cId="0" sldId="268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4:48.316" v="718" actId="255"/>
          <ac:spMkLst>
            <pc:docMk/>
            <pc:sldMk cId="0" sldId="268"/>
            <ac:spMk id="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5:15.163" v="722"/>
          <ac:spMkLst>
            <pc:docMk/>
            <pc:sldMk cId="0" sldId="268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5:43.219" v="881" actId="6549"/>
          <ac:spMkLst>
            <pc:docMk/>
            <pc:sldMk cId="0" sldId="268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14T10:56:00.780" v="951" actId="20577"/>
          <ac:spMkLst>
            <pc:docMk/>
            <pc:sldMk cId="0" sldId="268"/>
            <ac:spMk id="15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2:34:04.601" v="1596" actId="20577"/>
          <ac:spMkLst>
            <pc:docMk/>
            <pc:sldMk cId="0" sldId="268"/>
            <ac:spMk id="1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2:35:37.953" v="1600" actId="20577"/>
          <ac:spMkLst>
            <pc:docMk/>
            <pc:sldMk cId="0" sldId="268"/>
            <ac:spMk id="20" creationId="{672ABFEE-6858-BF2C-F842-F43DFEF13C81}"/>
          </ac:spMkLst>
        </pc:spChg>
      </pc:sldChg>
      <pc:sldChg chg="addSp delSp modSp add del mod setBg">
        <pc:chgData name="AH" userId="db278859-e642-4dbd-a55b-76f2150d70a4" providerId="ADAL" clId="{5A18B9A8-BAD9-4709-854B-A727FAF5CE18}" dt="2026-05-27T12:39:51.035" v="1617" actId="20577"/>
        <pc:sldMkLst>
          <pc:docMk/>
          <pc:sldMk cId="0" sldId="269"/>
        </pc:sldMkLst>
        <pc:spChg chg="mod">
          <ac:chgData name="AH" userId="db278859-e642-4dbd-a55b-76f2150d70a4" providerId="ADAL" clId="{5A18B9A8-BAD9-4709-854B-A727FAF5CE18}" dt="2026-05-27T12:38:41.918" v="1611" actId="6549"/>
          <ac:spMkLst>
            <pc:docMk/>
            <pc:sldMk cId="0" sldId="269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2:39:51.035" v="1617" actId="20577"/>
          <ac:spMkLst>
            <pc:docMk/>
            <pc:sldMk cId="0" sldId="269"/>
            <ac:spMk id="10" creationId="{FA9BC989-169B-094C-1FE5-1E591C8333E5}"/>
          </ac:spMkLst>
        </pc:spChg>
      </pc:sldChg>
      <pc:sldChg chg="addSp delSp modSp add del mod setBg">
        <pc:chgData name="AH" userId="db278859-e642-4dbd-a55b-76f2150d70a4" providerId="ADAL" clId="{5A18B9A8-BAD9-4709-854B-A727FAF5CE18}" dt="2026-05-27T12:39:58.702" v="1619" actId="20577"/>
        <pc:sldMkLst>
          <pc:docMk/>
          <pc:sldMk cId="0" sldId="270"/>
        </pc:sldMkLst>
        <pc:spChg chg="mod">
          <ac:chgData name="AH" userId="db278859-e642-4dbd-a55b-76f2150d70a4" providerId="ADAL" clId="{5A18B9A8-BAD9-4709-854B-A727FAF5CE18}" dt="2026-05-27T12:39:58.702" v="1619" actId="20577"/>
          <ac:spMkLst>
            <pc:docMk/>
            <pc:sldMk cId="0" sldId="270"/>
            <ac:spMk id="9" creationId="{A1A043E6-2B30-2B52-020B-39FD73B2E370}"/>
          </ac:spMkLst>
        </pc:spChg>
      </pc:sldChg>
      <pc:sldChg chg="addSp delSp modSp mod setBg">
        <pc:chgData name="AH" userId="db278859-e642-4dbd-a55b-76f2150d70a4" providerId="ADAL" clId="{5A18B9A8-BAD9-4709-854B-A727FAF5CE18}" dt="2026-05-27T12:33:48.054" v="1579" actId="20577"/>
        <pc:sldMkLst>
          <pc:docMk/>
          <pc:sldMk cId="0" sldId="271"/>
        </pc:sldMkLst>
        <pc:spChg chg="mod">
          <ac:chgData name="AH" userId="db278859-e642-4dbd-a55b-76f2150d70a4" providerId="ADAL" clId="{5A18B9A8-BAD9-4709-854B-A727FAF5CE18}" dt="2026-05-14T10:52:10.342" v="688" actId="255"/>
          <ac:spMkLst>
            <pc:docMk/>
            <pc:sldMk cId="0" sldId="271"/>
            <ac:spMk id="3" creationId="{00000000-0000-0000-0000-000000000000}"/>
          </ac:spMkLst>
        </pc:spChg>
        <pc:spChg chg="add mod ord">
          <ac:chgData name="AH" userId="db278859-e642-4dbd-a55b-76f2150d70a4" providerId="ADAL" clId="{5A18B9A8-BAD9-4709-854B-A727FAF5CE18}" dt="2026-05-14T10:52:21.734" v="690" actId="167"/>
          <ac:spMkLst>
            <pc:docMk/>
            <pc:sldMk cId="0" sldId="271"/>
            <ac:spMk id="6" creationId="{620F59BA-7634-10EF-9486-C027395A16F8}"/>
          </ac:spMkLst>
        </pc:spChg>
        <pc:spChg chg="add mod">
          <ac:chgData name="AH" userId="db278859-e642-4dbd-a55b-76f2150d70a4" providerId="ADAL" clId="{5A18B9A8-BAD9-4709-854B-A727FAF5CE18}" dt="2026-05-27T12:33:48.054" v="1579" actId="20577"/>
          <ac:spMkLst>
            <pc:docMk/>
            <pc:sldMk cId="0" sldId="271"/>
            <ac:spMk id="7" creationId="{AF4F6FA9-21BF-F2C4-9E45-E0A38AC0C912}"/>
          </ac:spMkLst>
        </pc:spChg>
        <pc:spChg chg="add mod">
          <ac:chgData name="AH" userId="db278859-e642-4dbd-a55b-76f2150d70a4" providerId="ADAL" clId="{5A18B9A8-BAD9-4709-854B-A727FAF5CE18}" dt="2026-05-14T11:34:15.038" v="979" actId="1076"/>
          <ac:spMkLst>
            <pc:docMk/>
            <pc:sldMk cId="0" sldId="271"/>
            <ac:spMk id="8" creationId="{59D0B415-5412-0731-D88C-87CA0FC3ACB6}"/>
          </ac:spMkLst>
        </pc:spChg>
        <pc:graphicFrameChg chg="modGraphic">
          <ac:chgData name="AH" userId="db278859-e642-4dbd-a55b-76f2150d70a4" providerId="ADAL" clId="{5A18B9A8-BAD9-4709-854B-A727FAF5CE18}" dt="2026-05-14T10:52:26.265" v="691" actId="207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  <pc:sldChg chg="addSp modSp mod">
        <pc:chgData name="AH" userId="db278859-e642-4dbd-a55b-76f2150d70a4" providerId="ADAL" clId="{5A18B9A8-BAD9-4709-854B-A727FAF5CE18}" dt="2026-05-27T12:40:17.957" v="1624" actId="20577"/>
        <pc:sldMkLst>
          <pc:docMk/>
          <pc:sldMk cId="1809532554" sldId="276"/>
        </pc:sldMkLst>
        <pc:spChg chg="mod">
          <ac:chgData name="AH" userId="db278859-e642-4dbd-a55b-76f2150d70a4" providerId="ADAL" clId="{5A18B9A8-BAD9-4709-854B-A727FAF5CE18}" dt="2026-05-27T12:40:13.600" v="1622" actId="20577"/>
          <ac:spMkLst>
            <pc:docMk/>
            <pc:sldMk cId="1809532554" sldId="276"/>
            <ac:spMk id="3" creationId="{5EAABC07-A6E6-E052-5268-57A029473B01}"/>
          </ac:spMkLst>
        </pc:spChg>
        <pc:spChg chg="add mod">
          <ac:chgData name="AH" userId="db278859-e642-4dbd-a55b-76f2150d70a4" providerId="ADAL" clId="{5A18B9A8-BAD9-4709-854B-A727FAF5CE18}" dt="2026-05-27T12:40:17.957" v="1624" actId="20577"/>
          <ac:spMkLst>
            <pc:docMk/>
            <pc:sldMk cId="1809532554" sldId="276"/>
            <ac:spMk id="4" creationId="{1DBB6E40-1338-1FEC-7D8F-0CF0E61E5D47}"/>
          </ac:spMkLst>
        </pc:spChg>
      </pc:sldChg>
      <pc:sldChg chg="addSp delSp modSp add mod">
        <pc:chgData name="AH" userId="db278859-e642-4dbd-a55b-76f2150d70a4" providerId="ADAL" clId="{5A18B9A8-BAD9-4709-854B-A727FAF5CE18}" dt="2026-05-27T12:30:06.441" v="1549" actId="20577"/>
        <pc:sldMkLst>
          <pc:docMk/>
          <pc:sldMk cId="2737732890" sldId="278"/>
        </pc:sldMkLst>
        <pc:spChg chg="add mod">
          <ac:chgData name="AH" userId="db278859-e642-4dbd-a55b-76f2150d70a4" providerId="ADAL" clId="{5A18B9A8-BAD9-4709-854B-A727FAF5CE18}" dt="2026-05-27T12:30:00.999" v="1547" actId="20577"/>
          <ac:spMkLst>
            <pc:docMk/>
            <pc:sldMk cId="2737732890" sldId="278"/>
            <ac:spMk id="3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8T09:41:15.162" v="1102" actId="20577"/>
          <ac:spMkLst>
            <pc:docMk/>
            <pc:sldMk cId="2737732890" sldId="278"/>
            <ac:spMk id="5" creationId="{00000000-0000-0000-0000-000000000000}"/>
          </ac:spMkLst>
        </pc:spChg>
        <pc:spChg chg="add mod">
          <ac:chgData name="AH" userId="db278859-e642-4dbd-a55b-76f2150d70a4" providerId="ADAL" clId="{5A18B9A8-BAD9-4709-854B-A727FAF5CE18}" dt="2026-05-15T08:51:13.082" v="1069" actId="20577"/>
          <ac:spMkLst>
            <pc:docMk/>
            <pc:sldMk cId="2737732890" sldId="278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2:30:06.441" v="1549" actId="20577"/>
          <ac:spMkLst>
            <pc:docMk/>
            <pc:sldMk cId="2737732890" sldId="278"/>
            <ac:spMk id="8" creationId="{0DDB17B4-F1A2-90AB-493F-4069EC9AB31A}"/>
          </ac:spMkLst>
        </pc:spChg>
        <pc:spChg chg="add mod ord">
          <ac:chgData name="AH" userId="db278859-e642-4dbd-a55b-76f2150d70a4" providerId="ADAL" clId="{5A18B9A8-BAD9-4709-854B-A727FAF5CE18}" dt="2026-05-15T08:51:06.978" v="1064" actId="1076"/>
          <ac:spMkLst>
            <pc:docMk/>
            <pc:sldMk cId="2737732890" sldId="278"/>
            <ac:spMk id="10" creationId="{9A53BB32-1700-8CAE-20B0-E5774EF6FDBB}"/>
          </ac:spMkLst>
        </pc:spChg>
        <pc:picChg chg="add mod">
          <ac:chgData name="AH" userId="db278859-e642-4dbd-a55b-76f2150d70a4" providerId="ADAL" clId="{5A18B9A8-BAD9-4709-854B-A727FAF5CE18}" dt="2026-05-14T10:30:54.996" v="459"/>
          <ac:picMkLst>
            <pc:docMk/>
            <pc:sldMk cId="2737732890" sldId="278"/>
            <ac:picMk id="11" creationId="{A325027E-CDE0-3F3F-8EBB-4B8CC6FA5F52}"/>
          </ac:picMkLst>
        </pc:picChg>
      </pc:sldChg>
      <pc:sldChg chg="addSp delSp modSp add mod setBg">
        <pc:chgData name="AH" userId="db278859-e642-4dbd-a55b-76f2150d70a4" providerId="ADAL" clId="{5A18B9A8-BAD9-4709-854B-A727FAF5CE18}" dt="2026-05-27T12:30:15.366" v="1553" actId="20577"/>
        <pc:sldMkLst>
          <pc:docMk/>
          <pc:sldMk cId="3025787196" sldId="279"/>
        </pc:sldMkLst>
        <pc:spChg chg="mod">
          <ac:chgData name="AH" userId="db278859-e642-4dbd-a55b-76f2150d70a4" providerId="ADAL" clId="{5A18B9A8-BAD9-4709-854B-A727FAF5CE18}" dt="2026-05-14T10:21:18.765" v="409" actId="20577"/>
          <ac:spMkLst>
            <pc:docMk/>
            <pc:sldMk cId="3025787196" sldId="279"/>
            <ac:spMk id="8" creationId="{DA0BF0A5-D059-F705-D773-DAECB6D48AC2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15" creationId="{F1A46984-4E58-BD33-0CC2-C9ADACD17ED6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17" creationId="{1C21156F-1557-6CF6-1884-C866C2D07FC4}"/>
          </ac:spMkLst>
        </pc:spChg>
        <pc:spChg chg="mod">
          <ac:chgData name="AH" userId="db278859-e642-4dbd-a55b-76f2150d70a4" providerId="ADAL" clId="{5A18B9A8-BAD9-4709-854B-A727FAF5CE18}" dt="2026-05-14T10:20:48.269" v="357" actId="20577"/>
          <ac:spMkLst>
            <pc:docMk/>
            <pc:sldMk cId="3025787196" sldId="279"/>
            <ac:spMk id="19" creationId="{7CEBCBD3-E597-E5CA-E29E-6AF23FF39E30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0" creationId="{2B3E284E-8797-1F35-1796-0F8925751B7B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1" creationId="{48C238A7-38C9-9C27-939B-9063AD9618FF}"/>
          </ac:spMkLst>
        </pc:spChg>
        <pc:spChg chg="mod">
          <ac:chgData name="AH" userId="db278859-e642-4dbd-a55b-76f2150d70a4" providerId="ADAL" clId="{5A18B9A8-BAD9-4709-854B-A727FAF5CE18}" dt="2026-05-14T10:20:22.480" v="292" actId="20577"/>
          <ac:spMkLst>
            <pc:docMk/>
            <pc:sldMk cId="3025787196" sldId="279"/>
            <ac:spMk id="22" creationId="{99C4CA5B-D4E3-F500-768F-4277B96A0442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3" creationId="{31F8CEE0-A0D6-9943-6C08-44EF1107A68D}"/>
          </ac:spMkLst>
        </pc:spChg>
        <pc:spChg chg="mod">
          <ac:chgData name="AH" userId="db278859-e642-4dbd-a55b-76f2150d70a4" providerId="ADAL" clId="{5A18B9A8-BAD9-4709-854B-A727FAF5CE18}" dt="2026-05-14T10:19:59.907" v="290" actId="6549"/>
          <ac:spMkLst>
            <pc:docMk/>
            <pc:sldMk cId="3025787196" sldId="279"/>
            <ac:spMk id="25" creationId="{3C3E53CA-AB55-887F-7BA3-D76D4BAC402C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6" creationId="{B1B31C8A-FF9D-BDD8-5A28-406207A79213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7" creationId="{3042BE01-8E34-E3DD-B3D9-B44E8E16F9BE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28" creationId="{70047D24-4D53-A244-6056-83CF5C57E926}"/>
          </ac:spMkLst>
        </pc:spChg>
        <pc:spChg chg="mod">
          <ac:chgData name="AH" userId="db278859-e642-4dbd-a55b-76f2150d70a4" providerId="ADAL" clId="{5A18B9A8-BAD9-4709-854B-A727FAF5CE18}" dt="2026-05-18T09:45:53.093" v="1358" actId="13926"/>
          <ac:spMkLst>
            <pc:docMk/>
            <pc:sldMk cId="3025787196" sldId="279"/>
            <ac:spMk id="35" creationId="{14BA5D7D-8D3A-7B3F-C6D1-08BDAE092EFF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37" creationId="{25F4066C-A307-8CE5-B22F-C9961DFA4E01}"/>
          </ac:spMkLst>
        </pc:spChg>
        <pc:spChg chg="mod">
          <ac:chgData name="AH" userId="db278859-e642-4dbd-a55b-76f2150d70a4" providerId="ADAL" clId="{5A18B9A8-BAD9-4709-854B-A727FAF5CE18}" dt="2026-05-14T10:18:28.432" v="135" actId="6549"/>
          <ac:spMkLst>
            <pc:docMk/>
            <pc:sldMk cId="3025787196" sldId="279"/>
            <ac:spMk id="40" creationId="{BD5C9E22-8B52-A359-CE0F-6BF5D5DD64D6}"/>
          </ac:spMkLst>
        </pc:spChg>
        <pc:spChg chg="mod">
          <ac:chgData name="AH" userId="db278859-e642-4dbd-a55b-76f2150d70a4" providerId="ADAL" clId="{5A18B9A8-BAD9-4709-854B-A727FAF5CE18}" dt="2026-05-14T10:21:56.573" v="415" actId="1076"/>
          <ac:spMkLst>
            <pc:docMk/>
            <pc:sldMk cId="3025787196" sldId="279"/>
            <ac:spMk id="42" creationId="{E1AF28E7-82E0-6DF9-A0A4-C7A36CEC3DCB}"/>
          </ac:spMkLst>
        </pc:spChg>
        <pc:spChg chg="mod">
          <ac:chgData name="AH" userId="db278859-e642-4dbd-a55b-76f2150d70a4" providerId="ADAL" clId="{5A18B9A8-BAD9-4709-854B-A727FAF5CE18}" dt="2026-05-14T10:17:33.195" v="33" actId="20577"/>
          <ac:spMkLst>
            <pc:docMk/>
            <pc:sldMk cId="3025787196" sldId="279"/>
            <ac:spMk id="43" creationId="{30AC79B8-7A8A-633D-B87E-5101C797190E}"/>
          </ac:spMkLst>
        </pc:spChg>
        <pc:spChg chg="mod">
          <ac:chgData name="AH" userId="db278859-e642-4dbd-a55b-76f2150d70a4" providerId="ADAL" clId="{5A18B9A8-BAD9-4709-854B-A727FAF5CE18}" dt="2026-05-14T10:17:39.665" v="35" actId="20577"/>
          <ac:spMkLst>
            <pc:docMk/>
            <pc:sldMk cId="3025787196" sldId="279"/>
            <ac:spMk id="48" creationId="{9965ABC3-5F34-55DD-F554-4B354354745F}"/>
          </ac:spMkLst>
        </pc:spChg>
        <pc:spChg chg="add mod">
          <ac:chgData name="AH" userId="db278859-e642-4dbd-a55b-76f2150d70a4" providerId="ADAL" clId="{5A18B9A8-BAD9-4709-854B-A727FAF5CE18}" dt="2026-05-14T10:22:29.510" v="418" actId="1076"/>
          <ac:spMkLst>
            <pc:docMk/>
            <pc:sldMk cId="3025787196" sldId="279"/>
            <ac:spMk id="51" creationId="{7D356832-43B6-AC93-8477-64D47A15C994}"/>
          </ac:spMkLst>
        </pc:spChg>
        <pc:spChg chg="mod">
          <ac:chgData name="AH" userId="db278859-e642-4dbd-a55b-76f2150d70a4" providerId="ADAL" clId="{5A18B9A8-BAD9-4709-854B-A727FAF5CE18}" dt="2026-05-27T12:30:15.366" v="1553" actId="20577"/>
          <ac:spMkLst>
            <pc:docMk/>
            <pc:sldMk cId="3025787196" sldId="279"/>
            <ac:spMk id="56" creationId="{F00C3E9E-E6F0-9B54-517C-B1EAE905BF35}"/>
          </ac:spMkLst>
        </pc:spChg>
      </pc:sldChg>
      <pc:sldChg chg="addSp delSp modSp add mod">
        <pc:chgData name="AH" userId="db278859-e642-4dbd-a55b-76f2150d70a4" providerId="ADAL" clId="{5A18B9A8-BAD9-4709-854B-A727FAF5CE18}" dt="2026-05-27T12:30:47.354" v="1557" actId="20577"/>
        <pc:sldMkLst>
          <pc:docMk/>
          <pc:sldMk cId="1945620323" sldId="777"/>
        </pc:sldMkLst>
        <pc:spChg chg="mod">
          <ac:chgData name="AH" userId="db278859-e642-4dbd-a55b-76f2150d70a4" providerId="ADAL" clId="{5A18B9A8-BAD9-4709-854B-A727FAF5CE18}" dt="2026-05-14T10:33:25.770" v="521" actId="6549"/>
          <ac:spMkLst>
            <pc:docMk/>
            <pc:sldMk cId="1945620323" sldId="777"/>
            <ac:spMk id="3" creationId="{DD3D9CFE-DB81-C534-EF46-FE5C7C20F34D}"/>
          </ac:spMkLst>
        </pc:spChg>
        <pc:spChg chg="add mod">
          <ac:chgData name="AH" userId="db278859-e642-4dbd-a55b-76f2150d70a4" providerId="ADAL" clId="{5A18B9A8-BAD9-4709-854B-A727FAF5CE18}" dt="2026-05-14T10:24:26.245" v="441" actId="20577"/>
          <ac:spMkLst>
            <pc:docMk/>
            <pc:sldMk cId="1945620323" sldId="777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2:30:47.354" v="1557" actId="20577"/>
          <ac:spMkLst>
            <pc:docMk/>
            <pc:sldMk cId="1945620323" sldId="777"/>
            <ac:spMk id="53" creationId="{E5A0FBE9-E91D-115F-E332-339C74517FC9}"/>
          </ac:spMkLst>
        </pc:spChg>
      </pc:sldChg>
      <pc:sldChg chg="modSp add mod setBg">
        <pc:chgData name="AH" userId="db278859-e642-4dbd-a55b-76f2150d70a4" providerId="ADAL" clId="{5A18B9A8-BAD9-4709-854B-A727FAF5CE18}" dt="2026-05-27T12:33:14.332" v="1569" actId="20577"/>
        <pc:sldMkLst>
          <pc:docMk/>
          <pc:sldMk cId="0" sldId="778"/>
        </pc:sldMkLst>
        <pc:spChg chg="mod">
          <ac:chgData name="AH" userId="db278859-e642-4dbd-a55b-76f2150d70a4" providerId="ADAL" clId="{5A18B9A8-BAD9-4709-854B-A727FAF5CE18}" dt="2026-05-27T12:33:14.332" v="1569" actId="20577"/>
          <ac:spMkLst>
            <pc:docMk/>
            <pc:sldMk cId="0" sldId="778"/>
            <ac:spMk id="7" creationId="{8B0A642B-0C58-8630-E4A5-E7F23EFE75EE}"/>
          </ac:spMkLst>
        </pc:spChg>
      </pc:sldChg>
      <pc:sldChg chg="addSp delSp modSp add del mod setBg">
        <pc:chgData name="AH" userId="db278859-e642-4dbd-a55b-76f2150d70a4" providerId="ADAL" clId="{5A18B9A8-BAD9-4709-854B-A727FAF5CE18}" dt="2026-05-27T12:38:47.857" v="1613" actId="20577"/>
        <pc:sldMkLst>
          <pc:docMk/>
          <pc:sldMk cId="1370083799" sldId="781"/>
        </pc:sldMkLst>
        <pc:spChg chg="mod">
          <ac:chgData name="AH" userId="db278859-e642-4dbd-a55b-76f2150d70a4" providerId="ADAL" clId="{5A18B9A8-BAD9-4709-854B-A727FAF5CE18}" dt="2026-05-27T12:38:47.857" v="1613" actId="20577"/>
          <ac:spMkLst>
            <pc:docMk/>
            <pc:sldMk cId="1370083799" sldId="781"/>
            <ac:spMk id="7" creationId="{86A18204-14CC-DA1F-B6F1-DA48C72F0C85}"/>
          </ac:spMkLst>
        </pc:spChg>
      </pc:sldChg>
      <pc:sldChg chg="addSp modSp add mod">
        <pc:chgData name="AH" userId="db278859-e642-4dbd-a55b-76f2150d70a4" providerId="ADAL" clId="{5A18B9A8-BAD9-4709-854B-A727FAF5CE18}" dt="2026-05-27T12:33:21.576" v="1571" actId="20577"/>
        <pc:sldMkLst>
          <pc:docMk/>
          <pc:sldMk cId="3119309971" sldId="782"/>
        </pc:sldMkLst>
        <pc:spChg chg="add mod">
          <ac:chgData name="AH" userId="db278859-e642-4dbd-a55b-76f2150d70a4" providerId="ADAL" clId="{5A18B9A8-BAD9-4709-854B-A727FAF5CE18}" dt="2026-05-18T09:47:13.756" v="1524" actId="207"/>
          <ac:spMkLst>
            <pc:docMk/>
            <pc:sldMk cId="3119309971" sldId="782"/>
            <ac:spMk id="2" creationId="{47C795D8-C0B9-D52A-B5DB-C8D30D9F056C}"/>
          </ac:spMkLst>
        </pc:spChg>
        <pc:spChg chg="mod">
          <ac:chgData name="AH" userId="db278859-e642-4dbd-a55b-76f2150d70a4" providerId="ADAL" clId="{5A18B9A8-BAD9-4709-854B-A727FAF5CE18}" dt="2026-05-18T09:44:45.984" v="1218" actId="20577"/>
          <ac:spMkLst>
            <pc:docMk/>
            <pc:sldMk cId="3119309971" sldId="782"/>
            <ac:spMk id="3" creationId="{326951D6-AFEB-86BF-8A90-5DFD350990BD}"/>
          </ac:spMkLst>
        </pc:spChg>
        <pc:spChg chg="mod">
          <ac:chgData name="AH" userId="db278859-e642-4dbd-a55b-76f2150d70a4" providerId="ADAL" clId="{5A18B9A8-BAD9-4709-854B-A727FAF5CE18}" dt="2026-05-18T09:45:21.502" v="1344" actId="20577"/>
          <ac:spMkLst>
            <pc:docMk/>
            <pc:sldMk cId="3119309971" sldId="782"/>
            <ac:spMk id="6" creationId="{B430BF30-7CD7-26F4-D7A5-5CBB132FC6BB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0" creationId="{48B3CAB5-FA43-FA3F-6803-3CBF8FE485BC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1" creationId="{2A085F50-9D10-3597-B6AD-FF8043297E32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2" creationId="{DACE9533-70BF-29EB-7B5D-6176F7EC3A8F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3" creationId="{3121A192-7B8D-2331-609D-844B8C2019E6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4" creationId="{AE27599B-E153-E6C5-8532-7C4D0EA11C6A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5" creationId="{B856520D-38E6-6095-E91E-57F32EAFC711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18" creationId="{8A397402-9945-792B-E204-2BB0EA2F9937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20" creationId="{44FA6048-ADE1-213C-2758-AA0544924DE8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22" creationId="{8CB47D0B-016A-AB66-1808-C1234953543B}"/>
          </ac:spMkLst>
        </pc:spChg>
        <pc:spChg chg="mod">
          <ac:chgData name="AH" userId="db278859-e642-4dbd-a55b-76f2150d70a4" providerId="ADAL" clId="{5A18B9A8-BAD9-4709-854B-A727FAF5CE18}" dt="2026-05-18T09:47:06.007" v="1522" actId="1076"/>
          <ac:spMkLst>
            <pc:docMk/>
            <pc:sldMk cId="3119309971" sldId="782"/>
            <ac:spMk id="25" creationId="{4B39B0F8-4CBF-8830-FA12-079EE7E24159}"/>
          </ac:spMkLst>
        </pc:spChg>
        <pc:spChg chg="mod">
          <ac:chgData name="AH" userId="db278859-e642-4dbd-a55b-76f2150d70a4" providerId="ADAL" clId="{5A18B9A8-BAD9-4709-854B-A727FAF5CE18}" dt="2026-05-27T12:33:21.576" v="1571" actId="20577"/>
          <ac:spMkLst>
            <pc:docMk/>
            <pc:sldMk cId="3119309971" sldId="782"/>
            <ac:spMk id="27" creationId="{EB51850B-014F-5C5B-4C98-CCDB056BEE16}"/>
          </ac:spMkLst>
        </pc:spChg>
      </pc:sldChg>
      <pc:sldChg chg="delSp modSp add mod">
        <pc:chgData name="AH" userId="db278859-e642-4dbd-a55b-76f2150d70a4" providerId="ADAL" clId="{5A18B9A8-BAD9-4709-854B-A727FAF5CE18}" dt="2026-05-27T12:33:32.018" v="1573" actId="20577"/>
        <pc:sldMkLst>
          <pc:docMk/>
          <pc:sldMk cId="0" sldId="784"/>
        </pc:sldMkLst>
        <pc:spChg chg="mod">
          <ac:chgData name="AH" userId="db278859-e642-4dbd-a55b-76f2150d70a4" providerId="ADAL" clId="{5A18B9A8-BAD9-4709-854B-A727FAF5CE18}" dt="2026-05-25T11:32:45.964" v="1539" actId="403"/>
          <ac:spMkLst>
            <pc:docMk/>
            <pc:sldMk cId="0" sldId="784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8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9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10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11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1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14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16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17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6T10:16:08.109" v="1542" actId="1076"/>
          <ac:spMkLst>
            <pc:docMk/>
            <pc:sldMk cId="0" sldId="784"/>
            <ac:spMk id="18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26T10:16:02.335" v="1541" actId="478"/>
          <ac:spMkLst>
            <pc:docMk/>
            <pc:sldMk cId="0" sldId="784"/>
            <ac:spMk id="19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26T10:16:02.335" v="1541" actId="478"/>
          <ac:spMkLst>
            <pc:docMk/>
            <pc:sldMk cId="0" sldId="784"/>
            <ac:spMk id="20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26T10:16:02.335" v="1541" actId="478"/>
          <ac:spMkLst>
            <pc:docMk/>
            <pc:sldMk cId="0" sldId="784"/>
            <ac:spMk id="21" creationId="{00000000-0000-0000-0000-000000000000}"/>
          </ac:spMkLst>
        </pc:spChg>
        <pc:spChg chg="del">
          <ac:chgData name="AH" userId="db278859-e642-4dbd-a55b-76f2150d70a4" providerId="ADAL" clId="{5A18B9A8-BAD9-4709-854B-A727FAF5CE18}" dt="2026-05-26T10:16:02.335" v="1541" actId="478"/>
          <ac:spMkLst>
            <pc:docMk/>
            <pc:sldMk cId="0" sldId="784"/>
            <ac:spMk id="22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2:33:32.018" v="1573" actId="20577"/>
          <ac:spMkLst>
            <pc:docMk/>
            <pc:sldMk cId="0" sldId="784"/>
            <ac:spMk id="24" creationId="{7270A652-2773-6067-BA22-DE4BC96496E1}"/>
          </ac:spMkLst>
        </pc:spChg>
      </pc:sldChg>
      <pc:sldChg chg="modSp add mod">
        <pc:chgData name="AH" userId="db278859-e642-4dbd-a55b-76f2150d70a4" providerId="ADAL" clId="{5A18B9A8-BAD9-4709-854B-A727FAF5CE18}" dt="2026-05-27T12:33:39.633" v="1575" actId="20577"/>
        <pc:sldMkLst>
          <pc:docMk/>
          <pc:sldMk cId="0" sldId="785"/>
        </pc:sldMkLst>
        <pc:spChg chg="mod">
          <ac:chgData name="AH" userId="db278859-e642-4dbd-a55b-76f2150d70a4" providerId="ADAL" clId="{5A18B9A8-BAD9-4709-854B-A727FAF5CE18}" dt="2026-05-25T11:32:49.981" v="1540" actId="403"/>
          <ac:spMkLst>
            <pc:docMk/>
            <pc:sldMk cId="0" sldId="785"/>
            <ac:spMk id="3" creationId="{00000000-0000-0000-0000-000000000000}"/>
          </ac:spMkLst>
        </pc:spChg>
        <pc:spChg chg="mod">
          <ac:chgData name="AH" userId="db278859-e642-4dbd-a55b-76f2150d70a4" providerId="ADAL" clId="{5A18B9A8-BAD9-4709-854B-A727FAF5CE18}" dt="2026-05-27T12:33:39.633" v="1575" actId="20577"/>
          <ac:spMkLst>
            <pc:docMk/>
            <pc:sldMk cId="0" sldId="785"/>
            <ac:spMk id="9" creationId="{C605CC30-7BDB-A33A-74E6-BFEE0837D9FA}"/>
          </ac:spMkLst>
        </pc:spChg>
      </pc:sldChg>
      <pc:sldChg chg="add del">
        <pc:chgData name="AH" userId="db278859-e642-4dbd-a55b-76f2150d70a4" providerId="ADAL" clId="{5A18B9A8-BAD9-4709-854B-A727FAF5CE18}" dt="2026-05-27T12:40:05.721" v="1620" actId="47"/>
        <pc:sldMkLst>
          <pc:docMk/>
          <pc:sldMk cId="0" sldId="786"/>
        </pc:sldMkLst>
      </pc:sldChg>
      <pc:sldMasterChg chg="setBg modSldLayout">
        <pc:chgData name="AH" userId="db278859-e642-4dbd-a55b-76f2150d70a4" providerId="ADAL" clId="{5A18B9A8-BAD9-4709-854B-A727FAF5CE18}" dt="2026-05-14T12:20:16.355" v="984"/>
        <pc:sldMasterMkLst>
          <pc:docMk/>
          <pc:sldMasterMk cId="0" sldId="2147483648"/>
        </pc:sldMasterMkLst>
        <pc:sldLayoutChg chg="setBg">
          <pc:chgData name="AH" userId="db278859-e642-4dbd-a55b-76f2150d70a4" providerId="ADAL" clId="{5A18B9A8-BAD9-4709-854B-A727FAF5CE18}" dt="2026-05-14T12:20:16.355" v="984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setBg modSldLayout">
        <pc:chgData name="AH" userId="db278859-e642-4dbd-a55b-76f2150d70a4" providerId="ADAL" clId="{5A18B9A8-BAD9-4709-854B-A727FAF5CE18}" dt="2026-05-14T12:20:16.355" v="984"/>
        <pc:sldMasterMkLst>
          <pc:docMk/>
          <pc:sldMasterMk cId="2593077356" sldId="2147483650"/>
        </pc:sldMasterMkLst>
        <pc:sldLayoutChg chg="setBg">
          <pc:chgData name="AH" userId="db278859-e642-4dbd-a55b-76f2150d70a4" providerId="ADAL" clId="{5A18B9A8-BAD9-4709-854B-A727FAF5CE18}" dt="2026-05-14T12:20:16.355" v="984"/>
          <pc:sldLayoutMkLst>
            <pc:docMk/>
            <pc:sldMasterMk cId="2593077356" sldId="2147483650"/>
            <pc:sldLayoutMk cId="3520930950" sldId="21474836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6180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46737-D4F2-6AB6-98E4-12E77B65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F73483-71D9-9361-F8E8-969FCCF7C3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CEE1A4-5E11-01D6-9E76-BEF46BEB0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DCC5A-E617-3B28-BFF8-9AED06330B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40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A9A53-C55E-E621-A2B0-C3DB09926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190931-10B6-952A-4313-DA7F6CB55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A6DAF9-381F-24E2-3B89-BA08DCA203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FE8CF2-D72A-AD20-2544-49BFDA1B01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79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6E502-7C41-5F42-51EC-BC316AE1B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22E53-2888-E3D6-AE04-9F8EF6815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E37FB-8FCF-01FD-D972-4781714B6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EF9DD-688D-5A69-6BD8-D0F139AA5B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477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E82DA-0682-3F82-B205-F67DB263A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5B2D1C-0235-2573-2CBF-2C8CC292CD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8D7537-4BC5-3D27-818D-CEE4312FC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E98F65-93F2-1F0D-31EE-BC97371091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9741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52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0930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307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19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2FDE3-E62D-43EB-6297-50C1CD7DA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9A53BB32-1700-8CAE-20B0-E5774EF6FDB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0DDB17B4-F1A2-90AB-493F-4069EC9AB3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365760" y="1554480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4000" b="1" dirty="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Your Team 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365760" y="3108960"/>
            <a:ext cx="7772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endParaRPr lang="en-US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endParaRPr lang="en-US" sz="1800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endParaRPr lang="en-US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endParaRPr lang="en-US" sz="1800" i="1" dirty="0">
              <a:solidFill>
                <a:srgbClr val="AFA9EC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n-US" sz="1800" i="1" dirty="0">
                <a:solidFill>
                  <a:srgbClr val="AFA9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Your Team Identity Before the Challenge</a:t>
            </a:r>
            <a:endParaRPr lang="en-US" sz="1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25027E-CDE0-3F3F-8EBB-4B8CC6FA5F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212272"/>
            <a:ext cx="3179172" cy="1803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7732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32884-8D02-3D2C-4C7F-B8587911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95E7BEB-9EFE-D9C9-30A6-F62B2BBB0D1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1E330A-2777-438B-19EB-B908886264E6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TODAY'S 2-HOUR JOURNEY</a:t>
            </a:r>
            <a:endParaRPr lang="en-US" sz="20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FA95B10-235B-6427-2DA1-ADDD64CA8FA4}"/>
              </a:ext>
            </a:extLst>
          </p:cNvPr>
          <p:cNvSpPr/>
          <p:nvPr/>
        </p:nvSpPr>
        <p:spPr>
          <a:xfrm>
            <a:off x="18288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AD68FC5-6FC4-BAA3-EBF0-CEDA0B236185}"/>
              </a:ext>
            </a:extLst>
          </p:cNvPr>
          <p:cNvSpPr/>
          <p:nvPr/>
        </p:nvSpPr>
        <p:spPr>
          <a:xfrm>
            <a:off x="18288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F9888F1-B184-F3F2-207D-50F78D6C0172}"/>
              </a:ext>
            </a:extLst>
          </p:cNvPr>
          <p:cNvSpPr/>
          <p:nvPr/>
        </p:nvSpPr>
        <p:spPr>
          <a:xfrm>
            <a:off x="29260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0:00</a:t>
            </a:r>
            <a:endParaRPr lang="en-US" sz="1100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6F8A78B0-A7EC-A22D-C24F-284AB7F28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" y="941832"/>
            <a:ext cx="310896" cy="31089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A0BF0A5-D059-F705-D773-DAECB6D48AC2}"/>
              </a:ext>
            </a:extLst>
          </p:cNvPr>
          <p:cNvSpPr/>
          <p:nvPr/>
        </p:nvSpPr>
        <p:spPr>
          <a:xfrm>
            <a:off x="137160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Back &amp; Recap, problems, opportunities, what we learned</a:t>
            </a:r>
            <a:endParaRPr lang="en-US" sz="120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F1A46984-4E58-BD33-0CC2-C9ADACD17ED6}"/>
              </a:ext>
            </a:extLst>
          </p:cNvPr>
          <p:cNvSpPr/>
          <p:nvPr/>
        </p:nvSpPr>
        <p:spPr>
          <a:xfrm>
            <a:off x="182880" y="1530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797C206F-86D8-4658-A254-C1DBF07A9893}"/>
              </a:ext>
            </a:extLst>
          </p:cNvPr>
          <p:cNvSpPr/>
          <p:nvPr/>
        </p:nvSpPr>
        <p:spPr>
          <a:xfrm>
            <a:off x="182880" y="1530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1C21156F-1557-6CF6-1884-C866C2D07FC4}"/>
              </a:ext>
            </a:extLst>
          </p:cNvPr>
          <p:cNvSpPr/>
          <p:nvPr/>
        </p:nvSpPr>
        <p:spPr>
          <a:xfrm>
            <a:off x="292608" y="1530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0:10</a:t>
            </a:r>
            <a:endParaRPr lang="en-US" sz="1100" dirty="0"/>
          </a:p>
        </p:txBody>
      </p:sp>
      <p:pic>
        <p:nvPicPr>
          <p:cNvPr id="18" name="Image 2" descr="preencoded.png">
            <a:extLst>
              <a:ext uri="{FF2B5EF4-FFF2-40B4-BE49-F238E27FC236}">
                <a16:creationId xmlns:a16="http://schemas.microsoft.com/office/drawing/2014/main" id="{96ABF0AA-7130-8450-D2CB-6E60784447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" y="1694688"/>
            <a:ext cx="310896" cy="310896"/>
          </a:xfrm>
          <a:prstGeom prst="rect">
            <a:avLst/>
          </a:prstGeom>
        </p:spPr>
      </p:pic>
      <p:sp>
        <p:nvSpPr>
          <p:cNvPr id="19" name="Text 14">
            <a:extLst>
              <a:ext uri="{FF2B5EF4-FFF2-40B4-BE49-F238E27FC236}">
                <a16:creationId xmlns:a16="http://schemas.microsoft.com/office/drawing/2014/main" id="{7CEBCBD3-E597-E5CA-E29E-6AF23FF39E30}"/>
              </a:ext>
            </a:extLst>
          </p:cNvPr>
          <p:cNvSpPr/>
          <p:nvPr/>
        </p:nvSpPr>
        <p:spPr>
          <a:xfrm>
            <a:off x="1371600" y="1530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in your team?  Skills audit and strengths mapping</a:t>
            </a:r>
            <a:endParaRPr lang="en-US" sz="1200" dirty="0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2B3E284E-8797-1F35-1796-0F8925751B7B}"/>
              </a:ext>
            </a:extLst>
          </p:cNvPr>
          <p:cNvSpPr/>
          <p:nvPr/>
        </p:nvSpPr>
        <p:spPr>
          <a:xfrm>
            <a:off x="182880" y="2289048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8C238A7-38C9-9C27-939B-9063AD9618FF}"/>
              </a:ext>
            </a:extLst>
          </p:cNvPr>
          <p:cNvSpPr/>
          <p:nvPr/>
        </p:nvSpPr>
        <p:spPr>
          <a:xfrm>
            <a:off x="182880" y="2289048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99C4CA5B-D4E3-F500-768F-4277B96A0442}"/>
              </a:ext>
            </a:extLst>
          </p:cNvPr>
          <p:cNvSpPr/>
          <p:nvPr/>
        </p:nvSpPr>
        <p:spPr>
          <a:xfrm>
            <a:off x="292608" y="2289048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0:25</a:t>
            </a:r>
            <a:endParaRPr lang="en-US" sz="1100" dirty="0"/>
          </a:p>
        </p:txBody>
      </p:sp>
      <p:sp>
        <p:nvSpPr>
          <p:cNvPr id="23" name="Shape 18">
            <a:extLst>
              <a:ext uri="{FF2B5EF4-FFF2-40B4-BE49-F238E27FC236}">
                <a16:creationId xmlns:a16="http://schemas.microsoft.com/office/drawing/2014/main" id="{31F8CEE0-A0D6-9943-6C08-44EF1107A68D}"/>
              </a:ext>
            </a:extLst>
          </p:cNvPr>
          <p:cNvSpPr/>
          <p:nvPr/>
        </p:nvSpPr>
        <p:spPr>
          <a:xfrm>
            <a:off x="932688" y="2444496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>
            <a:extLst>
              <a:ext uri="{FF2B5EF4-FFF2-40B4-BE49-F238E27FC236}">
                <a16:creationId xmlns:a16="http://schemas.microsoft.com/office/drawing/2014/main" id="{AA13D767-F697-E8C7-7A8C-89082F986C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832" y="2453640"/>
            <a:ext cx="310896" cy="310896"/>
          </a:xfrm>
          <a:prstGeom prst="rect">
            <a:avLst/>
          </a:prstGeom>
        </p:spPr>
      </p:pic>
      <p:sp>
        <p:nvSpPr>
          <p:cNvPr id="25" name="Text 19">
            <a:extLst>
              <a:ext uri="{FF2B5EF4-FFF2-40B4-BE49-F238E27FC236}">
                <a16:creationId xmlns:a16="http://schemas.microsoft.com/office/drawing/2014/main" id="{3C3E53CA-AB55-887F-7BA3-D76D4BAC402C}"/>
              </a:ext>
            </a:extLst>
          </p:cNvPr>
          <p:cNvSpPr/>
          <p:nvPr/>
        </p:nvSpPr>
        <p:spPr>
          <a:xfrm>
            <a:off x="1371600" y="2289048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your team identity. Name, brand, tagline, values </a:t>
            </a:r>
            <a:endParaRPr lang="en-US" sz="1200" dirty="0"/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B1B31C8A-FF9D-BDD8-5A28-406207A79213}"/>
              </a:ext>
            </a:extLst>
          </p:cNvPr>
          <p:cNvSpPr/>
          <p:nvPr/>
        </p:nvSpPr>
        <p:spPr>
          <a:xfrm>
            <a:off x="182880" y="3048000"/>
            <a:ext cx="4297680" cy="649224"/>
          </a:xfrm>
          <a:prstGeom prst="rect">
            <a:avLst/>
          </a:prstGeom>
          <a:solidFill>
            <a:srgbClr val="FFF8E1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1">
            <a:extLst>
              <a:ext uri="{FF2B5EF4-FFF2-40B4-BE49-F238E27FC236}">
                <a16:creationId xmlns:a16="http://schemas.microsoft.com/office/drawing/2014/main" id="{3042BE01-8E34-E3DD-B3D9-B44E8E16F9BE}"/>
              </a:ext>
            </a:extLst>
          </p:cNvPr>
          <p:cNvSpPr/>
          <p:nvPr/>
        </p:nvSpPr>
        <p:spPr>
          <a:xfrm>
            <a:off x="182880" y="3048000"/>
            <a:ext cx="64008" cy="64922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2">
            <a:extLst>
              <a:ext uri="{FF2B5EF4-FFF2-40B4-BE49-F238E27FC236}">
                <a16:creationId xmlns:a16="http://schemas.microsoft.com/office/drawing/2014/main" id="{70047D24-4D53-A244-6056-83CF5C57E926}"/>
              </a:ext>
            </a:extLst>
          </p:cNvPr>
          <p:cNvSpPr/>
          <p:nvPr/>
        </p:nvSpPr>
        <p:spPr>
          <a:xfrm>
            <a:off x="292608" y="304800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0:55</a:t>
            </a:r>
            <a:endParaRPr lang="en-US" sz="110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5F3D258B-EF0C-92D5-7E14-E0EB0A4889FC}"/>
              </a:ext>
            </a:extLst>
          </p:cNvPr>
          <p:cNvSpPr/>
          <p:nvPr/>
        </p:nvSpPr>
        <p:spPr>
          <a:xfrm>
            <a:off x="1371600" y="304800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07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☕ Break</a:t>
            </a:r>
            <a:endParaRPr lang="en-US" sz="1200" dirty="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716A9553-BD5D-B97E-B24D-8DC17A0E7303}"/>
              </a:ext>
            </a:extLst>
          </p:cNvPr>
          <p:cNvSpPr/>
          <p:nvPr/>
        </p:nvSpPr>
        <p:spPr>
          <a:xfrm>
            <a:off x="4709160" y="777240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5">
            <a:extLst>
              <a:ext uri="{FF2B5EF4-FFF2-40B4-BE49-F238E27FC236}">
                <a16:creationId xmlns:a16="http://schemas.microsoft.com/office/drawing/2014/main" id="{9D7E4562-5D9B-2009-0AC7-7EC06852B4FE}"/>
              </a:ext>
            </a:extLst>
          </p:cNvPr>
          <p:cNvSpPr/>
          <p:nvPr/>
        </p:nvSpPr>
        <p:spPr>
          <a:xfrm>
            <a:off x="4709160" y="777240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FF6BBCA6-F313-DDD8-5169-6DA102667442}"/>
              </a:ext>
            </a:extLst>
          </p:cNvPr>
          <p:cNvSpPr/>
          <p:nvPr/>
        </p:nvSpPr>
        <p:spPr>
          <a:xfrm>
            <a:off x="4818888" y="777240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1:00</a:t>
            </a:r>
            <a:endParaRPr lang="en-US" sz="1100" dirty="0"/>
          </a:p>
        </p:txBody>
      </p:sp>
      <p:sp>
        <p:nvSpPr>
          <p:cNvPr id="33" name="Shape 27">
            <a:extLst>
              <a:ext uri="{FF2B5EF4-FFF2-40B4-BE49-F238E27FC236}">
                <a16:creationId xmlns:a16="http://schemas.microsoft.com/office/drawing/2014/main" id="{DF1DC605-C7FA-691B-BD01-BC37A8264738}"/>
              </a:ext>
            </a:extLst>
          </p:cNvPr>
          <p:cNvSpPr/>
          <p:nvPr/>
        </p:nvSpPr>
        <p:spPr>
          <a:xfrm>
            <a:off x="5458968" y="932688"/>
            <a:ext cx="329184" cy="32918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4" descr="preencoded.png">
            <a:extLst>
              <a:ext uri="{FF2B5EF4-FFF2-40B4-BE49-F238E27FC236}">
                <a16:creationId xmlns:a16="http://schemas.microsoft.com/office/drawing/2014/main" id="{3BFF6309-C7E2-80E0-C5F0-BF0D19824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8112" y="941832"/>
            <a:ext cx="310896" cy="310896"/>
          </a:xfrm>
          <a:prstGeom prst="rect">
            <a:avLst/>
          </a:prstGeom>
        </p:spPr>
      </p:pic>
      <p:sp>
        <p:nvSpPr>
          <p:cNvPr id="35" name="Text 28">
            <a:extLst>
              <a:ext uri="{FF2B5EF4-FFF2-40B4-BE49-F238E27FC236}">
                <a16:creationId xmlns:a16="http://schemas.microsoft.com/office/drawing/2014/main" id="{14BA5D7D-8D3A-7B3F-C6D1-08BDAE092EFF}"/>
              </a:ext>
            </a:extLst>
          </p:cNvPr>
          <p:cNvSpPr/>
          <p:nvPr/>
        </p:nvSpPr>
        <p:spPr>
          <a:xfrm>
            <a:off x="5897880" y="777240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cs typeface="Arial" pitchFamily="34" charset="-120"/>
              </a:rPr>
              <a:t>Pitch</a:t>
            </a:r>
            <a:endParaRPr lang="en-US" sz="1200" dirty="0"/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BD79E1FA-7213-331F-460F-E89F25F18204}"/>
              </a:ext>
            </a:extLst>
          </p:cNvPr>
          <p:cNvSpPr/>
          <p:nvPr/>
        </p:nvSpPr>
        <p:spPr>
          <a:xfrm>
            <a:off x="4709160" y="1536192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0">
            <a:extLst>
              <a:ext uri="{FF2B5EF4-FFF2-40B4-BE49-F238E27FC236}">
                <a16:creationId xmlns:a16="http://schemas.microsoft.com/office/drawing/2014/main" id="{25F4066C-A307-8CE5-B22F-C9961DFA4E01}"/>
              </a:ext>
            </a:extLst>
          </p:cNvPr>
          <p:cNvSpPr/>
          <p:nvPr/>
        </p:nvSpPr>
        <p:spPr>
          <a:xfrm>
            <a:off x="4709160" y="771144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1">
            <a:extLst>
              <a:ext uri="{FF2B5EF4-FFF2-40B4-BE49-F238E27FC236}">
                <a16:creationId xmlns:a16="http://schemas.microsoft.com/office/drawing/2014/main" id="{0B3DCA45-CDC9-15EF-BBFD-B46C68B113B1}"/>
              </a:ext>
            </a:extLst>
          </p:cNvPr>
          <p:cNvSpPr/>
          <p:nvPr/>
        </p:nvSpPr>
        <p:spPr>
          <a:xfrm>
            <a:off x="4818888" y="1536192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1:25</a:t>
            </a:r>
            <a:endParaRPr lang="en-US" sz="1100" dirty="0"/>
          </a:p>
        </p:txBody>
      </p:sp>
      <p:pic>
        <p:nvPicPr>
          <p:cNvPr id="39" name="Image 5" descr="preencoded.png">
            <a:extLst>
              <a:ext uri="{FF2B5EF4-FFF2-40B4-BE49-F238E27FC236}">
                <a16:creationId xmlns:a16="http://schemas.microsoft.com/office/drawing/2014/main" id="{51F08695-3DFC-9DE3-3604-7B74384CED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8112" y="1700784"/>
            <a:ext cx="310896" cy="310896"/>
          </a:xfrm>
          <a:prstGeom prst="rect">
            <a:avLst/>
          </a:prstGeom>
        </p:spPr>
      </p:pic>
      <p:sp>
        <p:nvSpPr>
          <p:cNvPr id="40" name="Text 32">
            <a:extLst>
              <a:ext uri="{FF2B5EF4-FFF2-40B4-BE49-F238E27FC236}">
                <a16:creationId xmlns:a16="http://schemas.microsoft.com/office/drawing/2014/main" id="{BD5C9E22-8B52-A359-CE0F-6BF5D5DD64D6}"/>
              </a:ext>
            </a:extLst>
          </p:cNvPr>
          <p:cNvSpPr/>
          <p:nvPr/>
        </p:nvSpPr>
        <p:spPr>
          <a:xfrm>
            <a:off x="5897880" y="1536192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 for Guest Speakers – research and question writing </a:t>
            </a:r>
            <a:endParaRPr lang="en-US" sz="1200" dirty="0"/>
          </a:p>
        </p:txBody>
      </p:sp>
      <p:sp>
        <p:nvSpPr>
          <p:cNvPr id="41" name="Shape 33">
            <a:extLst>
              <a:ext uri="{FF2B5EF4-FFF2-40B4-BE49-F238E27FC236}">
                <a16:creationId xmlns:a16="http://schemas.microsoft.com/office/drawing/2014/main" id="{5B5A8AD2-EB84-CA9D-CCD9-4946B78B1EC9}"/>
              </a:ext>
            </a:extLst>
          </p:cNvPr>
          <p:cNvSpPr/>
          <p:nvPr/>
        </p:nvSpPr>
        <p:spPr>
          <a:xfrm>
            <a:off x="4709160" y="2295144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2" name="Shape 34">
            <a:extLst>
              <a:ext uri="{FF2B5EF4-FFF2-40B4-BE49-F238E27FC236}">
                <a16:creationId xmlns:a16="http://schemas.microsoft.com/office/drawing/2014/main" id="{E1AF28E7-82E0-6DF9-A0A4-C7A36CEC3DCB}"/>
              </a:ext>
            </a:extLst>
          </p:cNvPr>
          <p:cNvSpPr/>
          <p:nvPr/>
        </p:nvSpPr>
        <p:spPr>
          <a:xfrm>
            <a:off x="4709160" y="1530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30AC79B8-7A8A-633D-B87E-5101C797190E}"/>
              </a:ext>
            </a:extLst>
          </p:cNvPr>
          <p:cNvSpPr/>
          <p:nvPr/>
        </p:nvSpPr>
        <p:spPr>
          <a:xfrm>
            <a:off x="4818888" y="2295144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1:45</a:t>
            </a:r>
            <a:endParaRPr lang="en-US" sz="1100" dirty="0"/>
          </a:p>
        </p:txBody>
      </p:sp>
      <p:pic>
        <p:nvPicPr>
          <p:cNvPr id="44" name="Image 6" descr="preencoded.png">
            <a:extLst>
              <a:ext uri="{FF2B5EF4-FFF2-40B4-BE49-F238E27FC236}">
                <a16:creationId xmlns:a16="http://schemas.microsoft.com/office/drawing/2014/main" id="{6F014748-0072-FAE2-0540-9A494F0AC5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8112" y="2459736"/>
            <a:ext cx="310896" cy="310896"/>
          </a:xfrm>
          <a:prstGeom prst="rect">
            <a:avLst/>
          </a:prstGeom>
        </p:spPr>
      </p:pic>
      <p:sp>
        <p:nvSpPr>
          <p:cNvPr id="45" name="Text 36">
            <a:extLst>
              <a:ext uri="{FF2B5EF4-FFF2-40B4-BE49-F238E27FC236}">
                <a16:creationId xmlns:a16="http://schemas.microsoft.com/office/drawing/2014/main" id="{E3D68943-D0DF-98BD-EF88-71249DF33E73}"/>
              </a:ext>
            </a:extLst>
          </p:cNvPr>
          <p:cNvSpPr/>
          <p:nvPr/>
        </p:nvSpPr>
        <p:spPr>
          <a:xfrm>
            <a:off x="5897880" y="2295144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 Skills Debrief</a:t>
            </a:r>
            <a:endParaRPr lang="en-US" sz="1200" dirty="0"/>
          </a:p>
        </p:txBody>
      </p:sp>
      <p:sp>
        <p:nvSpPr>
          <p:cNvPr id="46" name="Shape 37">
            <a:extLst>
              <a:ext uri="{FF2B5EF4-FFF2-40B4-BE49-F238E27FC236}">
                <a16:creationId xmlns:a16="http://schemas.microsoft.com/office/drawing/2014/main" id="{58149A40-D44C-2B8C-10C6-F772D8E30C0A}"/>
              </a:ext>
            </a:extLst>
          </p:cNvPr>
          <p:cNvSpPr/>
          <p:nvPr/>
        </p:nvSpPr>
        <p:spPr>
          <a:xfrm>
            <a:off x="4709160" y="3054096"/>
            <a:ext cx="4297680" cy="649224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EE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60FBD8DD-A7FB-79CD-66AF-72B96287A2ED}"/>
              </a:ext>
            </a:extLst>
          </p:cNvPr>
          <p:cNvSpPr/>
          <p:nvPr/>
        </p:nvSpPr>
        <p:spPr>
          <a:xfrm>
            <a:off x="4709160" y="2289048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9965ABC3-5F34-55DD-F554-4B354354745F}"/>
              </a:ext>
            </a:extLst>
          </p:cNvPr>
          <p:cNvSpPr/>
          <p:nvPr/>
        </p:nvSpPr>
        <p:spPr>
          <a:xfrm>
            <a:off x="4818888" y="3054096"/>
            <a:ext cx="566928" cy="6492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1:55</a:t>
            </a:r>
            <a:endParaRPr lang="en-US" sz="1100" dirty="0"/>
          </a:p>
        </p:txBody>
      </p:sp>
      <p:pic>
        <p:nvPicPr>
          <p:cNvPr id="49" name="Image 7" descr="preencoded.png">
            <a:extLst>
              <a:ext uri="{FF2B5EF4-FFF2-40B4-BE49-F238E27FC236}">
                <a16:creationId xmlns:a16="http://schemas.microsoft.com/office/drawing/2014/main" id="{D6B02CBC-D3E0-6C18-93ED-93E8420A38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8112" y="3218688"/>
            <a:ext cx="310896" cy="310896"/>
          </a:xfrm>
          <a:prstGeom prst="rect">
            <a:avLst/>
          </a:prstGeom>
        </p:spPr>
      </p:pic>
      <p:sp>
        <p:nvSpPr>
          <p:cNvPr id="50" name="Text 40">
            <a:extLst>
              <a:ext uri="{FF2B5EF4-FFF2-40B4-BE49-F238E27FC236}">
                <a16:creationId xmlns:a16="http://schemas.microsoft.com/office/drawing/2014/main" id="{D28F2CEE-1148-3F92-7EA6-FDB77699D66C}"/>
              </a:ext>
            </a:extLst>
          </p:cNvPr>
          <p:cNvSpPr/>
          <p:nvPr/>
        </p:nvSpPr>
        <p:spPr>
          <a:xfrm>
            <a:off x="5897880" y="3054096"/>
            <a:ext cx="297180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A1F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Reflection &amp; Close</a:t>
            </a:r>
            <a:endParaRPr lang="en-US" sz="1200" dirty="0"/>
          </a:p>
        </p:txBody>
      </p:sp>
      <p:sp>
        <p:nvSpPr>
          <p:cNvPr id="56" name="Text 42">
            <a:extLst>
              <a:ext uri="{FF2B5EF4-FFF2-40B4-BE49-F238E27FC236}">
                <a16:creationId xmlns:a16="http://schemas.microsoft.com/office/drawing/2014/main" id="{F00C3E9E-E6F0-9B54-517C-B1EAE905BF3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  <p:sp>
        <p:nvSpPr>
          <p:cNvPr id="51" name="Shape 38">
            <a:extLst>
              <a:ext uri="{FF2B5EF4-FFF2-40B4-BE49-F238E27FC236}">
                <a16:creationId xmlns:a16="http://schemas.microsoft.com/office/drawing/2014/main" id="{7D356832-43B6-AC93-8477-64D47A15C994}"/>
              </a:ext>
            </a:extLst>
          </p:cNvPr>
          <p:cNvSpPr/>
          <p:nvPr/>
        </p:nvSpPr>
        <p:spPr>
          <a:xfrm>
            <a:off x="4704588" y="3054096"/>
            <a:ext cx="64008" cy="649224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8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3DABC15-CB4D-5030-5A1E-CB3C2D73A959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12 META-SKILLS  —  SDS SKILLS 4.0 FRAMEWORK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274320" y="749808"/>
            <a:ext cx="85953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Timeless, higher-order skills that help you adapt and succeed — whatever the future brings.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01168" y="1170432"/>
            <a:ext cx="2816352" cy="749808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89304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6736" y="1216152"/>
            <a:ext cx="530352" cy="53035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246888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SELF-MANAGEMENT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246888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manage yourself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201168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256032" y="2660904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679192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40080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Focusing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640080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Diagnosing faults methodically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201168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256032" y="3182112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" y="320040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0080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Integrity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40080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Being honest about job costs</a:t>
            </a:r>
            <a:endParaRPr lang="en-US" sz="900" dirty="0"/>
          </a:p>
        </p:txBody>
      </p:sp>
      <p:sp>
        <p:nvSpPr>
          <p:cNvPr id="20" name="Shape 15"/>
          <p:cNvSpPr/>
          <p:nvPr/>
        </p:nvSpPr>
        <p:spPr>
          <a:xfrm>
            <a:off x="201168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256032" y="3703320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320" y="3721608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40080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Adapting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640080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Changing plan when parts unavailable</a:t>
            </a:r>
            <a:endParaRPr lang="en-US" sz="900" dirty="0"/>
          </a:p>
        </p:txBody>
      </p:sp>
      <p:sp>
        <p:nvSpPr>
          <p:cNvPr id="25" name="Shape 19"/>
          <p:cNvSpPr/>
          <p:nvPr/>
        </p:nvSpPr>
        <p:spPr>
          <a:xfrm>
            <a:off x="201168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256032" y="4224528"/>
            <a:ext cx="310896" cy="310896"/>
          </a:xfrm>
          <a:prstGeom prst="rect">
            <a:avLst/>
          </a:prstGeom>
          <a:solidFill>
            <a:srgbClr val="3B6B9E"/>
          </a:solidFill>
          <a:ln w="12700">
            <a:solidFill>
              <a:srgbClr val="3B6B9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320" y="424281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40080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Initiative</a:t>
            </a:r>
            <a:endParaRPr lang="en-US" sz="1100" dirty="0"/>
          </a:p>
        </p:txBody>
      </p:sp>
      <p:sp>
        <p:nvSpPr>
          <p:cNvPr id="29" name="Text 22"/>
          <p:cNvSpPr/>
          <p:nvPr/>
        </p:nvSpPr>
        <p:spPr>
          <a:xfrm>
            <a:off x="640080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Flagging a safety issue unprompted</a:t>
            </a:r>
            <a:endParaRPr lang="en-US" sz="900" dirty="0"/>
          </a:p>
        </p:txBody>
      </p:sp>
      <p:sp>
        <p:nvSpPr>
          <p:cNvPr id="30" name="Shape 23"/>
          <p:cNvSpPr/>
          <p:nvPr/>
        </p:nvSpPr>
        <p:spPr>
          <a:xfrm>
            <a:off x="3145536" y="1170432"/>
            <a:ext cx="2816352" cy="749808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4233672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1104" y="1216152"/>
            <a:ext cx="530352" cy="530352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191256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SOCIAL INTELLIGENCE</a:t>
            </a:r>
            <a:endParaRPr lang="en-US" sz="1100" dirty="0"/>
          </a:p>
        </p:txBody>
      </p:sp>
      <p:sp>
        <p:nvSpPr>
          <p:cNvPr id="34" name="Text 26"/>
          <p:cNvSpPr/>
          <p:nvPr/>
        </p:nvSpPr>
        <p:spPr>
          <a:xfrm>
            <a:off x="3191256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connect with others</a:t>
            </a:r>
            <a:endParaRPr lang="en-US" sz="900" dirty="0"/>
          </a:p>
        </p:txBody>
      </p:sp>
      <p:sp>
        <p:nvSpPr>
          <p:cNvPr id="35" name="Shape 27"/>
          <p:cNvSpPr/>
          <p:nvPr/>
        </p:nvSpPr>
        <p:spPr>
          <a:xfrm>
            <a:off x="3145536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3200400" y="2660904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8688" y="2679192"/>
            <a:ext cx="274320" cy="27432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3584448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Communicating</a:t>
            </a:r>
            <a:endParaRPr lang="en-US" sz="1100" dirty="0"/>
          </a:p>
        </p:txBody>
      </p:sp>
      <p:sp>
        <p:nvSpPr>
          <p:cNvPr id="39" name="Text 30"/>
          <p:cNvSpPr/>
          <p:nvPr/>
        </p:nvSpPr>
        <p:spPr>
          <a:xfrm>
            <a:off x="3584448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Plain-language customer explanations</a:t>
            </a:r>
            <a:endParaRPr lang="en-US" sz="900" dirty="0"/>
          </a:p>
        </p:txBody>
      </p:sp>
      <p:sp>
        <p:nvSpPr>
          <p:cNvPr id="40" name="Shape 31"/>
          <p:cNvSpPr/>
          <p:nvPr/>
        </p:nvSpPr>
        <p:spPr>
          <a:xfrm>
            <a:off x="3145536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2"/>
          <p:cNvSpPr/>
          <p:nvPr/>
        </p:nvSpPr>
        <p:spPr>
          <a:xfrm>
            <a:off x="3200400" y="3182112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8688" y="3200400"/>
            <a:ext cx="274320" cy="27432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3584448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Feeling</a:t>
            </a:r>
            <a:endParaRPr lang="en-US" sz="1100" dirty="0"/>
          </a:p>
        </p:txBody>
      </p:sp>
      <p:sp>
        <p:nvSpPr>
          <p:cNvPr id="44" name="Text 34"/>
          <p:cNvSpPr/>
          <p:nvPr/>
        </p:nvSpPr>
        <p:spPr>
          <a:xfrm>
            <a:off x="3584448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a stressed customer</a:t>
            </a:r>
            <a:endParaRPr lang="en-US" sz="900" dirty="0"/>
          </a:p>
        </p:txBody>
      </p:sp>
      <p:sp>
        <p:nvSpPr>
          <p:cNvPr id="45" name="Shape 35"/>
          <p:cNvSpPr/>
          <p:nvPr/>
        </p:nvSpPr>
        <p:spPr>
          <a:xfrm>
            <a:off x="3145536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36"/>
          <p:cNvSpPr/>
          <p:nvPr/>
        </p:nvSpPr>
        <p:spPr>
          <a:xfrm>
            <a:off x="3200400" y="3703320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8688" y="3721608"/>
            <a:ext cx="274320" cy="274320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3584448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Collaborating</a:t>
            </a:r>
            <a:endParaRPr lang="en-US" sz="1100" dirty="0"/>
          </a:p>
        </p:txBody>
      </p:sp>
      <p:sp>
        <p:nvSpPr>
          <p:cNvPr id="49" name="Text 38"/>
          <p:cNvSpPr/>
          <p:nvPr/>
        </p:nvSpPr>
        <p:spPr>
          <a:xfrm>
            <a:off x="3584448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Sharing a complex job with a colleague</a:t>
            </a:r>
            <a:endParaRPr lang="en-US" sz="900" dirty="0"/>
          </a:p>
        </p:txBody>
      </p:sp>
      <p:sp>
        <p:nvSpPr>
          <p:cNvPr id="50" name="Shape 39"/>
          <p:cNvSpPr/>
          <p:nvPr/>
        </p:nvSpPr>
        <p:spPr>
          <a:xfrm>
            <a:off x="3145536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0"/>
          <p:cNvSpPr/>
          <p:nvPr/>
        </p:nvSpPr>
        <p:spPr>
          <a:xfrm>
            <a:off x="3200400" y="4224528"/>
            <a:ext cx="310896" cy="310896"/>
          </a:xfrm>
          <a:prstGeom prst="rect">
            <a:avLst/>
          </a:prstGeom>
          <a:solidFill>
            <a:srgbClr val="7B5EA7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2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4242816"/>
            <a:ext cx="274320" cy="274320"/>
          </a:xfrm>
          <a:prstGeom prst="rect">
            <a:avLst/>
          </a:prstGeom>
        </p:spPr>
      </p:pic>
      <p:sp>
        <p:nvSpPr>
          <p:cNvPr id="53" name="Text 41"/>
          <p:cNvSpPr/>
          <p:nvPr/>
        </p:nvSpPr>
        <p:spPr>
          <a:xfrm>
            <a:off x="3584448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Leading</a:t>
            </a:r>
            <a:endParaRPr lang="en-US" sz="1100" dirty="0"/>
          </a:p>
        </p:txBody>
      </p:sp>
      <p:sp>
        <p:nvSpPr>
          <p:cNvPr id="54" name="Text 42"/>
          <p:cNvSpPr/>
          <p:nvPr/>
        </p:nvSpPr>
        <p:spPr>
          <a:xfrm>
            <a:off x="3584448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Stepping up when the supervisor is off</a:t>
            </a:r>
            <a:endParaRPr lang="en-US" sz="900" dirty="0"/>
          </a:p>
        </p:txBody>
      </p:sp>
      <p:sp>
        <p:nvSpPr>
          <p:cNvPr id="55" name="Shape 43"/>
          <p:cNvSpPr/>
          <p:nvPr/>
        </p:nvSpPr>
        <p:spPr>
          <a:xfrm>
            <a:off x="6089904" y="1170432"/>
            <a:ext cx="2816352" cy="749808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  <a:effectLst>
            <a:outerShdw blurRad="76200" dist="254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6" name="Shape 44"/>
          <p:cNvSpPr/>
          <p:nvPr/>
        </p:nvSpPr>
        <p:spPr>
          <a:xfrm>
            <a:off x="7178040" y="1188720"/>
            <a:ext cx="594360" cy="594360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05472" y="1216152"/>
            <a:ext cx="530352" cy="530352"/>
          </a:xfrm>
          <a:prstGeom prst="rect">
            <a:avLst/>
          </a:prstGeom>
        </p:spPr>
      </p:pic>
      <p:sp>
        <p:nvSpPr>
          <p:cNvPr id="58" name="Text 45"/>
          <p:cNvSpPr/>
          <p:nvPr/>
        </p:nvSpPr>
        <p:spPr>
          <a:xfrm>
            <a:off x="6135624" y="1920240"/>
            <a:ext cx="272491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INNOVATION</a:t>
            </a:r>
            <a:endParaRPr lang="en-US" sz="1100" dirty="0"/>
          </a:p>
        </p:txBody>
      </p:sp>
      <p:sp>
        <p:nvSpPr>
          <p:cNvPr id="59" name="Text 46"/>
          <p:cNvSpPr/>
          <p:nvPr/>
        </p:nvSpPr>
        <p:spPr>
          <a:xfrm>
            <a:off x="6135624" y="2240280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you generate new ideas</a:t>
            </a:r>
            <a:endParaRPr lang="en-US" sz="900" dirty="0"/>
          </a:p>
        </p:txBody>
      </p:sp>
      <p:sp>
        <p:nvSpPr>
          <p:cNvPr id="60" name="Shape 47"/>
          <p:cNvSpPr/>
          <p:nvPr/>
        </p:nvSpPr>
        <p:spPr>
          <a:xfrm>
            <a:off x="6089904" y="2578608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48"/>
          <p:cNvSpPr/>
          <p:nvPr/>
        </p:nvSpPr>
        <p:spPr>
          <a:xfrm>
            <a:off x="6144768" y="2660904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2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3056" y="2679192"/>
            <a:ext cx="274320" cy="274320"/>
          </a:xfrm>
          <a:prstGeom prst="rect">
            <a:avLst/>
          </a:prstGeom>
        </p:spPr>
      </p:pic>
      <p:sp>
        <p:nvSpPr>
          <p:cNvPr id="63" name="Text 49"/>
          <p:cNvSpPr/>
          <p:nvPr/>
        </p:nvSpPr>
        <p:spPr>
          <a:xfrm>
            <a:off x="6528816" y="2578608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</a:t>
            </a:r>
            <a:endParaRPr lang="en-US" sz="1100" dirty="0"/>
          </a:p>
        </p:txBody>
      </p:sp>
      <p:sp>
        <p:nvSpPr>
          <p:cNvPr id="64" name="Text 50"/>
          <p:cNvSpPr/>
          <p:nvPr/>
        </p:nvSpPr>
        <p:spPr>
          <a:xfrm>
            <a:off x="6528816" y="2816352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Asking why a fault keeps recurring</a:t>
            </a:r>
            <a:endParaRPr lang="en-US" sz="900" dirty="0"/>
          </a:p>
        </p:txBody>
      </p:sp>
      <p:sp>
        <p:nvSpPr>
          <p:cNvPr id="65" name="Shape 51"/>
          <p:cNvSpPr/>
          <p:nvPr/>
        </p:nvSpPr>
        <p:spPr>
          <a:xfrm>
            <a:off x="6089904" y="3099816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52"/>
          <p:cNvSpPr/>
          <p:nvPr/>
        </p:nvSpPr>
        <p:spPr>
          <a:xfrm>
            <a:off x="6144768" y="3182112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7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3056" y="3200400"/>
            <a:ext cx="274320" cy="274320"/>
          </a:xfrm>
          <a:prstGeom prst="rect">
            <a:avLst/>
          </a:prstGeom>
        </p:spPr>
      </p:pic>
      <p:sp>
        <p:nvSpPr>
          <p:cNvPr id="68" name="Text 53"/>
          <p:cNvSpPr/>
          <p:nvPr/>
        </p:nvSpPr>
        <p:spPr>
          <a:xfrm>
            <a:off x="6528816" y="3099816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Creativity</a:t>
            </a:r>
            <a:endParaRPr lang="en-US" sz="1100" dirty="0"/>
          </a:p>
        </p:txBody>
      </p:sp>
      <p:sp>
        <p:nvSpPr>
          <p:cNvPr id="69" name="Text 54"/>
          <p:cNvSpPr/>
          <p:nvPr/>
        </p:nvSpPr>
        <p:spPr>
          <a:xfrm>
            <a:off x="6528816" y="3337560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Finding a workaround when the fix won't work</a:t>
            </a:r>
            <a:endParaRPr lang="en-US" sz="900" dirty="0"/>
          </a:p>
        </p:txBody>
      </p:sp>
      <p:sp>
        <p:nvSpPr>
          <p:cNvPr id="70" name="Shape 55"/>
          <p:cNvSpPr/>
          <p:nvPr/>
        </p:nvSpPr>
        <p:spPr>
          <a:xfrm>
            <a:off x="6089904" y="3621024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Shape 56"/>
          <p:cNvSpPr/>
          <p:nvPr/>
        </p:nvSpPr>
        <p:spPr>
          <a:xfrm>
            <a:off x="6144768" y="3703320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2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3056" y="3721608"/>
            <a:ext cx="274320" cy="274320"/>
          </a:xfrm>
          <a:prstGeom prst="rect">
            <a:avLst/>
          </a:prstGeom>
        </p:spPr>
      </p:pic>
      <p:sp>
        <p:nvSpPr>
          <p:cNvPr id="73" name="Text 57"/>
          <p:cNvSpPr/>
          <p:nvPr/>
        </p:nvSpPr>
        <p:spPr>
          <a:xfrm>
            <a:off x="6528816" y="3621024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Sense-making</a:t>
            </a:r>
            <a:endParaRPr lang="en-US" sz="1100" dirty="0"/>
          </a:p>
        </p:txBody>
      </p:sp>
      <p:sp>
        <p:nvSpPr>
          <p:cNvPr id="74" name="Text 58"/>
          <p:cNvSpPr/>
          <p:nvPr/>
        </p:nvSpPr>
        <p:spPr>
          <a:xfrm>
            <a:off x="6528816" y="3858768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diagrams to build the full picture</a:t>
            </a:r>
            <a:endParaRPr lang="en-US" sz="900" dirty="0"/>
          </a:p>
        </p:txBody>
      </p:sp>
      <p:sp>
        <p:nvSpPr>
          <p:cNvPr id="75" name="Shape 59"/>
          <p:cNvSpPr/>
          <p:nvPr/>
        </p:nvSpPr>
        <p:spPr>
          <a:xfrm>
            <a:off x="6089904" y="4142232"/>
            <a:ext cx="2816352" cy="475488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Shape 60"/>
          <p:cNvSpPr/>
          <p:nvPr/>
        </p:nvSpPr>
        <p:spPr>
          <a:xfrm>
            <a:off x="6144768" y="4224528"/>
            <a:ext cx="310896" cy="310896"/>
          </a:xfrm>
          <a:prstGeom prst="rect">
            <a:avLst/>
          </a:prstGeom>
          <a:solidFill>
            <a:srgbClr val="C06EB5"/>
          </a:solidFill>
          <a:ln w="12700">
            <a:solidFill>
              <a:srgbClr val="C06E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7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3056" y="4242816"/>
            <a:ext cx="274320" cy="274320"/>
          </a:xfrm>
          <a:prstGeom prst="rect">
            <a:avLst/>
          </a:prstGeom>
        </p:spPr>
      </p:pic>
      <p:sp>
        <p:nvSpPr>
          <p:cNvPr id="78" name="Text 61"/>
          <p:cNvSpPr/>
          <p:nvPr/>
        </p:nvSpPr>
        <p:spPr>
          <a:xfrm>
            <a:off x="6528816" y="4142232"/>
            <a:ext cx="2313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b="1" dirty="0">
                <a:solidFill>
                  <a:srgbClr val="4F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thinking</a:t>
            </a:r>
            <a:endParaRPr lang="en-US" sz="1100" dirty="0"/>
          </a:p>
        </p:txBody>
      </p:sp>
      <p:sp>
        <p:nvSpPr>
          <p:cNvPr id="79" name="Text 62"/>
          <p:cNvSpPr/>
          <p:nvPr/>
        </p:nvSpPr>
        <p:spPr>
          <a:xfrm>
            <a:off x="6528816" y="4379976"/>
            <a:ext cx="23134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Weighing repair vs replace options</a:t>
            </a:r>
            <a:endParaRPr lang="en-US" sz="900" dirty="0"/>
          </a:p>
        </p:txBody>
      </p:sp>
      <p:sp>
        <p:nvSpPr>
          <p:cNvPr id="84" name="Text 42">
            <a:extLst>
              <a:ext uri="{FF2B5EF4-FFF2-40B4-BE49-F238E27FC236}">
                <a16:creationId xmlns:a16="http://schemas.microsoft.com/office/drawing/2014/main" id="{8AB9C239-6798-6929-06F2-9745ED904D4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 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D19C5-1BC4-0197-1886-EB8453BD1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49FBEA0-7290-E186-8F03-CD98B4E62894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D3D9CFE-DB81-C534-EF46-FE5C7C20F34D}"/>
              </a:ext>
            </a:extLst>
          </p:cNvPr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</a:rPr>
              <a:t>WELCOME BACK – QUICK RECAP</a:t>
            </a:r>
            <a:endParaRPr lang="en-US" sz="2000" dirty="0"/>
          </a:p>
        </p:txBody>
      </p:sp>
      <p:sp>
        <p:nvSpPr>
          <p:cNvPr id="53" name="Text 42">
            <a:extLst>
              <a:ext uri="{FF2B5EF4-FFF2-40B4-BE49-F238E27FC236}">
                <a16:creationId xmlns:a16="http://schemas.microsoft.com/office/drawing/2014/main" id="{E5A0FBE9-E91D-115F-E332-339C74517FC9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365760" y="822960"/>
            <a:ext cx="8321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4444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Session 2: problems are everywhere — every frustration is a potential opportunity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4444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Today: before we tackle a challenge, we need to know who we are as a team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4444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You've been assigned a team. But a team is just a list of names until you decide who you are together</a:t>
            </a: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44444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This session: build that identity — then start scoping what's happening in your local area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62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9BE416A8-43CD-BC09-F00E-EFE06FDDDA88}"/>
              </a:ext>
            </a:extLst>
          </p:cNvPr>
          <p:cNvSpPr/>
          <p:nvPr/>
        </p:nvSpPr>
        <p:spPr>
          <a:xfrm>
            <a:off x="-58783" y="-27432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YOUR TEAMS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teams have been assigned. Today you make them real.</a:t>
            </a:r>
            <a:endParaRPr lang="en-US" sz="15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212735"/>
              </p:ext>
            </p:extLst>
          </p:nvPr>
        </p:nvGraphicFramePr>
        <p:xfrm>
          <a:off x="365760" y="1234440"/>
          <a:ext cx="8412480" cy="20574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charset="0"/>
                          <a:cs typeface="Arial" pitchFamily="34" charset="-120"/>
                        </a:rPr>
                        <a:t>TEAM NAME / LOGO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 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charset="0"/>
                          <a:ea typeface="Arial" charset="0"/>
                          <a:cs typeface="Arial" charset="0"/>
                        </a:rPr>
                        <a:t>Add (based on group size)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latin typeface="Arial" charset="0"/>
                          <a:ea typeface="Arial" charset="0"/>
                          <a:cs typeface="Arial" charset="0"/>
                        </a:rPr>
                        <a:t>Add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 B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C8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latin typeface="Arial" charset="0"/>
                          <a:ea typeface="Arial" charset="0"/>
                          <a:cs typeface="Arial" charset="0"/>
                        </a:rPr>
                        <a:t>Add (based on group size)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Add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Team C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charset="0"/>
                          <a:ea typeface="Arial" charset="0"/>
                          <a:cs typeface="Arial" charset="0"/>
                        </a:rPr>
                        <a:t>Add (based on group size)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latin typeface="Arial" charset="0"/>
                          <a:ea typeface="Arial" charset="0"/>
                          <a:cs typeface="Arial" charset="0"/>
                        </a:rPr>
                        <a:t>Add</a:t>
                      </a: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274320" y="3749040"/>
            <a:ext cx="8595360" cy="658368"/>
          </a:xfrm>
          <a:prstGeom prst="rect">
            <a:avLst/>
          </a:prstGeom>
          <a:solidFill>
            <a:srgbClr val="EEEDFE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57200" y="3822192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the challenge lands — you need an identity. Build it today.  </a:t>
            </a:r>
            <a:r>
              <a:rPr lang="en-US" sz="1400" b="1" i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Handout 1.</a:t>
            </a:r>
            <a:endParaRPr lang="en-US" sz="1400" i="1" dirty="0"/>
          </a:p>
        </p:txBody>
      </p:sp>
      <p:sp>
        <p:nvSpPr>
          <p:cNvPr id="11" name="Text 42">
            <a:extLst>
              <a:ext uri="{FF2B5EF4-FFF2-40B4-BE49-F238E27FC236}">
                <a16:creationId xmlns:a16="http://schemas.microsoft.com/office/drawing/2014/main" id="{3E089D4A-825B-62DF-4802-70E97989286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786C32B-6292-E4AE-EBD2-CDF634D95CF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WHO IS IN YOUR TEAM? — SKILLS AUDIT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person takes 3 minutes to fill in Handout 1 before sharing with the team.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4320" y="1261872"/>
            <a:ext cx="2011680" cy="56692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0040" y="1316736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2359152" y="1261872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468880" y="1316736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you actually do with your hands or your tools?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1938528"/>
            <a:ext cx="2011680" cy="56692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1993392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2359152" y="1938528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468880" y="1993392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a talker, a listener, a negotiator, a presenter?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74320" y="2615184"/>
            <a:ext cx="2011680" cy="56692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20040" y="2670048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359152" y="2615184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468880" y="2670048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come up with ideas, names, designs, solutions?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74320" y="3291840"/>
            <a:ext cx="2011680" cy="566928"/>
          </a:xfrm>
          <a:prstGeom prst="rect">
            <a:avLst/>
          </a:prstGeom>
          <a:solidFill>
            <a:srgbClr val="4FC8E8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20040" y="3346704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1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Organising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359152" y="3291840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468880" y="3346704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plan, structure, keep track, remember things?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274320" y="3968496"/>
            <a:ext cx="2011680" cy="566928"/>
          </a:xfrm>
          <a:prstGeom prst="rect">
            <a:avLst/>
          </a:prstGeom>
          <a:solidFill>
            <a:srgbClr val="5B4B8A"/>
          </a:solidFill>
          <a:ln w="6350">
            <a:solidFill>
              <a:srgbClr val="7F77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20040" y="402336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359152" y="3968496"/>
            <a:ext cx="651052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2468880" y="4023360"/>
            <a:ext cx="6309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look things up, find information, ask good questions?</a:t>
            </a:r>
            <a:endParaRPr lang="en-US" sz="1300" dirty="0"/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024799CB-14E7-D579-E5CA-4C3A309B0F04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0">
            <a:extLst>
              <a:ext uri="{FF2B5EF4-FFF2-40B4-BE49-F238E27FC236}">
                <a16:creationId xmlns:a16="http://schemas.microsoft.com/office/drawing/2014/main" id="{326ADAF9-7187-DBA6-C380-2F9E8E7AB7FB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E509B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challenge lands, the team that knows its own strengths will use them. The team that doesn't will waste time figuring it out under pressure.</a:t>
            </a:r>
            <a:endParaRPr lang="en-US" sz="2600" dirty="0"/>
          </a:p>
        </p:txBody>
      </p:sp>
      <p:sp>
        <p:nvSpPr>
          <p:cNvPr id="8" name="Text 42">
            <a:extLst>
              <a:ext uri="{FF2B5EF4-FFF2-40B4-BE49-F238E27FC236}">
                <a16:creationId xmlns:a16="http://schemas.microsoft.com/office/drawing/2014/main" id="{20FB3D6B-FEBD-E6C7-5BE7-3CF98B4CCC1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31C2AC15-07F5-2384-99F3-9D353F652F47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BUILD YOUR TEAM IDENTITY — THE BRIEF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04672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You are about to take on a real community challenge. Before the challenge exists, you need an identity.  Handout 2.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74320" y="1371600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20040" y="1426464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Name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633472" y="1371600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743200" y="1426464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Memorable, meaningful, feels like you. Search real orgs for inspiration.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2029968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20848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Tagline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633472" y="2029968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743200" y="2084832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line. What does your team stand for? Max 8 words.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274320" y="2688336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20040" y="274320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Values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2633472" y="2688336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743200" y="274320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skills — values. How do you treat each other and the people you help?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74320" y="3346704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20040" y="340156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Identity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633472" y="3346704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743200" y="340156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Rough logo sketch. Use phones for inspiration. Colours, shapes, what it represents.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274320" y="4005072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20040" y="405993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30-sec Pitch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2633472" y="4005072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2743200" y="4059936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444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are you? What do you stand for? Why should anyone trust you?</a:t>
            </a:r>
            <a:endParaRPr lang="en-US" sz="1300" dirty="0"/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13FF60FC-5291-2A62-8463-E6D68CD86FA6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0" y="1280160"/>
            <a:ext cx="3657600" cy="2377440"/>
          </a:xfrm>
          <a:prstGeom prst="rect">
            <a:avLst/>
          </a:prstGeom>
          <a:solidFill>
            <a:srgbClr val="3D2F6A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2743200" y="137160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☕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43200" y="2176272"/>
            <a:ext cx="3657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4FC8E8"/>
                </a:solidFill>
                <a:effectLst/>
                <a:uLnTx/>
                <a:uFillTx/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BREAK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2743200" y="2880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CCCDD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  BACK SHARP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B0A642B-0C58-8630-E4A5-E7F23EFE75EE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3E2A6C-FBD5-D32E-FE59-FE390A8F0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653A28D-2696-4450-8885-C488C96D62C0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26951D6-AFEB-86BF-8A90-5DFD350990BD}"/>
              </a:ext>
            </a:extLst>
          </p:cNvPr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BUILD YOUR TEAM IDENTITY — </a:t>
            </a: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PITCH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430BF30-7CD7-26F4-D7A5-5CBB132FC6BB}"/>
              </a:ext>
            </a:extLst>
          </p:cNvPr>
          <p:cNvSpPr/>
          <p:nvPr/>
        </p:nvSpPr>
        <p:spPr>
          <a:xfrm>
            <a:off x="365760" y="658368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As a team pitch to the lecturer to bring the following to life: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E5D5919-58BD-A538-340D-2235F5B4EFFE}"/>
              </a:ext>
            </a:extLst>
          </p:cNvPr>
          <p:cNvSpPr/>
          <p:nvPr/>
        </p:nvSpPr>
        <p:spPr>
          <a:xfrm>
            <a:off x="274320" y="1225296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02010B6-7807-C3B1-C545-E39AAA54DA36}"/>
              </a:ext>
            </a:extLst>
          </p:cNvPr>
          <p:cNvSpPr/>
          <p:nvPr/>
        </p:nvSpPr>
        <p:spPr>
          <a:xfrm>
            <a:off x="320040" y="128016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Team Name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C362898-CD3F-56B3-E9A3-8ECBB6003167}"/>
              </a:ext>
            </a:extLst>
          </p:cNvPr>
          <p:cNvSpPr/>
          <p:nvPr/>
        </p:nvSpPr>
        <p:spPr>
          <a:xfrm>
            <a:off x="2633472" y="1225296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8B3CAB5-FA43-FA3F-6803-3CBF8FE485BC}"/>
              </a:ext>
            </a:extLst>
          </p:cNvPr>
          <p:cNvSpPr/>
          <p:nvPr/>
        </p:nvSpPr>
        <p:spPr>
          <a:xfrm>
            <a:off x="2743200" y="1280160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Memorable, meaningful, feels like you. Search real orgs for inspiration.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2A085F50-9D10-3597-B6AD-FF8043297E32}"/>
              </a:ext>
            </a:extLst>
          </p:cNvPr>
          <p:cNvSpPr/>
          <p:nvPr/>
        </p:nvSpPr>
        <p:spPr>
          <a:xfrm>
            <a:off x="274320" y="1883664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ACE9533-70BF-29EB-7B5D-6176F7EC3A8F}"/>
              </a:ext>
            </a:extLst>
          </p:cNvPr>
          <p:cNvSpPr/>
          <p:nvPr/>
        </p:nvSpPr>
        <p:spPr>
          <a:xfrm>
            <a:off x="320040" y="1938528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Tagline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121A192-7B8D-2331-609D-844B8C2019E6}"/>
              </a:ext>
            </a:extLst>
          </p:cNvPr>
          <p:cNvSpPr/>
          <p:nvPr/>
        </p:nvSpPr>
        <p:spPr>
          <a:xfrm>
            <a:off x="2633472" y="1883664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E27599B-E153-E6C5-8532-7C4D0EA11C6A}"/>
              </a:ext>
            </a:extLst>
          </p:cNvPr>
          <p:cNvSpPr/>
          <p:nvPr/>
        </p:nvSpPr>
        <p:spPr>
          <a:xfrm>
            <a:off x="2743200" y="1938528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One line. What does your team stand for? Max 8 words.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B856520D-38E6-6095-E91E-57F32EAFC711}"/>
              </a:ext>
            </a:extLst>
          </p:cNvPr>
          <p:cNvSpPr/>
          <p:nvPr/>
        </p:nvSpPr>
        <p:spPr>
          <a:xfrm>
            <a:off x="274320" y="2542032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53A1DFA-94AD-FB45-B266-C39F3989DD96}"/>
              </a:ext>
            </a:extLst>
          </p:cNvPr>
          <p:cNvSpPr/>
          <p:nvPr/>
        </p:nvSpPr>
        <p:spPr>
          <a:xfrm>
            <a:off x="320040" y="2596896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 Values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7F1518C8-3D74-187A-6A96-2FBEB721351D}"/>
              </a:ext>
            </a:extLst>
          </p:cNvPr>
          <p:cNvSpPr/>
          <p:nvPr/>
        </p:nvSpPr>
        <p:spPr>
          <a:xfrm>
            <a:off x="2633472" y="2542032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A397402-9945-792B-E204-2BB0EA2F9937}"/>
              </a:ext>
            </a:extLst>
          </p:cNvPr>
          <p:cNvSpPr/>
          <p:nvPr/>
        </p:nvSpPr>
        <p:spPr>
          <a:xfrm>
            <a:off x="2743200" y="2596896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Not skills — values. How do you treat each other and the people you help?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3F83FDCA-4C7B-FA6E-8CBD-5EDE5D6852CB}"/>
              </a:ext>
            </a:extLst>
          </p:cNvPr>
          <p:cNvSpPr/>
          <p:nvPr/>
        </p:nvSpPr>
        <p:spPr>
          <a:xfrm>
            <a:off x="274320" y="3200400"/>
            <a:ext cx="2286000" cy="566928"/>
          </a:xfrm>
          <a:prstGeom prst="rect">
            <a:avLst/>
          </a:prstGeom>
          <a:solidFill>
            <a:srgbClr val="4FC8E8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4FA6048-ADE1-213C-2758-AA0544924DE8}"/>
              </a:ext>
            </a:extLst>
          </p:cNvPr>
          <p:cNvSpPr/>
          <p:nvPr/>
        </p:nvSpPr>
        <p:spPr>
          <a:xfrm>
            <a:off x="320040" y="3255264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Visual Identity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C748BF81-E1E5-701C-A89C-5FD099A06388}"/>
              </a:ext>
            </a:extLst>
          </p:cNvPr>
          <p:cNvSpPr/>
          <p:nvPr/>
        </p:nvSpPr>
        <p:spPr>
          <a:xfrm>
            <a:off x="2633472" y="3200400"/>
            <a:ext cx="6236208" cy="566928"/>
          </a:xfrm>
          <a:prstGeom prst="rect">
            <a:avLst/>
          </a:prstGeom>
          <a:solidFill>
            <a:srgbClr val="FFFFFF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8CB47D0B-016A-AB66-1808-C1234953543B}"/>
              </a:ext>
            </a:extLst>
          </p:cNvPr>
          <p:cNvSpPr/>
          <p:nvPr/>
        </p:nvSpPr>
        <p:spPr>
          <a:xfrm>
            <a:off x="2743200" y="3255264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Rough logo sketch. Use phones for inspiration. Colours, shapes, what it represents.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43844E01-9CD1-5C50-6D16-1E95C2BCECE5}"/>
              </a:ext>
            </a:extLst>
          </p:cNvPr>
          <p:cNvSpPr/>
          <p:nvPr/>
        </p:nvSpPr>
        <p:spPr>
          <a:xfrm>
            <a:off x="274320" y="3858768"/>
            <a:ext cx="2286000" cy="566928"/>
          </a:xfrm>
          <a:prstGeom prst="rect">
            <a:avLst/>
          </a:prstGeom>
          <a:solidFill>
            <a:srgbClr val="5B4B8A"/>
          </a:solidFill>
          <a:ln w="12700">
            <a:solidFill>
              <a:srgbClr val="333333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CCDF1AD9-2ABC-9C6A-74AA-E30149618C67}"/>
              </a:ext>
            </a:extLst>
          </p:cNvPr>
          <p:cNvSpPr/>
          <p:nvPr/>
        </p:nvSpPr>
        <p:spPr>
          <a:xfrm>
            <a:off x="320040" y="3913632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30-sec Pitch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4B39B0F8-4CBF-8830-FA12-079EE7E24159}"/>
              </a:ext>
            </a:extLst>
          </p:cNvPr>
          <p:cNvSpPr/>
          <p:nvPr/>
        </p:nvSpPr>
        <p:spPr>
          <a:xfrm>
            <a:off x="2633472" y="3858768"/>
            <a:ext cx="6236208" cy="566928"/>
          </a:xfrm>
          <a:prstGeom prst="rect">
            <a:avLst/>
          </a:prstGeom>
          <a:solidFill>
            <a:srgbClr val="EEEDFE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AF02F32-300E-627B-FE2F-E264C0C840A3}"/>
              </a:ext>
            </a:extLst>
          </p:cNvPr>
          <p:cNvSpPr/>
          <p:nvPr/>
        </p:nvSpPr>
        <p:spPr>
          <a:xfrm>
            <a:off x="2743200" y="3913632"/>
            <a:ext cx="6035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Who are you? What do you stand for? Why should anyone trust you?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42">
            <a:extLst>
              <a:ext uri="{FF2B5EF4-FFF2-40B4-BE49-F238E27FC236}">
                <a16:creationId xmlns:a16="http://schemas.microsoft.com/office/drawing/2014/main" id="{EB51850B-014F-5C5B-4C98-CCDB056BEE16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47C795D8-C0B9-D52A-B5DB-C8D30D9F056C}"/>
              </a:ext>
            </a:extLst>
          </p:cNvPr>
          <p:cNvSpPr/>
          <p:nvPr/>
        </p:nvSpPr>
        <p:spPr>
          <a:xfrm>
            <a:off x="297180" y="4626864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5B4B8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Now ask the other team questions to learn more about their pitch and why they came up with this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5B4B8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9309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0">
            <a:extLst>
              <a:ext uri="{FF2B5EF4-FFF2-40B4-BE49-F238E27FC236}">
                <a16:creationId xmlns:a16="http://schemas.microsoft.com/office/drawing/2014/main" id="{0C1F62F2-5C8B-C66B-EAA0-B52DBDCB1F56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MARKET RESEARCH — WHAT TO LOOK FOR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1312164"/>
            <a:ext cx="8412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Use your phones. Find evidence — not opinions.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1741932"/>
            <a:ext cx="2194560" cy="694944"/>
          </a:xfrm>
          <a:prstGeom prst="rect">
            <a:avLst/>
          </a:prstGeom>
          <a:solidFill>
            <a:srgbClr val="4FC8E8"/>
          </a:solidFill>
          <a:ln w="635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320040" y="1815084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Local problems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542032" y="1741932"/>
            <a:ext cx="6327648" cy="694944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651760" y="1796796"/>
            <a:ext cx="61264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What are the biggest challenges facing people in your area? Poverty, transport, housing, health, isolation, employment?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274320" y="2546604"/>
            <a:ext cx="2194560" cy="694944"/>
          </a:xfrm>
          <a:prstGeom prst="rect">
            <a:avLst/>
          </a:prstGeom>
          <a:solidFill>
            <a:srgbClr val="5B4B8A"/>
          </a:solidFill>
          <a:ln w="635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20040" y="2619756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Who is doing something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542032" y="2546604"/>
            <a:ext cx="6327648" cy="694944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2651760" y="2601468"/>
            <a:ext cx="61264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Find 2 local charities or social enterprises. What problem did they start with? How do they describe their work?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274320" y="3351276"/>
            <a:ext cx="2194560" cy="694944"/>
          </a:xfrm>
          <a:prstGeom prst="rect">
            <a:avLst/>
          </a:prstGeom>
          <a:solidFill>
            <a:srgbClr val="4FC8E8"/>
          </a:solidFill>
          <a:ln w="6350">
            <a:solidFill>
              <a:srgbClr val="4FC8E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20040" y="3424428"/>
            <a:ext cx="2103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Gaps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542032" y="3351276"/>
            <a:ext cx="6327648" cy="694944"/>
          </a:xfrm>
          <a:prstGeom prst="rect">
            <a:avLst/>
          </a:prstGeom>
          <a:solidFill>
            <a:srgbClr val="FFFFFF"/>
          </a:solidFill>
          <a:ln w="6350">
            <a:solidFill>
              <a:srgbClr val="D3D1C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651760" y="3406140"/>
            <a:ext cx="61264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What problems exist that nobody seems to be tackling? What do people need that they're not getting?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42">
            <a:extLst>
              <a:ext uri="{FF2B5EF4-FFF2-40B4-BE49-F238E27FC236}">
                <a16:creationId xmlns:a16="http://schemas.microsoft.com/office/drawing/2014/main" id="{7270A652-2773-6067-BA22-DE4BC96496E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03055CB4-EE65-1AD0-7808-8C664FA93FA8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anose="020B0604020202020204" pitchFamily="34" charset="0"/>
              </a:rPr>
              <a:t>USEFUL SEARCH QUERIES — MARKET RESEARCH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822960"/>
            <a:ext cx="8321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'[your area] community problems 2025/26'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'social enterprise [West Lothian / Edinburgh / Forth Valley]'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'[your area] food bank / poverty / housing charity'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'fuel poverty social enterprise [your area]' / 'community energy Forth Valley'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'community interest company [your area]'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'SCVO [your area]' — Scottish Council for Voluntary Organisations local directory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4041648"/>
            <a:ext cx="8595360" cy="658368"/>
          </a:xfrm>
          <a:prstGeom prst="rect">
            <a:avLst/>
          </a:prstGeom>
          <a:solidFill>
            <a:srgbClr val="EEEDF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4114800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Don't just Google problems. Look for people already trying to fix them. Their language tells you a lot about how they see the problem.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42">
            <a:extLst>
              <a:ext uri="{FF2B5EF4-FFF2-40B4-BE49-F238E27FC236}">
                <a16:creationId xmlns:a16="http://schemas.microsoft.com/office/drawing/2014/main" id="{C605CC30-7BDB-A33A-74E6-BFEE0837D9FA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4B8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1D516F-DE0D-1594-11D4-ECA6C6D57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BF46310C-9FB6-A1A0-B4A8-7D6937314BE4}"/>
              </a:ext>
            </a:extLst>
          </p:cNvPr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2">
            <a:extLst>
              <a:ext uri="{FF2B5EF4-FFF2-40B4-BE49-F238E27FC236}">
                <a16:creationId xmlns:a16="http://schemas.microsoft.com/office/drawing/2014/main" id="{86A18204-14CC-DA1F-B6F1-DA48C72F0C8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60" y="146304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400" normalizeH="0" baseline="0" noProof="0" dirty="0">
                <a:ln>
                  <a:noFill/>
                </a:ln>
                <a:solidFill>
                  <a:srgbClr val="AFA9E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PREPARE FOR THE GUEST SPEAKERS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365760" y="1920240"/>
            <a:ext cx="8046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People who spotted a problem and did something about it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083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0">
            <a:extLst>
              <a:ext uri="{FF2B5EF4-FFF2-40B4-BE49-F238E27FC236}">
                <a16:creationId xmlns:a16="http://schemas.microsoft.com/office/drawing/2014/main" id="{88351E5B-72B4-3FEE-2278-B8A76201FD01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WHO YOU WILL MEET IN THE NEXT SESSION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274320" y="822960"/>
            <a:ext cx="8595360" cy="2011680"/>
          </a:xfrm>
          <a:prstGeom prst="rect">
            <a:avLst/>
          </a:prstGeom>
          <a:solidFill>
            <a:srgbClr val="EEEDFE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896112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Guest speakers from charity and social enterprise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1298448"/>
            <a:ext cx="822960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These are people who spotted a real problem in their community — something being ignored, underfunded or not taken seriously — and decided to do something about it. They will share the good, the hard, and the full journey.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274320" y="2971800"/>
            <a:ext cx="8595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1200" cap="none" spc="0" normalizeH="0" baseline="0" noProof="0" dirty="0">
                <a:ln>
                  <a:noFill/>
                </a:ln>
                <a:solidFill>
                  <a:srgbClr val="26215C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Your job today: prepare questions that will get the most out of that conversation.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5" name="Table 0"/>
          <p:cNvGraphicFramePr>
            <a:graphicFrameLocks noGrp="1"/>
          </p:cNvGraphicFramePr>
          <p:nvPr/>
        </p:nvGraphicFramePr>
        <p:xfrm>
          <a:off x="274320" y="3474720"/>
          <a:ext cx="8595360" cy="137160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QUESTION TYPE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IT UNLOCKS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origin story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moment made them realise this needed a solution?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hard part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nearly stopped them?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learning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do they know now they wish they'd known at the start?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trade connection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i="1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Anything missed about transport/mobility?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 42">
            <a:extLst>
              <a:ext uri="{FF2B5EF4-FFF2-40B4-BE49-F238E27FC236}">
                <a16:creationId xmlns:a16="http://schemas.microsoft.com/office/drawing/2014/main" id="{FA9BC989-169B-094C-1FE5-1E591C8333E5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0">
            <a:extLst>
              <a:ext uri="{FF2B5EF4-FFF2-40B4-BE49-F238E27FC236}">
                <a16:creationId xmlns:a16="http://schemas.microsoft.com/office/drawing/2014/main" id="{122F26FA-BA6F-91BA-D040-2CF2EE2F9CD2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WRITING YOUR QUESTIONS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365760" y="971550"/>
            <a:ext cx="8321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Each person writes TWO questions individually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Questions should be specific — not 'what inspired you?' but 'what was the moment you realised someone else wasn't going to fix this?'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Then your team discusses and selects THREE questions to bring to Session 4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Think: what do you genuinely want to know? If you're curious, it will show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44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Great questions open stories — not just answers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274320" y="4041648"/>
            <a:ext cx="8595360" cy="658368"/>
          </a:xfrm>
          <a:prstGeom prst="rect">
            <a:avLst/>
          </a:prstGeom>
          <a:solidFill>
            <a:srgbClr val="5B4B8A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7200" y="4114800"/>
            <a:ext cx="82296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The best questions start from genuine curiosity, not politeness. If you really want the answer, the speaker will feel it.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 42">
            <a:extLst>
              <a:ext uri="{FF2B5EF4-FFF2-40B4-BE49-F238E27FC236}">
                <a16:creationId xmlns:a16="http://schemas.microsoft.com/office/drawing/2014/main" id="{A1A043E6-2B30-2B52-020B-39FD73B2E370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7B5EA7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>
            <a:extLst>
              <a:ext uri="{FF2B5EF4-FFF2-40B4-BE49-F238E27FC236}">
                <a16:creationId xmlns:a16="http://schemas.microsoft.com/office/drawing/2014/main" id="{620F59BA-7634-10EF-9486-C027395A16F8}"/>
              </a:ext>
            </a:extLst>
          </p:cNvPr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5B4B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73152"/>
            <a:ext cx="850392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anose="020B0A04020102020204" pitchFamily="34" charset="0"/>
                <a:ea typeface="Arial" pitchFamily="34" charset="-122"/>
                <a:cs typeface="Arial" pitchFamily="34" charset="-120"/>
              </a:rPr>
              <a:t>THE META SKILLS — WHAT DID YOU JUST USE?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821698"/>
              </p:ext>
            </p:extLst>
          </p:nvPr>
        </p:nvGraphicFramePr>
        <p:xfrm>
          <a:off x="274320" y="804672"/>
          <a:ext cx="8595360" cy="3456432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META SKILL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 YOU USED IT TODAY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4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Self-awareness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Named your own skills — many for the first time in an educational context.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Collaboration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Mapped collective strengths and made team decisions together.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Creativity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Generated names, taglines, values and visual identity from scratch.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Curiosity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Researched local issues, found real organisations, asked what's missing.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Critical thinking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D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Evaluated what makes a strong brand, a good question, a real gap.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7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2621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Initiative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44444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Built something — a team identity — before being told exactly how.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1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7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42">
            <a:extLst>
              <a:ext uri="{FF2B5EF4-FFF2-40B4-BE49-F238E27FC236}">
                <a16:creationId xmlns:a16="http://schemas.microsoft.com/office/drawing/2014/main" id="{AF4F6FA9-21BF-F2C4-9E45-E0A38AC0C912}"/>
              </a:ext>
            </a:extLst>
          </p:cNvPr>
          <p:cNvSpPr/>
          <p:nvPr/>
        </p:nvSpPr>
        <p:spPr>
          <a:xfrm>
            <a:off x="5976257" y="4896612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9D0B415-5412-0731-D88C-87CA0FC3ACB6}"/>
              </a:ext>
            </a:extLst>
          </p:cNvPr>
          <p:cNvSpPr/>
          <p:nvPr/>
        </p:nvSpPr>
        <p:spPr>
          <a:xfrm>
            <a:off x="274320" y="4453128"/>
            <a:ext cx="8595360" cy="457200"/>
          </a:xfrm>
          <a:prstGeom prst="rect">
            <a:avLst/>
          </a:prstGeom>
          <a:solidFill>
            <a:srgbClr val="5B4B8A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your next interview: "Give me an example of teamwork / problem solving / communication" — THIS SESSION is your answer.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5B4B8A"/>
          </a:solidFill>
          <a:ln w="12700">
            <a:solidFill>
              <a:srgbClr val="7B5E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REFLECTION &amp; CLOSE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82296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82296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82296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💭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51560" y="82296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What did you discover about your team today that you didn't know at the start?</a:t>
            </a: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65760" y="178308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5760" y="178308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" y="178308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💭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51560" y="178308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the market research show you about your local area that surprised you?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65760" y="2743200"/>
            <a:ext cx="8412480" cy="804672"/>
          </a:xfrm>
          <a:prstGeom prst="rect">
            <a:avLst/>
          </a:prstGeom>
          <a:solidFill>
            <a:srgbClr val="3D2F6A"/>
          </a:solidFill>
          <a:ln w="12700">
            <a:solidFill>
              <a:srgbClr val="7B5EA7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65760" y="2743200"/>
            <a:ext cx="8412480" cy="64008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2743200"/>
            <a:ext cx="457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💭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051560" y="2743200"/>
            <a:ext cx="749808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question are you most looking forward to asking the guest speaker?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5760" y="3749040"/>
            <a:ext cx="8412480" cy="868680"/>
          </a:xfrm>
          <a:prstGeom prst="rect">
            <a:avLst/>
          </a:prstGeom>
          <a:solidFill>
            <a:srgbClr val="4FC8E8"/>
          </a:solidFill>
          <a:ln w="12700">
            <a:solidFill>
              <a:srgbClr val="4FC8E8"/>
            </a:solidFill>
            <a:prstDash val="solid"/>
          </a:ln>
          <a:effectLst>
            <a:outerShdw blurRad="101600" dist="38100" dir="8100000" algn="bl" rotWithShape="0">
              <a:srgbClr val="000000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3749040"/>
            <a:ext cx="804672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2A1F4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📱  YOUR HOMEWORK CHALLENGE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4096512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2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your eyes open between now and the next session. If you spot something connected to what you found today — a news story, something in your community, something someone says — write it down.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20" name="Text 42">
            <a:extLst>
              <a:ext uri="{FF2B5EF4-FFF2-40B4-BE49-F238E27FC236}">
                <a16:creationId xmlns:a16="http://schemas.microsoft.com/office/drawing/2014/main" id="{672ABFEE-6858-BF2C-F842-F43DFEF13C81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Session 2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21E65D-626E-BBA2-2340-A7387413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18" y="175460"/>
            <a:ext cx="8281564" cy="4347822"/>
          </a:xfrm>
          <a:prstGeom prst="rect">
            <a:avLst/>
          </a:prstGeom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5EAABC07-A6E6-E052-5268-57A029473B01}"/>
              </a:ext>
            </a:extLst>
          </p:cNvPr>
          <p:cNvSpPr/>
          <p:nvPr/>
        </p:nvSpPr>
        <p:spPr>
          <a:xfrm>
            <a:off x="2907792" y="462056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7030A0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Session 2 Complete  |  See you next time</a:t>
            </a:r>
            <a:r>
              <a:rPr lang="en-US" sz="1300" dirty="0">
                <a:solidFill>
                  <a:srgbClr val="CCC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Text 42">
            <a:extLst>
              <a:ext uri="{FF2B5EF4-FFF2-40B4-BE49-F238E27FC236}">
                <a16:creationId xmlns:a16="http://schemas.microsoft.com/office/drawing/2014/main" id="{1DBB6E40-1338-1FEC-7D8F-0CF0E61E5D47}"/>
              </a:ext>
            </a:extLst>
          </p:cNvPr>
          <p:cNvSpPr/>
          <p:nvPr/>
        </p:nvSpPr>
        <p:spPr>
          <a:xfrm>
            <a:off x="5976257" y="4796028"/>
            <a:ext cx="3108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META-PRENEUR  |  </a:t>
            </a:r>
            <a:r>
              <a:rPr lang="en-US" sz="1000" b="1">
                <a:solidFill>
                  <a:srgbClr val="7B5E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2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09532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BE14944D3EC4DACFAD5A049824CF8" ma:contentTypeVersion="12" ma:contentTypeDescription="Create a new document." ma:contentTypeScope="" ma:versionID="e3e4bf38cd7441976c14ebef3d56de7a">
  <xsd:schema xmlns:xsd="http://www.w3.org/2001/XMLSchema" xmlns:xs="http://www.w3.org/2001/XMLSchema" xmlns:p="http://schemas.microsoft.com/office/2006/metadata/properties" xmlns:ns2="b194999f-e37b-4dd4-a752-8778cd7b9ef2" xmlns:ns3="1dbc69cb-3ec5-412b-ad3d-050f2d65b417" targetNamespace="http://schemas.microsoft.com/office/2006/metadata/properties" ma:root="true" ma:fieldsID="4ed6e9aab6f9f573868059b2b69a7340" ns2:_="" ns3:_="">
    <xsd:import namespace="b194999f-e37b-4dd4-a752-8778cd7b9ef2"/>
    <xsd:import namespace="1dbc69cb-3ec5-412b-ad3d-050f2d65b41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4999f-e37b-4dd4-a752-8778cd7b9ef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84c5b9e4-a2d4-4875-aa93-93f75e9394fa}" ma:internalName="TaxCatchAll" ma:showField="CatchAllData" ma:web="b194999f-e37b-4dd4-a752-8778cd7b9e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c69cb-3ec5-412b-ad3d-050f2d65b4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b194999f-e37b-4dd4-a752-8778cd7b9ef2">INTERFACE-1932352164-32179</_dlc_DocId>
    <_dlc_DocIdUrl xmlns="b194999f-e37b-4dd4-a752-8778cd7b9ef2">
      <Url>https://uoe.sharepoint.com/sites/interface/Partners/_layouts/15/DocIdRedir.aspx?ID=INTERFACE-1932352164-32179</Url>
      <Description>INTERFACE-1932352164-32179</Description>
    </_dlc_DocIdUrl>
    <lcf76f155ced4ddcb4097134ff3c332f xmlns="1dbc69cb-3ec5-412b-ad3d-050f2d65b417">
      <Terms xmlns="http://schemas.microsoft.com/office/infopath/2007/PartnerControls"/>
    </lcf76f155ced4ddcb4097134ff3c332f>
    <TaxCatchAll xmlns="b194999f-e37b-4dd4-a752-8778cd7b9ef2" xsi:nil="true"/>
  </documentManagement>
</p:properties>
</file>

<file path=customXml/itemProps1.xml><?xml version="1.0" encoding="utf-8"?>
<ds:datastoreItem xmlns:ds="http://schemas.openxmlformats.org/officeDocument/2006/customXml" ds:itemID="{285B5A41-0A12-4BAD-83A9-C6529322FD61}"/>
</file>

<file path=customXml/itemProps2.xml><?xml version="1.0" encoding="utf-8"?>
<ds:datastoreItem xmlns:ds="http://schemas.openxmlformats.org/officeDocument/2006/customXml" ds:itemID="{94BCCFBF-D9FE-4FBE-8EFE-CEE203DE8D4F}"/>
</file>

<file path=customXml/itemProps3.xml><?xml version="1.0" encoding="utf-8"?>
<ds:datastoreItem xmlns:ds="http://schemas.openxmlformats.org/officeDocument/2006/customXml" ds:itemID="{D88BFFEC-095A-4CF9-8ABF-9B98C74079AE}"/>
</file>

<file path=customXml/itemProps4.xml><?xml version="1.0" encoding="utf-8"?>
<ds:datastoreItem xmlns:ds="http://schemas.openxmlformats.org/officeDocument/2006/customXml" ds:itemID="{CDAB0BA1-A832-4F03-AFD9-14CEEC4B3467}"/>
</file>

<file path=docProps/app.xml><?xml version="1.0" encoding="utf-8"?>
<Properties xmlns="http://schemas.openxmlformats.org/officeDocument/2006/extended-properties" xmlns:vt="http://schemas.openxmlformats.org/officeDocument/2006/docPropsVTypes">
  <TotalTime>4874</TotalTime>
  <Words>1450</Words>
  <Application>Microsoft Office PowerPoint</Application>
  <PresentationFormat>On-screen Show (16:9)</PresentationFormat>
  <Paragraphs>221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Arial</vt:lpstr>
      <vt:lpstr>Arial Black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META-preneur | Session 3: Who Are We? — Building Your Team Identity</dc:title>
  <dc:subject>PptxGenJS Presentation</dc:subject>
  <dc:creator>PptxGenJS</dc:creator>
  <cp:lastModifiedBy>Adele Henderson</cp:lastModifiedBy>
  <cp:revision>5</cp:revision>
  <dcterms:created xsi:type="dcterms:W3CDTF">2026-04-16T16:42:18Z</dcterms:created>
  <dcterms:modified xsi:type="dcterms:W3CDTF">2026-05-27T12:40:22Z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1286200</vt:r8>
  </property>
  <property fmtid="{D5CDD505-2E9C-101B-9397-08002B2CF9AE}" pid="3" name="ContentTypeId">
    <vt:lpwstr>0x010100FE6BE14944D3EC4DACFAD5A049824CF8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dlc_DocIdItemGuid">
    <vt:lpwstr>0e2d7b1b-49ac-4dc9-a9b7-286160c47eb4</vt:lpwstr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