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8"/>
  </p:notesMasterIdLst>
  <p:sldIdLst>
    <p:sldId id="805" r:id="rId3"/>
    <p:sldId id="818" r:id="rId4"/>
    <p:sldId id="819" r:id="rId5"/>
    <p:sldId id="808" r:id="rId6"/>
    <p:sldId id="809" r:id="rId7"/>
    <p:sldId id="811" r:id="rId8"/>
    <p:sldId id="271" r:id="rId9"/>
    <p:sldId id="845" r:id="rId10"/>
    <p:sldId id="797" r:id="rId11"/>
    <p:sldId id="812" r:id="rId12"/>
    <p:sldId id="813" r:id="rId13"/>
    <p:sldId id="814" r:id="rId14"/>
    <p:sldId id="815" r:id="rId15"/>
    <p:sldId id="816" r:id="rId16"/>
    <p:sldId id="83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  <a:srgbClr val="3B6B9E"/>
    <a:srgbClr val="7B5EA7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957516-6ADD-4F07-BD17-C7ABC082309F}" v="10" dt="2026-05-27T13:28:12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0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28" Type="http://schemas.openxmlformats.org/officeDocument/2006/relationships/customXml" Target="../customXml/item4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redo custSel addSld delSld modSld sldOrd delMainMaster">
      <pc:chgData name="AH" userId="db278859-e642-4dbd-a55b-76f2150d70a4" providerId="ADAL" clId="{5A18B9A8-BAD9-4709-854B-A727FAF5CE18}" dt="2026-05-28T08:07:20.194" v="9518" actId="20577"/>
      <pc:docMkLst>
        <pc:docMk/>
      </pc:docMkLst>
      <pc:sldChg chg="modSp del mod">
        <pc:chgData name="AH" userId="db278859-e642-4dbd-a55b-76f2150d70a4" providerId="ADAL" clId="{5A18B9A8-BAD9-4709-854B-A727FAF5CE18}" dt="2026-05-27T13:42:41.767" v="9371" actId="47"/>
        <pc:sldMkLst>
          <pc:docMk/>
          <pc:sldMk cId="0" sldId="256"/>
        </pc:sldMkLst>
        <pc:spChg chg="mod">
          <ac:chgData name="AH" userId="db278859-e642-4dbd-a55b-76f2150d70a4" providerId="ADAL" clId="{5A18B9A8-BAD9-4709-854B-A727FAF5CE18}" dt="2026-05-27T12:58:30.025" v="8333" actId="6549"/>
          <ac:spMkLst>
            <pc:docMk/>
            <pc:sldMk cId="0" sldId="256"/>
            <ac:spMk id="84" creationId="{8AB9C239-6798-6929-06F2-9745ED904D41}"/>
          </ac:spMkLst>
        </pc:spChg>
      </pc:sldChg>
      <pc:sldChg chg="delSp add del mod ord">
        <pc:chgData name="AH" userId="db278859-e642-4dbd-a55b-76f2150d70a4" providerId="ADAL" clId="{5A18B9A8-BAD9-4709-854B-A727FAF5CE18}" dt="2026-05-27T13:22:45.033" v="8694" actId="47"/>
        <pc:sldMkLst>
          <pc:docMk/>
          <pc:sldMk cId="0" sldId="258"/>
        </pc:sldMkLst>
      </pc:sldChg>
      <pc:sldChg chg="add del ord">
        <pc:chgData name="AH" userId="db278859-e642-4dbd-a55b-76f2150d70a4" providerId="ADAL" clId="{5A18B9A8-BAD9-4709-854B-A727FAF5CE18}" dt="2026-05-27T13:14:29.786" v="8647" actId="47"/>
        <pc:sldMkLst>
          <pc:docMk/>
          <pc:sldMk cId="0" sldId="259"/>
        </pc:sldMkLst>
      </pc:sldChg>
      <pc:sldChg chg="addSp delSp modSp del mod ord">
        <pc:chgData name="AH" userId="db278859-e642-4dbd-a55b-76f2150d70a4" providerId="ADAL" clId="{5A18B9A8-BAD9-4709-854B-A727FAF5CE18}" dt="2026-05-27T13:42:45.611" v="9379" actId="47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5-27T12:59:37.537" v="8341" actId="6549"/>
          <ac:spMkLst>
            <pc:docMk/>
            <pc:sldMk cId="0" sldId="260"/>
            <ac:spMk id="29" creationId="{ED3BD49D-037B-4CF7-8280-F5A409815399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2:59.139" v="9404" actId="47"/>
        <pc:sldMkLst>
          <pc:docMk/>
          <pc:sldMk cId="0" sldId="261"/>
        </pc:sldMkLst>
      </pc:sldChg>
      <pc:sldChg chg="addSp delSp modSp add del mod ord">
        <pc:chgData name="AH" userId="db278859-e642-4dbd-a55b-76f2150d70a4" providerId="ADAL" clId="{5A18B9A8-BAD9-4709-854B-A727FAF5CE18}" dt="2026-05-27T13:42:45.939" v="9380" actId="47"/>
        <pc:sldMkLst>
          <pc:docMk/>
          <pc:sldMk cId="0" sldId="264"/>
        </pc:sldMkLst>
        <pc:spChg chg="add mod">
          <ac:chgData name="AH" userId="db278859-e642-4dbd-a55b-76f2150d70a4" providerId="ADAL" clId="{5A18B9A8-BAD9-4709-854B-A727FAF5CE18}" dt="2026-05-27T12:59:44.014" v="8342" actId="20577"/>
          <ac:spMkLst>
            <pc:docMk/>
            <pc:sldMk cId="0" sldId="264"/>
            <ac:spMk id="15" creationId="{40D92986-B886-1926-8C9D-4BB858C85165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2:46.360" v="9381" actId="47"/>
        <pc:sldMkLst>
          <pc:docMk/>
          <pc:sldMk cId="0" sldId="265"/>
        </pc:sldMkLst>
        <pc:spChg chg="add mod">
          <ac:chgData name="AH" userId="db278859-e642-4dbd-a55b-76f2150d70a4" providerId="ADAL" clId="{5A18B9A8-BAD9-4709-854B-A727FAF5CE18}" dt="2026-05-27T12:59:50.797" v="8343" actId="6549"/>
          <ac:spMkLst>
            <pc:docMk/>
            <pc:sldMk cId="0" sldId="265"/>
            <ac:spMk id="22" creationId="{6159FA50-87F7-BABD-5FE2-8C98ED221057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05:17.806" v="8452" actId="20577"/>
        <pc:sldMkLst>
          <pc:docMk/>
          <pc:sldMk cId="0" sldId="271"/>
        </pc:sldMkLst>
        <pc:spChg chg="mod">
          <ac:chgData name="AH" userId="db278859-e642-4dbd-a55b-76f2150d70a4" providerId="ADAL" clId="{5A18B9A8-BAD9-4709-854B-A727FAF5CE18}" dt="2026-05-26T11:48:30.454" v="5156" actId="6549"/>
          <ac:spMkLst>
            <pc:docMk/>
            <pc:sldMk cId="0" sldId="271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1:43:33.774" v="5135" actId="403"/>
          <ac:spMkLst>
            <pc:docMk/>
            <pc:sldMk cId="0" sldId="271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1:44:00.272" v="5143" actId="20577"/>
          <ac:spMkLst>
            <pc:docMk/>
            <pc:sldMk cId="0" sldId="271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1:45:14.487" v="5154" actId="208"/>
          <ac:spMkLst>
            <pc:docMk/>
            <pc:sldMk cId="0" sldId="271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1:44:58.542" v="5152" actId="207"/>
          <ac:spMkLst>
            <pc:docMk/>
            <pc:sldMk cId="0" sldId="271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1:45:03.373" v="5153" actId="207"/>
          <ac:spMkLst>
            <pc:docMk/>
            <pc:sldMk cId="0" sldId="271"/>
            <ac:spMk id="9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26T11:42:34.710" v="5122" actId="167"/>
          <ac:spMkLst>
            <pc:docMk/>
            <pc:sldMk cId="0" sldId="271"/>
            <ac:spMk id="15" creationId="{40D98119-F501-18C8-3ED4-1B3411C1913A}"/>
          </ac:spMkLst>
        </pc:spChg>
        <pc:spChg chg="add mod">
          <ac:chgData name="AH" userId="db278859-e642-4dbd-a55b-76f2150d70a4" providerId="ADAL" clId="{5A18B9A8-BAD9-4709-854B-A727FAF5CE18}" dt="2026-05-27T13:05:17.806" v="8452" actId="20577"/>
          <ac:spMkLst>
            <pc:docMk/>
            <pc:sldMk cId="0" sldId="271"/>
            <ac:spMk id="16" creationId="{37FD7FB9-1A7D-A032-AE48-EA0C615BAAAD}"/>
          </ac:spMkLst>
        </pc:spChg>
      </pc:sldChg>
      <pc:sldChg chg="modSp del mod">
        <pc:chgData name="AH" userId="db278859-e642-4dbd-a55b-76f2150d70a4" providerId="ADAL" clId="{5A18B9A8-BAD9-4709-854B-A727FAF5CE18}" dt="2026-05-27T13:43:02.840" v="9415" actId="47"/>
        <pc:sldMkLst>
          <pc:docMk/>
          <pc:sldMk cId="1809532554" sldId="276"/>
        </pc:sldMkLst>
        <pc:spChg chg="mod">
          <ac:chgData name="AH" userId="db278859-e642-4dbd-a55b-76f2150d70a4" providerId="ADAL" clId="{5A18B9A8-BAD9-4709-854B-A727FAF5CE18}" dt="2026-05-27T13:10:41.526" v="8636" actId="6549"/>
          <ac:spMkLst>
            <pc:docMk/>
            <pc:sldMk cId="1809532554" sldId="276"/>
            <ac:spMk id="3" creationId="{5EAABC07-A6E6-E052-5268-57A029473B01}"/>
          </ac:spMkLst>
        </pc:spChg>
        <pc:spChg chg="mod">
          <ac:chgData name="AH" userId="db278859-e642-4dbd-a55b-76f2150d70a4" providerId="ADAL" clId="{5A18B9A8-BAD9-4709-854B-A727FAF5CE18}" dt="2026-05-27T13:10:48.096" v="8641" actId="20577"/>
          <ac:spMkLst>
            <pc:docMk/>
            <pc:sldMk cId="1809532554" sldId="276"/>
            <ac:spMk id="4" creationId="{1DBB6E40-1338-1FEC-7D8F-0CF0E61E5D47}"/>
          </ac:spMkLst>
        </pc:spChg>
      </pc:sldChg>
      <pc:sldChg chg="addSp modSp add del mod">
        <pc:chgData name="AH" userId="db278859-e642-4dbd-a55b-76f2150d70a4" providerId="ADAL" clId="{5A18B9A8-BAD9-4709-854B-A727FAF5CE18}" dt="2026-05-27T13:42:58.193" v="9401" actId="47"/>
        <pc:sldMkLst>
          <pc:docMk/>
          <pc:sldMk cId="1965567364" sldId="279"/>
        </pc:sldMkLst>
        <pc:spChg chg="add mod">
          <ac:chgData name="AH" userId="db278859-e642-4dbd-a55b-76f2150d70a4" providerId="ADAL" clId="{5A18B9A8-BAD9-4709-854B-A727FAF5CE18}" dt="2026-05-27T13:18:10.809" v="8663" actId="1076"/>
          <ac:spMkLst>
            <pc:docMk/>
            <pc:sldMk cId="1965567364" sldId="279"/>
            <ac:spMk id="9" creationId="{C2C6FEAD-5E80-2099-E0DA-8C707B3AEF38}"/>
          </ac:spMkLst>
        </pc:spChg>
        <pc:spChg chg="mod">
          <ac:chgData name="AH" userId="db278859-e642-4dbd-a55b-76f2150d70a4" providerId="ADAL" clId="{5A18B9A8-BAD9-4709-854B-A727FAF5CE18}" dt="2026-05-27T13:17:08.390" v="8653" actId="1076"/>
          <ac:spMkLst>
            <pc:docMk/>
            <pc:sldMk cId="1965567364" sldId="279"/>
            <ac:spMk id="14" creationId="{9A26B9D3-AB8B-3235-09A9-C7D1DD9C38FD}"/>
          </ac:spMkLst>
        </pc:spChg>
        <pc:spChg chg="mod">
          <ac:chgData name="AH" userId="db278859-e642-4dbd-a55b-76f2150d70a4" providerId="ADAL" clId="{5A18B9A8-BAD9-4709-854B-A727FAF5CE18}" dt="2026-05-27T13:17:56.191" v="8661" actId="1076"/>
          <ac:spMkLst>
            <pc:docMk/>
            <pc:sldMk cId="1965567364" sldId="279"/>
            <ac:spMk id="15" creationId="{F1A46984-4E58-BD33-0CC2-C9ADACD17ED6}"/>
          </ac:spMkLst>
        </pc:spChg>
        <pc:spChg chg="mod">
          <ac:chgData name="AH" userId="db278859-e642-4dbd-a55b-76f2150d70a4" providerId="ADAL" clId="{5A18B9A8-BAD9-4709-854B-A727FAF5CE18}" dt="2026-05-27T13:17:45.318" v="8659" actId="1076"/>
          <ac:spMkLst>
            <pc:docMk/>
            <pc:sldMk cId="1965567364" sldId="279"/>
            <ac:spMk id="16" creationId="{797C206F-86D8-4658-A254-C1DBF07A9893}"/>
          </ac:spMkLst>
        </pc:spChg>
        <pc:spChg chg="mod">
          <ac:chgData name="AH" userId="db278859-e642-4dbd-a55b-76f2150d70a4" providerId="ADAL" clId="{5A18B9A8-BAD9-4709-854B-A727FAF5CE18}" dt="2026-05-27T13:19:35.300" v="8688" actId="20577"/>
          <ac:spMkLst>
            <pc:docMk/>
            <pc:sldMk cId="1965567364" sldId="279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5-27T13:17:39.135" v="8658" actId="1076"/>
          <ac:spMkLst>
            <pc:docMk/>
            <pc:sldMk cId="1965567364" sldId="279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1" creationId="{48C238A7-38C9-9C27-939B-9063AD9618FF}"/>
          </ac:spMkLst>
        </pc:spChg>
        <pc:spChg chg="mod">
          <ac:chgData name="AH" userId="db278859-e642-4dbd-a55b-76f2150d70a4" providerId="ADAL" clId="{5A18B9A8-BAD9-4709-854B-A727FAF5CE18}" dt="2026-05-27T13:18:25.108" v="8666" actId="20577"/>
          <ac:spMkLst>
            <pc:docMk/>
            <pc:sldMk cId="1965567364" sldId="279"/>
            <ac:spMk id="22" creationId="{99C4CA5B-D4E3-F500-768F-4277B96A0442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3" creationId="{31F8CEE0-A0D6-9943-6C08-44EF1107A68D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27" creationId="{3042BE01-8E34-E3DD-B3D9-B44E8E16F9BE}"/>
          </ac:spMkLst>
        </pc:spChg>
        <pc:spChg chg="mod">
          <ac:chgData name="AH" userId="db278859-e642-4dbd-a55b-76f2150d70a4" providerId="ADAL" clId="{5A18B9A8-BAD9-4709-854B-A727FAF5CE18}" dt="2026-05-27T13:18:48.694" v="8674" actId="20577"/>
          <ac:spMkLst>
            <pc:docMk/>
            <pc:sldMk cId="1965567364" sldId="279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29" creationId="{5F3D258B-EF0C-92D5-7E14-E0EB0A4889FC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0" creationId="{716A9553-BD5D-B97E-B24D-8DC17A0E7303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1" creationId="{9D7E4562-5D9B-2009-0AC7-7EC06852B4FE}"/>
          </ac:spMkLst>
        </pc:spChg>
        <pc:spChg chg="mod">
          <ac:chgData name="AH" userId="db278859-e642-4dbd-a55b-76f2150d70a4" providerId="ADAL" clId="{5A18B9A8-BAD9-4709-854B-A727FAF5CE18}" dt="2026-05-27T13:19:04.495" v="8680" actId="20577"/>
          <ac:spMkLst>
            <pc:docMk/>
            <pc:sldMk cId="1965567364" sldId="279"/>
            <ac:spMk id="32" creationId="{FF6BBCA6-F313-DDD8-5169-6DA102667442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7" creationId="{25F4066C-A307-8CE5-B22F-C9961DFA4E01}"/>
          </ac:spMkLst>
        </pc:spChg>
        <pc:spChg chg="mod">
          <ac:chgData name="AH" userId="db278859-e642-4dbd-a55b-76f2150d70a4" providerId="ADAL" clId="{5A18B9A8-BAD9-4709-854B-A727FAF5CE18}" dt="2026-05-27T13:19:46.085" v="8692" actId="20577"/>
          <ac:spMkLst>
            <pc:docMk/>
            <pc:sldMk cId="1965567364" sldId="279"/>
            <ac:spMk id="38" creationId="{0B3DCA45-CDC9-15EF-BBFD-B46C68B113B1}"/>
          </ac:spMkLst>
        </pc:spChg>
        <pc:spChg chg="mod">
          <ac:chgData name="AH" userId="db278859-e642-4dbd-a55b-76f2150d70a4" providerId="ADAL" clId="{5A18B9A8-BAD9-4709-854B-A727FAF5CE18}" dt="2026-05-27T13:18:17.215" v="8664" actId="1076"/>
          <ac:spMkLst>
            <pc:docMk/>
            <pc:sldMk cId="1965567364" sldId="279"/>
            <ac:spMk id="46" creationId="{58149A40-D44C-2B8C-10C6-F772D8E30C0A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47" creationId="{60FBD8DD-A7FB-79CD-66AF-72B96287A2ED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51" creationId="{7D356832-43B6-AC93-8477-64D47A15C994}"/>
          </ac:spMkLst>
        </pc:spChg>
        <pc:spChg chg="mod">
          <ac:chgData name="AH" userId="db278859-e642-4dbd-a55b-76f2150d70a4" providerId="ADAL" clId="{5A18B9A8-BAD9-4709-854B-A727FAF5CE18}" dt="2026-05-27T13:17:08.390" v="8653" actId="1076"/>
          <ac:spMkLst>
            <pc:docMk/>
            <pc:sldMk cId="1965567364" sldId="279"/>
            <ac:spMk id="52" creationId="{EE2F5002-35DE-74D0-4190-A9655453DD88}"/>
          </ac:spMkLst>
        </pc:spChg>
        <pc:spChg chg="mod">
          <ac:chgData name="AH" userId="db278859-e642-4dbd-a55b-76f2150d70a4" providerId="ADAL" clId="{5A18B9A8-BAD9-4709-854B-A727FAF5CE18}" dt="2026-05-27T13:17:08.390" v="8653" actId="1076"/>
          <ac:spMkLst>
            <pc:docMk/>
            <pc:sldMk cId="1965567364" sldId="279"/>
            <ac:spMk id="53" creationId="{BE226C47-E37F-0E0C-3DD5-BA3B47BD3935}"/>
          </ac:spMkLst>
        </pc:spChg>
        <pc:spChg chg="mod">
          <ac:chgData name="AH" userId="db278859-e642-4dbd-a55b-76f2150d70a4" providerId="ADAL" clId="{5A18B9A8-BAD9-4709-854B-A727FAF5CE18}" dt="2026-05-27T13:19:14.226" v="8682" actId="6549"/>
          <ac:spMkLst>
            <pc:docMk/>
            <pc:sldMk cId="1965567364" sldId="279"/>
            <ac:spMk id="54" creationId="{261E410F-1BB7-59C4-A4F1-3DB114D2C176}"/>
          </ac:spMkLst>
        </pc:spChg>
        <pc:picChg chg="mod">
          <ac:chgData name="AH" userId="db278859-e642-4dbd-a55b-76f2150d70a4" providerId="ADAL" clId="{5A18B9A8-BAD9-4709-854B-A727FAF5CE18}" dt="2026-05-27T13:17:39.135" v="8658" actId="1076"/>
          <ac:picMkLst>
            <pc:docMk/>
            <pc:sldMk cId="1965567364" sldId="279"/>
            <ac:picMk id="18" creationId="{96ABF0AA-7130-8450-D2CB-6E60784447F9}"/>
          </ac:picMkLst>
        </pc:picChg>
        <pc:picChg chg="mod">
          <ac:chgData name="AH" userId="db278859-e642-4dbd-a55b-76f2150d70a4" providerId="ADAL" clId="{5A18B9A8-BAD9-4709-854B-A727FAF5CE18}" dt="2026-05-27T13:16:39.517" v="8651" actId="1076"/>
          <ac:picMkLst>
            <pc:docMk/>
            <pc:sldMk cId="1965567364" sldId="279"/>
            <ac:picMk id="24" creationId="{AA13D767-F697-E8C7-7A8C-89082F986C6A}"/>
          </ac:picMkLst>
        </pc:picChg>
      </pc:sldChg>
      <pc:sldChg chg="addSp delSp modSp add del mod">
        <pc:chgData name="AH" userId="db278859-e642-4dbd-a55b-76f2150d70a4" providerId="ADAL" clId="{5A18B9A8-BAD9-4709-854B-A727FAF5CE18}" dt="2026-05-27T13:42:56.391" v="9392" actId="47"/>
        <pc:sldMkLst>
          <pc:docMk/>
          <pc:sldMk cId="0" sldId="282"/>
        </pc:sldMkLst>
        <pc:spChg chg="add mod">
          <ac:chgData name="AH" userId="db278859-e642-4dbd-a55b-76f2150d70a4" providerId="ADAL" clId="{5A18B9A8-BAD9-4709-854B-A727FAF5CE18}" dt="2026-05-27T13:07:47.886" v="8525" actId="20577"/>
          <ac:spMkLst>
            <pc:docMk/>
            <pc:sldMk cId="0" sldId="282"/>
            <ac:spMk id="16" creationId="{B727E767-1EEE-6295-07D9-A270FB1ECC03}"/>
          </ac:spMkLst>
        </pc:spChg>
      </pc:sldChg>
      <pc:sldChg chg="modSp del mod">
        <pc:chgData name="AH" userId="db278859-e642-4dbd-a55b-76f2150d70a4" providerId="ADAL" clId="{5A18B9A8-BAD9-4709-854B-A727FAF5CE18}" dt="2026-05-27T13:42:40.942" v="9369" actId="47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5-27T13:03:53.719" v="8414" actId="20577"/>
          <ac:spMkLst>
            <pc:docMk/>
            <pc:sldMk cId="2737732890" sldId="777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03:52.815" v="8413" actId="20577"/>
          <ac:spMkLst>
            <pc:docMk/>
            <pc:sldMk cId="2737732890" sldId="777"/>
            <ac:spMk id="8" creationId="{0DDB17B4-F1A2-90AB-493F-4069EC9AB31A}"/>
          </ac:spMkLst>
        </pc:spChg>
      </pc:sldChg>
      <pc:sldChg chg="addSp delSp modSp del mod">
        <pc:chgData name="AH" userId="db278859-e642-4dbd-a55b-76f2150d70a4" providerId="ADAL" clId="{5A18B9A8-BAD9-4709-854B-A727FAF5CE18}" dt="2026-05-27T13:42:42.931" v="9373" actId="47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27T12:58:49.472" v="8335" actId="20577"/>
          <ac:spMkLst>
            <pc:docMk/>
            <pc:sldMk cId="0" sldId="778"/>
            <ac:spMk id="46" creationId="{AA8A3347-767E-580F-DDCC-03B2E966E97D}"/>
          </ac:spMkLst>
        </pc:spChg>
      </pc:sldChg>
      <pc:sldChg chg="modSp del mod">
        <pc:chgData name="AH" userId="db278859-e642-4dbd-a55b-76f2150d70a4" providerId="ADAL" clId="{5A18B9A8-BAD9-4709-854B-A727FAF5CE18}" dt="2026-05-27T13:42:41.363" v="9370" actId="47"/>
        <pc:sldMkLst>
          <pc:docMk/>
          <pc:sldMk cId="3025787196" sldId="780"/>
        </pc:sldMkLst>
        <pc:spChg chg="mod">
          <ac:chgData name="AH" userId="db278859-e642-4dbd-a55b-76f2150d70a4" providerId="ADAL" clId="{5A18B9A8-BAD9-4709-854B-A727FAF5CE18}" dt="2026-05-27T12:58:23.211" v="8332" actId="13926"/>
          <ac:spMkLst>
            <pc:docMk/>
            <pc:sldMk cId="3025787196" sldId="780"/>
            <ac:spMk id="3" creationId="{D21E330A-2777-438B-19EB-B908886264E6}"/>
          </ac:spMkLst>
        </pc:spChg>
        <pc:spChg chg="mod">
          <ac:chgData name="AH" userId="db278859-e642-4dbd-a55b-76f2150d70a4" providerId="ADAL" clId="{5A18B9A8-BAD9-4709-854B-A727FAF5CE18}" dt="2026-05-27T12:58:15.842" v="8331" actId="6549"/>
          <ac:spMkLst>
            <pc:docMk/>
            <pc:sldMk cId="3025787196" sldId="780"/>
            <ac:spMk id="56" creationId="{F00C3E9E-E6F0-9B54-517C-B1EAE905BF35}"/>
          </ac:spMkLst>
        </pc:spChg>
      </pc:sldChg>
      <pc:sldChg chg="addSp delSp modSp del mod ord">
        <pc:chgData name="AH" userId="db278859-e642-4dbd-a55b-76f2150d70a4" providerId="ADAL" clId="{5A18B9A8-BAD9-4709-854B-A727FAF5CE18}" dt="2026-05-27T13:42:43.721" v="9375" actId="47"/>
        <pc:sldMkLst>
          <pc:docMk/>
          <pc:sldMk cId="0" sldId="781"/>
        </pc:sldMkLst>
        <pc:spChg chg="mod">
          <ac:chgData name="AH" userId="db278859-e642-4dbd-a55b-76f2150d70a4" providerId="ADAL" clId="{5A18B9A8-BAD9-4709-854B-A727FAF5CE18}" dt="2026-05-27T12:59:08.774" v="8337" actId="6549"/>
          <ac:spMkLst>
            <pc:docMk/>
            <pc:sldMk cId="0" sldId="781"/>
            <ac:spMk id="26" creationId="{FCE5C090-7C86-7EEC-DB0C-368927D46F58}"/>
          </ac:spMkLst>
        </pc:spChg>
      </pc:sldChg>
      <pc:sldChg chg="modSp del mod">
        <pc:chgData name="AH" userId="db278859-e642-4dbd-a55b-76f2150d70a4" providerId="ADAL" clId="{5A18B9A8-BAD9-4709-854B-A727FAF5CE18}" dt="2026-05-27T13:43:01.247" v="9412" actId="47"/>
        <pc:sldMkLst>
          <pc:docMk/>
          <pc:sldMk cId="462490526" sldId="783"/>
        </pc:sldMkLst>
        <pc:spChg chg="mod">
          <ac:chgData name="AH" userId="db278859-e642-4dbd-a55b-76f2150d70a4" providerId="ADAL" clId="{5A18B9A8-BAD9-4709-854B-A727FAF5CE18}" dt="2026-05-27T13:10:15.507" v="8598" actId="20577"/>
          <ac:spMkLst>
            <pc:docMk/>
            <pc:sldMk cId="462490526" sldId="783"/>
            <ac:spMk id="84" creationId="{0C7D2B96-FE3F-1D0E-1895-8B43E252ABAE}"/>
          </ac:spMkLst>
        </pc:spChg>
      </pc:sldChg>
      <pc:sldChg chg="addSp delSp modSp del mod">
        <pc:chgData name="AH" userId="db278859-e642-4dbd-a55b-76f2150d70a4" providerId="ADAL" clId="{5A18B9A8-BAD9-4709-854B-A727FAF5CE18}" dt="2026-05-27T13:14:16.818" v="8646" actId="47"/>
        <pc:sldMkLst>
          <pc:docMk/>
          <pc:sldMk cId="0" sldId="791"/>
        </pc:sldMkLst>
        <pc:spChg chg="mod">
          <ac:chgData name="AH" userId="db278859-e642-4dbd-a55b-76f2150d70a4" providerId="ADAL" clId="{5A18B9A8-BAD9-4709-854B-A727FAF5CE18}" dt="2026-05-27T13:10:26.042" v="8601" actId="20577"/>
          <ac:spMkLst>
            <pc:docMk/>
            <pc:sldMk cId="0" sldId="791"/>
            <ac:spMk id="20" creationId="{672ABFEE-6858-BF2C-F842-F43DFEF13C81}"/>
          </ac:spMkLst>
        </pc:spChg>
      </pc:sldChg>
      <pc:sldChg chg="modSp add del mod">
        <pc:chgData name="AH" userId="db278859-e642-4dbd-a55b-76f2150d70a4" providerId="ADAL" clId="{5A18B9A8-BAD9-4709-854B-A727FAF5CE18}" dt="2026-05-27T13:42:54.292" v="9386" actId="47"/>
        <pc:sldMkLst>
          <pc:docMk/>
          <pc:sldMk cId="3143819342" sldId="792"/>
        </pc:sldMkLst>
        <pc:spChg chg="mod">
          <ac:chgData name="AH" userId="db278859-e642-4dbd-a55b-76f2150d70a4" providerId="ADAL" clId="{5A18B9A8-BAD9-4709-854B-A727FAF5CE18}" dt="2026-05-27T13:25:18.989" v="8728" actId="6549"/>
          <ac:spMkLst>
            <pc:docMk/>
            <pc:sldMk cId="3143819342" sldId="792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27T13:26:50.374" v="8756" actId="6549"/>
          <ac:spMkLst>
            <pc:docMk/>
            <pc:sldMk cId="3143819342" sldId="792"/>
            <ac:spMk id="25" creationId="{3C3E53CA-AB55-887F-7BA3-D76D4BAC402C}"/>
          </ac:spMkLst>
        </pc:spChg>
      </pc:sldChg>
      <pc:sldChg chg="modSp add del mod ord">
        <pc:chgData name="AH" userId="db278859-e642-4dbd-a55b-76f2150d70a4" providerId="ADAL" clId="{5A18B9A8-BAD9-4709-854B-A727FAF5CE18}" dt="2026-05-27T13:42:44.021" v="9376" actId="47"/>
        <pc:sldMkLst>
          <pc:docMk/>
          <pc:sldMk cId="0" sldId="793"/>
        </pc:sldMkLst>
        <pc:spChg chg="mod">
          <ac:chgData name="AH" userId="db278859-e642-4dbd-a55b-76f2150d70a4" providerId="ADAL" clId="{5A18B9A8-BAD9-4709-854B-A727FAF5CE18}" dt="2026-05-27T12:59:16.368" v="8338" actId="6549"/>
          <ac:spMkLst>
            <pc:docMk/>
            <pc:sldMk cId="0" sldId="793"/>
            <ac:spMk id="7" creationId="{8B0A642B-0C58-8630-E4A5-E7F23EFE75EE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2:43.209" v="9374" actId="47"/>
        <pc:sldMkLst>
          <pc:docMk/>
          <pc:sldMk cId="3004458922" sldId="796"/>
        </pc:sldMkLst>
        <pc:spChg chg="mod">
          <ac:chgData name="AH" userId="db278859-e642-4dbd-a55b-76f2150d70a4" providerId="ADAL" clId="{5A18B9A8-BAD9-4709-854B-A727FAF5CE18}" dt="2026-05-27T12:58:55.350" v="8336" actId="6549"/>
          <ac:spMkLst>
            <pc:docMk/>
            <pc:sldMk cId="3004458922" sldId="796"/>
            <ac:spMk id="84" creationId="{E9F32992-6D40-2404-D716-9DC39DE9A2C3}"/>
          </ac:spMkLst>
        </pc:spChg>
      </pc:sldChg>
      <pc:sldChg chg="addSp delSp modSp add mod ord">
        <pc:chgData name="AH" userId="db278859-e642-4dbd-a55b-76f2150d70a4" providerId="ADAL" clId="{5A18B9A8-BAD9-4709-854B-A727FAF5CE18}" dt="2026-05-27T13:05:33.308" v="8458" actId="20577"/>
        <pc:sldMkLst>
          <pc:docMk/>
          <pc:sldMk cId="3488017874" sldId="797"/>
        </pc:sldMkLst>
        <pc:spChg chg="mod">
          <ac:chgData name="AH" userId="db278859-e642-4dbd-a55b-76f2150d70a4" providerId="ADAL" clId="{5A18B9A8-BAD9-4709-854B-A727FAF5CE18}" dt="2026-05-26T11:50:04.514" v="5214" actId="6549"/>
          <ac:spMkLst>
            <pc:docMk/>
            <pc:sldMk cId="3488017874" sldId="797"/>
            <ac:spMk id="7" creationId="{AEAE682C-7C63-6B51-AF72-DF66722A1C24}"/>
          </ac:spMkLst>
        </pc:spChg>
        <pc:spChg chg="mod">
          <ac:chgData name="AH" userId="db278859-e642-4dbd-a55b-76f2150d70a4" providerId="ADAL" clId="{5A18B9A8-BAD9-4709-854B-A727FAF5CE18}" dt="2026-05-26T11:57:38.684" v="5682" actId="207"/>
          <ac:spMkLst>
            <pc:docMk/>
            <pc:sldMk cId="3488017874" sldId="797"/>
            <ac:spMk id="8" creationId="{9BE815A6-445F-BFE4-2775-212D73463DBA}"/>
          </ac:spMkLst>
        </pc:spChg>
        <pc:spChg chg="mod">
          <ac:chgData name="AH" userId="db278859-e642-4dbd-a55b-76f2150d70a4" providerId="ADAL" clId="{5A18B9A8-BAD9-4709-854B-A727FAF5CE18}" dt="2026-05-26T11:51:48.136" v="5316" actId="1076"/>
          <ac:spMkLst>
            <pc:docMk/>
            <pc:sldMk cId="3488017874" sldId="797"/>
            <ac:spMk id="11" creationId="{058D1E94-8A1F-3A85-120A-E0B5FD4D18EB}"/>
          </ac:spMkLst>
        </pc:spChg>
        <pc:spChg chg="mod">
          <ac:chgData name="AH" userId="db278859-e642-4dbd-a55b-76f2150d70a4" providerId="ADAL" clId="{5A18B9A8-BAD9-4709-854B-A727FAF5CE18}" dt="2026-05-26T11:51:35.434" v="5315" actId="20577"/>
          <ac:spMkLst>
            <pc:docMk/>
            <pc:sldMk cId="3488017874" sldId="797"/>
            <ac:spMk id="12" creationId="{0B2FC670-9B72-D84F-D277-80CB52FDCC22}"/>
          </ac:spMkLst>
        </pc:spChg>
        <pc:spChg chg="mod">
          <ac:chgData name="AH" userId="db278859-e642-4dbd-a55b-76f2150d70a4" providerId="ADAL" clId="{5A18B9A8-BAD9-4709-854B-A727FAF5CE18}" dt="2026-05-26T11:52:15.222" v="5388" actId="20577"/>
          <ac:spMkLst>
            <pc:docMk/>
            <pc:sldMk cId="3488017874" sldId="797"/>
            <ac:spMk id="13" creationId="{CA0FB62D-CF90-AE95-3925-FC5CBB09A928}"/>
          </ac:spMkLst>
        </pc:spChg>
        <pc:spChg chg="mod">
          <ac:chgData name="AH" userId="db278859-e642-4dbd-a55b-76f2150d70a4" providerId="ADAL" clId="{5A18B9A8-BAD9-4709-854B-A727FAF5CE18}" dt="2026-05-26T11:51:55.637" v="5323" actId="20577"/>
          <ac:spMkLst>
            <pc:docMk/>
            <pc:sldMk cId="3488017874" sldId="797"/>
            <ac:spMk id="16" creationId="{85E67C73-884B-19C2-B8E2-775A2C3519AF}"/>
          </ac:spMkLst>
        </pc:spChg>
        <pc:spChg chg="mod">
          <ac:chgData name="AH" userId="db278859-e642-4dbd-a55b-76f2150d70a4" providerId="ADAL" clId="{5A18B9A8-BAD9-4709-854B-A727FAF5CE18}" dt="2026-05-25T12:58:55.114" v="2056" actId="6549"/>
          <ac:spMkLst>
            <pc:docMk/>
            <pc:sldMk cId="3488017874" sldId="797"/>
            <ac:spMk id="17" creationId="{DC9EFED0-F115-E716-5B6C-DCEB3C6B349A}"/>
          </ac:spMkLst>
        </pc:spChg>
        <pc:spChg chg="mod">
          <ac:chgData name="AH" userId="db278859-e642-4dbd-a55b-76f2150d70a4" providerId="ADAL" clId="{5A18B9A8-BAD9-4709-854B-A727FAF5CE18}" dt="2026-05-26T11:57:43.839" v="5683" actId="207"/>
          <ac:spMkLst>
            <pc:docMk/>
            <pc:sldMk cId="3488017874" sldId="797"/>
            <ac:spMk id="18" creationId="{0489286B-CA02-E423-1D6B-A17FAD177350}"/>
          </ac:spMkLst>
        </pc:spChg>
        <pc:spChg chg="mod">
          <ac:chgData name="AH" userId="db278859-e642-4dbd-a55b-76f2150d70a4" providerId="ADAL" clId="{5A18B9A8-BAD9-4709-854B-A727FAF5CE18}" dt="2026-05-26T11:56:50.455" v="5507" actId="6549"/>
          <ac:spMkLst>
            <pc:docMk/>
            <pc:sldMk cId="3488017874" sldId="797"/>
            <ac:spMk id="21" creationId="{48212758-9336-F3AE-2B2F-653187EDA013}"/>
          </ac:spMkLst>
        </pc:spChg>
        <pc:spChg chg="mod">
          <ac:chgData name="AH" userId="db278859-e642-4dbd-a55b-76f2150d70a4" providerId="ADAL" clId="{5A18B9A8-BAD9-4709-854B-A727FAF5CE18}" dt="2026-05-25T12:59:45.487" v="2072" actId="6549"/>
          <ac:spMkLst>
            <pc:docMk/>
            <pc:sldMk cId="3488017874" sldId="797"/>
            <ac:spMk id="22" creationId="{F3668260-7843-FE29-9681-5D121C659881}"/>
          </ac:spMkLst>
        </pc:spChg>
        <pc:spChg chg="mod">
          <ac:chgData name="AH" userId="db278859-e642-4dbd-a55b-76f2150d70a4" providerId="ADAL" clId="{5A18B9A8-BAD9-4709-854B-A727FAF5CE18}" dt="2026-05-26T11:58:17.405" v="5692" actId="1076"/>
          <ac:spMkLst>
            <pc:docMk/>
            <pc:sldMk cId="3488017874" sldId="797"/>
            <ac:spMk id="23" creationId="{EA42EE50-660B-2AFC-E380-AF451FA02ABA}"/>
          </ac:spMkLst>
        </pc:spChg>
        <pc:spChg chg="mod">
          <ac:chgData name="AH" userId="db278859-e642-4dbd-a55b-76f2150d70a4" providerId="ADAL" clId="{5A18B9A8-BAD9-4709-854B-A727FAF5CE18}" dt="2026-05-26T11:58:25.823" v="5693" actId="1076"/>
          <ac:spMkLst>
            <pc:docMk/>
            <pc:sldMk cId="3488017874" sldId="797"/>
            <ac:spMk id="26" creationId="{B533FA1C-D71E-11E0-A588-4D2EA987103C}"/>
          </ac:spMkLst>
        </pc:spChg>
        <pc:spChg chg="mod">
          <ac:chgData name="AH" userId="db278859-e642-4dbd-a55b-76f2150d70a4" providerId="ADAL" clId="{5A18B9A8-BAD9-4709-854B-A727FAF5CE18}" dt="2026-05-26T11:58:17.405" v="5692" actId="1076"/>
          <ac:spMkLst>
            <pc:docMk/>
            <pc:sldMk cId="3488017874" sldId="797"/>
            <ac:spMk id="27" creationId="{90B8DFDA-0D66-49EF-9D7C-2B59629EA6EA}"/>
          </ac:spMkLst>
        </pc:spChg>
        <pc:spChg chg="mod">
          <ac:chgData name="AH" userId="db278859-e642-4dbd-a55b-76f2150d70a4" providerId="ADAL" clId="{5A18B9A8-BAD9-4709-854B-A727FAF5CE18}" dt="2026-05-27T13:05:33.308" v="8458" actId="20577"/>
          <ac:spMkLst>
            <pc:docMk/>
            <pc:sldMk cId="3488017874" sldId="797"/>
            <ac:spMk id="34" creationId="{F29C0D29-072F-B589-CC4F-A3D456D115AB}"/>
          </ac:spMkLst>
        </pc:spChg>
      </pc:sldChg>
      <pc:sldChg chg="addSp delSp modSp add del mod ord setBg">
        <pc:chgData name="AH" userId="db278859-e642-4dbd-a55b-76f2150d70a4" providerId="ADAL" clId="{5A18B9A8-BAD9-4709-854B-A727FAF5CE18}" dt="2026-05-27T13:42:42.117" v="9372" actId="47"/>
        <pc:sldMkLst>
          <pc:docMk/>
          <pc:sldMk cId="1777728121" sldId="800"/>
        </pc:sldMkLst>
        <pc:spChg chg="mod">
          <ac:chgData name="AH" userId="db278859-e642-4dbd-a55b-76f2150d70a4" providerId="ADAL" clId="{5A18B9A8-BAD9-4709-854B-A727FAF5CE18}" dt="2026-05-27T12:58:41.423" v="8334" actId="6549"/>
          <ac:spMkLst>
            <pc:docMk/>
            <pc:sldMk cId="1777728121" sldId="800"/>
            <ac:spMk id="46" creationId="{BE4821FD-828D-D6C1-CE45-868112AA745C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2:44.380" v="9377" actId="47"/>
        <pc:sldMkLst>
          <pc:docMk/>
          <pc:sldMk cId="2609734450" sldId="801"/>
        </pc:sldMkLst>
        <pc:spChg chg="mod">
          <ac:chgData name="AH" userId="db278859-e642-4dbd-a55b-76f2150d70a4" providerId="ADAL" clId="{5A18B9A8-BAD9-4709-854B-A727FAF5CE18}" dt="2026-05-27T12:59:24.334" v="8339" actId="6549"/>
          <ac:spMkLst>
            <pc:docMk/>
            <pc:sldMk cId="2609734450" sldId="801"/>
            <ac:spMk id="46" creationId="{D034048A-2E97-F893-FC02-47BF57C35163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27T13:42:44.678" v="9378" actId="47"/>
        <pc:sldMkLst>
          <pc:docMk/>
          <pc:sldMk cId="3137144128" sldId="802"/>
        </pc:sldMkLst>
        <pc:spChg chg="mod">
          <ac:chgData name="AH" userId="db278859-e642-4dbd-a55b-76f2150d70a4" providerId="ADAL" clId="{5A18B9A8-BAD9-4709-854B-A727FAF5CE18}" dt="2026-05-27T12:59:29.774" v="8340" actId="6549"/>
          <ac:spMkLst>
            <pc:docMk/>
            <pc:sldMk cId="3137144128" sldId="802"/>
            <ac:spMk id="46" creationId="{C89620DB-1A9D-3FB0-7070-328872D983C5}"/>
          </ac:spMkLst>
        </pc:spChg>
      </pc:sldChg>
      <pc:sldChg chg="addSp delSp modSp add del mod ord setBg">
        <pc:chgData name="AH" userId="db278859-e642-4dbd-a55b-76f2150d70a4" providerId="ADAL" clId="{5A18B9A8-BAD9-4709-854B-A727FAF5CE18}" dt="2026-05-27T13:42:46.948" v="9382" actId="47"/>
        <pc:sldMkLst>
          <pc:docMk/>
          <pc:sldMk cId="338264233" sldId="803"/>
        </pc:sldMkLst>
        <pc:spChg chg="mod">
          <ac:chgData name="AH" userId="db278859-e642-4dbd-a55b-76f2150d70a4" providerId="ADAL" clId="{5A18B9A8-BAD9-4709-854B-A727FAF5CE18}" dt="2026-05-27T12:59:57.082" v="8344" actId="20577"/>
          <ac:spMkLst>
            <pc:docMk/>
            <pc:sldMk cId="338264233" sldId="803"/>
            <ac:spMk id="22" creationId="{130041CB-D382-BE9A-20C3-5DED1B08FC6A}"/>
          </ac:spMkLst>
        </pc:spChg>
      </pc:sldChg>
      <pc:sldChg chg="modSp add del mod">
        <pc:chgData name="AH" userId="db278859-e642-4dbd-a55b-76f2150d70a4" providerId="ADAL" clId="{5A18B9A8-BAD9-4709-854B-A727FAF5CE18}" dt="2026-05-27T13:42:47.444" v="9383" actId="47"/>
        <pc:sldMkLst>
          <pc:docMk/>
          <pc:sldMk cId="2643334120" sldId="804"/>
        </pc:sldMkLst>
        <pc:spChg chg="mod">
          <ac:chgData name="AH" userId="db278859-e642-4dbd-a55b-76f2150d70a4" providerId="ADAL" clId="{5A18B9A8-BAD9-4709-854B-A727FAF5CE18}" dt="2026-05-27T13:29:05.462" v="8780" actId="13926"/>
          <ac:spMkLst>
            <pc:docMk/>
            <pc:sldMk cId="2643334120" sldId="804"/>
            <ac:spMk id="3" creationId="{ED3DBC98-3039-C147-53DC-5C856DDDA1BF}"/>
          </ac:spMkLst>
        </pc:spChg>
        <pc:spChg chg="mod">
          <ac:chgData name="AH" userId="db278859-e642-4dbd-a55b-76f2150d70a4" providerId="ADAL" clId="{5A18B9A8-BAD9-4709-854B-A727FAF5CE18}" dt="2026-05-27T13:00:16.443" v="8345" actId="6549"/>
          <ac:spMkLst>
            <pc:docMk/>
            <pc:sldMk cId="2643334120" sldId="804"/>
            <ac:spMk id="20" creationId="{1594110D-6464-AE4F-8DD5-E7546509051E}"/>
          </ac:spMkLst>
        </pc:spChg>
        <pc:spChg chg="mod">
          <ac:chgData name="AH" userId="db278859-e642-4dbd-a55b-76f2150d70a4" providerId="ADAL" clId="{5A18B9A8-BAD9-4709-854B-A727FAF5CE18}" dt="2026-05-27T13:31:42.146" v="9120" actId="20577"/>
          <ac:spMkLst>
            <pc:docMk/>
            <pc:sldMk cId="2643334120" sldId="804"/>
            <ac:spMk id="21" creationId="{EF785695-316F-822A-BF00-309C9CF40086}"/>
          </ac:spMkLst>
        </pc:spChg>
      </pc:sldChg>
      <pc:sldChg chg="modSp add mod">
        <pc:chgData name="AH" userId="db278859-e642-4dbd-a55b-76f2150d70a4" providerId="ADAL" clId="{5A18B9A8-BAD9-4709-854B-A727FAF5CE18}" dt="2026-05-27T13:04:24.561" v="8432" actId="20577"/>
        <pc:sldMkLst>
          <pc:docMk/>
          <pc:sldMk cId="2241532485" sldId="805"/>
        </pc:sldMkLst>
        <pc:spChg chg="mod">
          <ac:chgData name="AH" userId="db278859-e642-4dbd-a55b-76f2150d70a4" providerId="ADAL" clId="{5A18B9A8-BAD9-4709-854B-A727FAF5CE18}" dt="2026-05-26T11:32:15.240" v="4982" actId="20577"/>
          <ac:spMkLst>
            <pc:docMk/>
            <pc:sldMk cId="2241532485" sldId="805"/>
            <ac:spMk id="2" creationId="{90F2A7E4-7E85-892E-6A7F-0714FCF086C5}"/>
          </ac:spMkLst>
        </pc:spChg>
        <pc:spChg chg="mod">
          <ac:chgData name="AH" userId="db278859-e642-4dbd-a55b-76f2150d70a4" providerId="ADAL" clId="{5A18B9A8-BAD9-4709-854B-A727FAF5CE18}" dt="2026-05-27T13:04:13.691" v="8424" actId="20577"/>
          <ac:spMkLst>
            <pc:docMk/>
            <pc:sldMk cId="2241532485" sldId="805"/>
            <ac:spMk id="3" creationId="{6624955C-DF90-EEA8-3D5E-9086CC52B0C9}"/>
          </ac:spMkLst>
        </pc:spChg>
        <pc:spChg chg="mod">
          <ac:chgData name="AH" userId="db278859-e642-4dbd-a55b-76f2150d70a4" providerId="ADAL" clId="{5A18B9A8-BAD9-4709-854B-A727FAF5CE18}" dt="2026-05-26T11:32:22.444" v="4984" actId="6549"/>
          <ac:spMkLst>
            <pc:docMk/>
            <pc:sldMk cId="2241532485" sldId="805"/>
            <ac:spMk id="5" creationId="{EAFC740C-FA6E-EC13-AE47-A67A7D979B47}"/>
          </ac:spMkLst>
        </pc:spChg>
        <pc:spChg chg="mod">
          <ac:chgData name="AH" userId="db278859-e642-4dbd-a55b-76f2150d70a4" providerId="ADAL" clId="{5A18B9A8-BAD9-4709-854B-A727FAF5CE18}" dt="2026-05-27T13:04:24.561" v="8432" actId="20577"/>
          <ac:spMkLst>
            <pc:docMk/>
            <pc:sldMk cId="2241532485" sldId="805"/>
            <ac:spMk id="8" creationId="{99F7845B-BA1E-AFDA-ADF0-3922572066C3}"/>
          </ac:spMkLst>
        </pc:spChg>
      </pc:sldChg>
      <pc:sldChg chg="addSp delSp modSp add mod">
        <pc:chgData name="AH" userId="db278859-e642-4dbd-a55b-76f2150d70a4" providerId="ADAL" clId="{5A18B9A8-BAD9-4709-854B-A727FAF5CE18}" dt="2026-05-27T13:04:51.098" v="8441" actId="20577"/>
        <pc:sldMkLst>
          <pc:docMk/>
          <pc:sldMk cId="2385462393" sldId="808"/>
        </pc:sldMkLst>
        <pc:spChg chg="mod">
          <ac:chgData name="AH" userId="db278859-e642-4dbd-a55b-76f2150d70a4" providerId="ADAL" clId="{5A18B9A8-BAD9-4709-854B-A727FAF5CE18}" dt="2026-05-26T11:32:39.916" v="4990" actId="20577"/>
          <ac:spMkLst>
            <pc:docMk/>
            <pc:sldMk cId="2385462393" sldId="808"/>
            <ac:spMk id="3" creationId="{F8559105-2246-860F-447F-5DE15C2EBE4F}"/>
          </ac:spMkLst>
        </pc:spChg>
        <pc:spChg chg="add mod">
          <ac:chgData name="AH" userId="db278859-e642-4dbd-a55b-76f2150d70a4" providerId="ADAL" clId="{5A18B9A8-BAD9-4709-854B-A727FAF5CE18}" dt="2026-05-26T11:33:18.503" v="4998" actId="14100"/>
          <ac:spMkLst>
            <pc:docMk/>
            <pc:sldMk cId="2385462393" sldId="808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04:51.098" v="8441" actId="20577"/>
          <ac:spMkLst>
            <pc:docMk/>
            <pc:sldMk cId="2385462393" sldId="808"/>
            <ac:spMk id="22" creationId="{F4809B9F-9350-0828-250E-B726C1251120}"/>
          </ac:spMkLst>
        </pc:spChg>
      </pc:sldChg>
      <pc:sldChg chg="addSp delSp modSp add mod ord">
        <pc:chgData name="AH" userId="db278859-e642-4dbd-a55b-76f2150d70a4" providerId="ADAL" clId="{5A18B9A8-BAD9-4709-854B-A727FAF5CE18}" dt="2026-05-27T13:34:43.816" v="9219" actId="13926"/>
        <pc:sldMkLst>
          <pc:docMk/>
          <pc:sldMk cId="1002230014" sldId="809"/>
        </pc:sldMkLst>
        <pc:spChg chg="add mod">
          <ac:chgData name="AH" userId="db278859-e642-4dbd-a55b-76f2150d70a4" providerId="ADAL" clId="{5A18B9A8-BAD9-4709-854B-A727FAF5CE18}" dt="2026-05-26T11:34:34.818" v="5048" actId="14100"/>
          <ac:spMkLst>
            <pc:docMk/>
            <pc:sldMk cId="1002230014" sldId="809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34:43.816" v="9219" actId="13926"/>
          <ac:spMkLst>
            <pc:docMk/>
            <pc:sldMk cId="1002230014" sldId="809"/>
            <ac:spMk id="3" creationId="{4CAD5943-B04F-9345-13BD-284176A9519F}"/>
          </ac:spMkLst>
        </pc:spChg>
        <pc:spChg chg="mod">
          <ac:chgData name="AH" userId="db278859-e642-4dbd-a55b-76f2150d70a4" providerId="ADAL" clId="{5A18B9A8-BAD9-4709-854B-A727FAF5CE18}" dt="2026-05-26T11:34:53.507" v="5050" actId="1076"/>
          <ac:spMkLst>
            <pc:docMk/>
            <pc:sldMk cId="1002230014" sldId="809"/>
            <ac:spMk id="21" creationId="{5C391D77-F765-0405-6204-88E306C532EA}"/>
          </ac:spMkLst>
        </pc:spChg>
        <pc:spChg chg="mod">
          <ac:chgData name="AH" userId="db278859-e642-4dbd-a55b-76f2150d70a4" providerId="ADAL" clId="{5A18B9A8-BAD9-4709-854B-A727FAF5CE18}" dt="2026-05-27T13:04:57.013" v="8444" actId="20577"/>
          <ac:spMkLst>
            <pc:docMk/>
            <pc:sldMk cId="1002230014" sldId="809"/>
            <ac:spMk id="22" creationId="{AFABB61F-6692-537B-5B8A-3629D6C7C684}"/>
          </ac:spMkLst>
        </pc:spChg>
      </pc:sldChg>
      <pc:sldChg chg="addSp modSp add mod">
        <pc:chgData name="AH" userId="db278859-e642-4dbd-a55b-76f2150d70a4" providerId="ADAL" clId="{5A18B9A8-BAD9-4709-854B-A727FAF5CE18}" dt="2026-05-27T13:05:06.587" v="8449" actId="20577"/>
        <pc:sldMkLst>
          <pc:docMk/>
          <pc:sldMk cId="2377143239" sldId="811"/>
        </pc:sldMkLst>
        <pc:spChg chg="add mod">
          <ac:chgData name="AH" userId="db278859-e642-4dbd-a55b-76f2150d70a4" providerId="ADAL" clId="{5A18B9A8-BAD9-4709-854B-A727FAF5CE18}" dt="2026-05-26T11:41:46.884" v="5116" actId="20577"/>
          <ac:spMkLst>
            <pc:docMk/>
            <pc:sldMk cId="2377143239" sldId="811"/>
            <ac:spMk id="2" creationId="{D3A74C83-8BF5-57C4-DFA2-E30BE16EE1A5}"/>
          </ac:spMkLst>
        </pc:spChg>
        <pc:spChg chg="mod">
          <ac:chgData name="AH" userId="db278859-e642-4dbd-a55b-76f2150d70a4" providerId="ADAL" clId="{5A18B9A8-BAD9-4709-854B-A727FAF5CE18}" dt="2026-05-26T11:35:19.727" v="5072" actId="20577"/>
          <ac:spMkLst>
            <pc:docMk/>
            <pc:sldMk cId="2377143239" sldId="811"/>
            <ac:spMk id="3" creationId="{D987B15D-E9A3-819F-62DE-9B9108C9790F}"/>
          </ac:spMkLst>
        </pc:spChg>
        <pc:spChg chg="mod">
          <ac:chgData name="AH" userId="db278859-e642-4dbd-a55b-76f2150d70a4" providerId="ADAL" clId="{5A18B9A8-BAD9-4709-854B-A727FAF5CE18}" dt="2026-05-26T11:41:15.433" v="5073" actId="6549"/>
          <ac:spMkLst>
            <pc:docMk/>
            <pc:sldMk cId="2377143239" sldId="811"/>
            <ac:spMk id="5" creationId="{D8519F68-9319-8651-F996-C0180D387AB6}"/>
          </ac:spMkLst>
        </pc:spChg>
        <pc:spChg chg="mod">
          <ac:chgData name="AH" userId="db278859-e642-4dbd-a55b-76f2150d70a4" providerId="ADAL" clId="{5A18B9A8-BAD9-4709-854B-A727FAF5CE18}" dt="2026-05-27T13:05:06.587" v="8449" actId="20577"/>
          <ac:spMkLst>
            <pc:docMk/>
            <pc:sldMk cId="2377143239" sldId="811"/>
            <ac:spMk id="22" creationId="{5232C308-E978-50DE-2846-661E61CEFD2E}"/>
          </ac:spMkLst>
        </pc:spChg>
      </pc:sldChg>
      <pc:sldChg chg="addSp delSp modSp add mod">
        <pc:chgData name="AH" userId="db278859-e642-4dbd-a55b-76f2150d70a4" providerId="ADAL" clId="{5A18B9A8-BAD9-4709-854B-A727FAF5CE18}" dt="2026-05-27T13:05:40.734" v="8461" actId="20577"/>
        <pc:sldMkLst>
          <pc:docMk/>
          <pc:sldMk cId="1771073682" sldId="812"/>
        </pc:sldMkLst>
        <pc:spChg chg="mod">
          <ac:chgData name="AH" userId="db278859-e642-4dbd-a55b-76f2150d70a4" providerId="ADAL" clId="{5A18B9A8-BAD9-4709-854B-A727FAF5CE18}" dt="2026-05-26T12:04:06.363" v="5780" actId="20577"/>
          <ac:spMkLst>
            <pc:docMk/>
            <pc:sldMk cId="1771073682" sldId="812"/>
            <ac:spMk id="3" creationId="{A1AF9B6A-58B8-8483-E1CA-4D47A2EB6D92}"/>
          </ac:spMkLst>
        </pc:spChg>
        <pc:spChg chg="add mod">
          <ac:chgData name="AH" userId="db278859-e642-4dbd-a55b-76f2150d70a4" providerId="ADAL" clId="{5A18B9A8-BAD9-4709-854B-A727FAF5CE18}" dt="2026-05-26T12:03:53.350" v="5758" actId="113"/>
          <ac:spMkLst>
            <pc:docMk/>
            <pc:sldMk cId="1771073682" sldId="812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05:40.734" v="8461" actId="20577"/>
          <ac:spMkLst>
            <pc:docMk/>
            <pc:sldMk cId="1771073682" sldId="812"/>
            <ac:spMk id="22" creationId="{4552F977-E499-2309-48E7-8CDA3343925F}"/>
          </ac:spMkLst>
        </pc:spChg>
      </pc:sldChg>
      <pc:sldChg chg="addSp delSp modSp add mod">
        <pc:chgData name="AH" userId="db278859-e642-4dbd-a55b-76f2150d70a4" providerId="ADAL" clId="{5A18B9A8-BAD9-4709-854B-A727FAF5CE18}" dt="2026-05-27T13:05:46.135" v="8464" actId="20577"/>
        <pc:sldMkLst>
          <pc:docMk/>
          <pc:sldMk cId="170408183" sldId="813"/>
        </pc:sldMkLst>
        <pc:spChg chg="mod">
          <ac:chgData name="AH" userId="db278859-e642-4dbd-a55b-76f2150d70a4" providerId="ADAL" clId="{5A18B9A8-BAD9-4709-854B-A727FAF5CE18}" dt="2026-05-26T12:04:21.181" v="5812" actId="20577"/>
          <ac:spMkLst>
            <pc:docMk/>
            <pc:sldMk cId="170408183" sldId="813"/>
            <ac:spMk id="3" creationId="{AA339639-D441-2958-A2E0-4B4B49D4EE72}"/>
          </ac:spMkLst>
        </pc:spChg>
        <pc:spChg chg="add mod">
          <ac:chgData name="AH" userId="db278859-e642-4dbd-a55b-76f2150d70a4" providerId="ADAL" clId="{5A18B9A8-BAD9-4709-854B-A727FAF5CE18}" dt="2026-05-26T12:04:56.490" v="5822" actId="14100"/>
          <ac:spMkLst>
            <pc:docMk/>
            <pc:sldMk cId="170408183" sldId="813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05:46.135" v="8464" actId="20577"/>
          <ac:spMkLst>
            <pc:docMk/>
            <pc:sldMk cId="170408183" sldId="813"/>
            <ac:spMk id="22" creationId="{F1FC64F6-D32F-FD4D-FDEF-0A2CA06ABB05}"/>
          </ac:spMkLst>
        </pc:spChg>
      </pc:sldChg>
      <pc:sldChg chg="modSp add mod">
        <pc:chgData name="AH" userId="db278859-e642-4dbd-a55b-76f2150d70a4" providerId="ADAL" clId="{5A18B9A8-BAD9-4709-854B-A727FAF5CE18}" dt="2026-05-27T13:06:01.452" v="8473" actId="20577"/>
        <pc:sldMkLst>
          <pc:docMk/>
          <pc:sldMk cId="1295446511" sldId="814"/>
        </pc:sldMkLst>
        <pc:spChg chg="mod">
          <ac:chgData name="AH" userId="db278859-e642-4dbd-a55b-76f2150d70a4" providerId="ADAL" clId="{5A18B9A8-BAD9-4709-854B-A727FAF5CE18}" dt="2026-05-26T12:05:36.596" v="5859" actId="20577"/>
          <ac:spMkLst>
            <pc:docMk/>
            <pc:sldMk cId="1295446511" sldId="814"/>
            <ac:spMk id="7" creationId="{640C68AB-7380-015D-6423-83E3AA2A7247}"/>
          </ac:spMkLst>
        </pc:spChg>
        <pc:spChg chg="mod">
          <ac:chgData name="AH" userId="db278859-e642-4dbd-a55b-76f2150d70a4" providerId="ADAL" clId="{5A18B9A8-BAD9-4709-854B-A727FAF5CE18}" dt="2026-05-26T12:06:01.006" v="5894" actId="20577"/>
          <ac:spMkLst>
            <pc:docMk/>
            <pc:sldMk cId="1295446511" sldId="814"/>
            <ac:spMk id="15" creationId="{118F116C-8AE5-86D7-EA32-512E90988662}"/>
          </ac:spMkLst>
        </pc:spChg>
        <pc:spChg chg="mod">
          <ac:chgData name="AH" userId="db278859-e642-4dbd-a55b-76f2150d70a4" providerId="ADAL" clId="{5A18B9A8-BAD9-4709-854B-A727FAF5CE18}" dt="2026-05-27T13:06:01.452" v="8473" actId="20577"/>
          <ac:spMkLst>
            <pc:docMk/>
            <pc:sldMk cId="1295446511" sldId="814"/>
            <ac:spMk id="22" creationId="{CE4ABE30-BA50-521F-D08F-BA62CE65C963}"/>
          </ac:spMkLst>
        </pc:spChg>
      </pc:sldChg>
      <pc:sldChg chg="modSp add mod">
        <pc:chgData name="AH" userId="db278859-e642-4dbd-a55b-76f2150d70a4" providerId="ADAL" clId="{5A18B9A8-BAD9-4709-854B-A727FAF5CE18}" dt="2026-05-27T13:06:13.613" v="8476" actId="20577"/>
        <pc:sldMkLst>
          <pc:docMk/>
          <pc:sldMk cId="25692482" sldId="815"/>
        </pc:sldMkLst>
        <pc:spChg chg="mod">
          <ac:chgData name="AH" userId="db278859-e642-4dbd-a55b-76f2150d70a4" providerId="ADAL" clId="{5A18B9A8-BAD9-4709-854B-A727FAF5CE18}" dt="2026-05-26T12:07:23.852" v="5913" actId="20577"/>
          <ac:spMkLst>
            <pc:docMk/>
            <pc:sldMk cId="25692482" sldId="815"/>
            <ac:spMk id="2" creationId="{A01DFC01-AE90-BAA7-0DC9-FF492DC5CAAE}"/>
          </ac:spMkLst>
        </pc:spChg>
        <pc:spChg chg="mod">
          <ac:chgData name="AH" userId="db278859-e642-4dbd-a55b-76f2150d70a4" providerId="ADAL" clId="{5A18B9A8-BAD9-4709-854B-A727FAF5CE18}" dt="2026-05-27T13:06:13.613" v="8476" actId="20577"/>
          <ac:spMkLst>
            <pc:docMk/>
            <pc:sldMk cId="25692482" sldId="815"/>
            <ac:spMk id="22" creationId="{D643F129-781C-5A23-38E7-659B0B0A4401}"/>
          </ac:spMkLst>
        </pc:spChg>
      </pc:sldChg>
      <pc:sldChg chg="modSp add mod">
        <pc:chgData name="AH" userId="db278859-e642-4dbd-a55b-76f2150d70a4" providerId="ADAL" clId="{5A18B9A8-BAD9-4709-854B-A727FAF5CE18}" dt="2026-05-28T08:07:20.194" v="9518" actId="20577"/>
        <pc:sldMkLst>
          <pc:docMk/>
          <pc:sldMk cId="68012514" sldId="816"/>
        </pc:sldMkLst>
        <pc:spChg chg="mod">
          <ac:chgData name="AH" userId="db278859-e642-4dbd-a55b-76f2150d70a4" providerId="ADAL" clId="{5A18B9A8-BAD9-4709-854B-A727FAF5CE18}" dt="2026-05-27T13:36:10.028" v="9368" actId="13926"/>
          <ac:spMkLst>
            <pc:docMk/>
            <pc:sldMk cId="68012514" sldId="816"/>
            <ac:spMk id="3" creationId="{6426A1F0-2377-DF7C-8153-98A795C7C818}"/>
          </ac:spMkLst>
        </pc:spChg>
        <pc:spChg chg="mod">
          <ac:chgData name="AH" userId="db278859-e642-4dbd-a55b-76f2150d70a4" providerId="ADAL" clId="{5A18B9A8-BAD9-4709-854B-A727FAF5CE18}" dt="2026-05-27T13:06:19.886" v="8479" actId="20577"/>
          <ac:spMkLst>
            <pc:docMk/>
            <pc:sldMk cId="68012514" sldId="816"/>
            <ac:spMk id="20" creationId="{DF3943B5-F080-E031-4AFA-A1D86ABF7D07}"/>
          </ac:spMkLst>
        </pc:spChg>
        <pc:spChg chg="mod">
          <ac:chgData name="AH" userId="db278859-e642-4dbd-a55b-76f2150d70a4" providerId="ADAL" clId="{5A18B9A8-BAD9-4709-854B-A727FAF5CE18}" dt="2026-05-28T08:07:20.194" v="9518" actId="20577"/>
          <ac:spMkLst>
            <pc:docMk/>
            <pc:sldMk cId="68012514" sldId="816"/>
            <ac:spMk id="21" creationId="{38266310-B5BB-57A3-6A36-444AA1C5607B}"/>
          </ac:spMkLst>
        </pc:spChg>
      </pc:sldChg>
      <pc:sldChg chg="modSp add del mod">
        <pc:chgData name="AH" userId="db278859-e642-4dbd-a55b-76f2150d70a4" providerId="ADAL" clId="{5A18B9A8-BAD9-4709-854B-A727FAF5CE18}" dt="2026-05-27T13:42:53.726" v="9385" actId="47"/>
        <pc:sldMkLst>
          <pc:docMk/>
          <pc:sldMk cId="3533589983" sldId="817"/>
        </pc:sldMkLst>
        <pc:spChg chg="mod">
          <ac:chgData name="AH" userId="db278859-e642-4dbd-a55b-76f2150d70a4" providerId="ADAL" clId="{5A18B9A8-BAD9-4709-854B-A727FAF5CE18}" dt="2026-05-27T13:06:46.203" v="8491" actId="13926"/>
          <ac:spMkLst>
            <pc:docMk/>
            <pc:sldMk cId="3533589983" sldId="817"/>
            <ac:spMk id="3" creationId="{1411AA3B-0AD3-BE78-16EB-17043B34D7FC}"/>
          </ac:spMkLst>
        </pc:spChg>
        <pc:spChg chg="mod">
          <ac:chgData name="AH" userId="db278859-e642-4dbd-a55b-76f2150d70a4" providerId="ADAL" clId="{5A18B9A8-BAD9-4709-854B-A727FAF5CE18}" dt="2026-05-27T13:06:50.941" v="8496" actId="20577"/>
          <ac:spMkLst>
            <pc:docMk/>
            <pc:sldMk cId="3533589983" sldId="817"/>
            <ac:spMk id="8" creationId="{14422413-DC2B-3DD1-C30C-7847E7ACDF27}"/>
          </ac:spMkLst>
        </pc:spChg>
      </pc:sldChg>
      <pc:sldChg chg="delSp modSp add mod">
        <pc:chgData name="AH" userId="db278859-e642-4dbd-a55b-76f2150d70a4" providerId="ADAL" clId="{5A18B9A8-BAD9-4709-854B-A727FAF5CE18}" dt="2026-05-27T14:59:54.003" v="9448" actId="20577"/>
        <pc:sldMkLst>
          <pc:docMk/>
          <pc:sldMk cId="50114232" sldId="818"/>
        </pc:sldMkLst>
        <pc:spChg chg="mod">
          <ac:chgData name="AH" userId="db278859-e642-4dbd-a55b-76f2150d70a4" providerId="ADAL" clId="{5A18B9A8-BAD9-4709-854B-A727FAF5CE18}" dt="2026-05-27T13:34:35.424" v="9218" actId="13926"/>
          <ac:spMkLst>
            <pc:docMk/>
            <pc:sldMk cId="50114232" sldId="818"/>
            <ac:spMk id="3" creationId="{C795C319-C49E-2397-44B8-6E037514B366}"/>
          </ac:spMkLst>
        </pc:spChg>
        <pc:spChg chg="mod">
          <ac:chgData name="AH" userId="db278859-e642-4dbd-a55b-76f2150d70a4" providerId="ADAL" clId="{5A18B9A8-BAD9-4709-854B-A727FAF5CE18}" dt="2026-05-27T14:59:47.633" v="9436" actId="6549"/>
          <ac:spMkLst>
            <pc:docMk/>
            <pc:sldMk cId="50114232" sldId="818"/>
            <ac:spMk id="8" creationId="{BFABDC50-6125-6483-87C8-945997D28D4C}"/>
          </ac:spMkLst>
        </pc:spChg>
        <pc:spChg chg="mod">
          <ac:chgData name="AH" userId="db278859-e642-4dbd-a55b-76f2150d70a4" providerId="ADAL" clId="{5A18B9A8-BAD9-4709-854B-A727FAF5CE18}" dt="2026-05-27T14:59:54.003" v="9448" actId="20577"/>
          <ac:spMkLst>
            <pc:docMk/>
            <pc:sldMk cId="50114232" sldId="818"/>
            <ac:spMk id="14" creationId="{8FAF2CD6-D9E5-9583-3479-E073CA1425CA}"/>
          </ac:spMkLst>
        </pc:spChg>
        <pc:spChg chg="mod">
          <ac:chgData name="AH" userId="db278859-e642-4dbd-a55b-76f2150d70a4" providerId="ADAL" clId="{5A18B9A8-BAD9-4709-854B-A727FAF5CE18}" dt="2026-05-27T13:32:30.865" v="9125" actId="6549"/>
          <ac:spMkLst>
            <pc:docMk/>
            <pc:sldMk cId="50114232" sldId="818"/>
            <ac:spMk id="17" creationId="{AE48985D-D4D0-849D-472C-BE758B2FF1C5}"/>
          </ac:spMkLst>
        </pc:spChg>
        <pc:spChg chg="mod">
          <ac:chgData name="AH" userId="db278859-e642-4dbd-a55b-76f2150d70a4" providerId="ADAL" clId="{5A18B9A8-BAD9-4709-854B-A727FAF5CE18}" dt="2026-05-27T13:30:23.697" v="8891" actId="6549"/>
          <ac:spMkLst>
            <pc:docMk/>
            <pc:sldMk cId="50114232" sldId="818"/>
            <ac:spMk id="19" creationId="{0A59CEB3-E45D-9971-6D35-ED0A5B761EF4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0" creationId="{57917E4E-AA93-D2CC-B14C-2733788C4B0C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1" creationId="{46B1382C-17F3-9426-239B-468FFC9C0927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2" creationId="{477ACC80-F443-93AD-91D8-9A6F02291195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3" creationId="{1057440E-19CC-67A5-B1E9-4D77199308E2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5" creationId="{4E3B4774-BC0B-3E08-736C-DE658E9C988F}"/>
          </ac:spMkLst>
        </pc:spChg>
        <pc:spChg chg="mod">
          <ac:chgData name="AH" userId="db278859-e642-4dbd-a55b-76f2150d70a4" providerId="ADAL" clId="{5A18B9A8-BAD9-4709-854B-A727FAF5CE18}" dt="2026-05-27T13:32:40.483" v="9126" actId="1076"/>
          <ac:spMkLst>
            <pc:docMk/>
            <pc:sldMk cId="50114232" sldId="818"/>
            <ac:spMk id="26" creationId="{50F910C0-DE23-E715-6290-7750B4477CEA}"/>
          </ac:spMkLst>
        </pc:spChg>
        <pc:spChg chg="mod">
          <ac:chgData name="AH" userId="db278859-e642-4dbd-a55b-76f2150d70a4" providerId="ADAL" clId="{5A18B9A8-BAD9-4709-854B-A727FAF5CE18}" dt="2026-05-27T13:32:40.483" v="9126" actId="1076"/>
          <ac:spMkLst>
            <pc:docMk/>
            <pc:sldMk cId="50114232" sldId="818"/>
            <ac:spMk id="27" creationId="{D9F71BB6-4BA7-6BD8-FD5B-3886E66F2412}"/>
          </ac:spMkLst>
        </pc:spChg>
        <pc:spChg chg="mod">
          <ac:chgData name="AH" userId="db278859-e642-4dbd-a55b-76f2150d70a4" providerId="ADAL" clId="{5A18B9A8-BAD9-4709-854B-A727FAF5CE18}" dt="2026-05-27T13:32:49.979" v="9127" actId="1076"/>
          <ac:spMkLst>
            <pc:docMk/>
            <pc:sldMk cId="50114232" sldId="818"/>
            <ac:spMk id="28" creationId="{3162E745-CED8-3140-49EE-0AC644DCAC57}"/>
          </ac:spMkLst>
        </pc:spChg>
        <pc:spChg chg="mod">
          <ac:chgData name="AH" userId="db278859-e642-4dbd-a55b-76f2150d70a4" providerId="ADAL" clId="{5A18B9A8-BAD9-4709-854B-A727FAF5CE18}" dt="2026-05-27T13:32:59.602" v="9128" actId="1076"/>
          <ac:spMkLst>
            <pc:docMk/>
            <pc:sldMk cId="50114232" sldId="818"/>
            <ac:spMk id="29" creationId="{92E95718-69B7-6518-AA51-8CE7B7DF7EBC}"/>
          </ac:spMkLst>
        </pc:spChg>
        <pc:spChg chg="mod">
          <ac:chgData name="AH" userId="db278859-e642-4dbd-a55b-76f2150d70a4" providerId="ADAL" clId="{5A18B9A8-BAD9-4709-854B-A727FAF5CE18}" dt="2026-05-27T13:34:24.903" v="9217" actId="20577"/>
          <ac:spMkLst>
            <pc:docMk/>
            <pc:sldMk cId="50114232" sldId="818"/>
            <ac:spMk id="35" creationId="{0BC34DB2-1830-AEEA-628B-CCFCBACDD8A9}"/>
          </ac:spMkLst>
        </pc:spChg>
        <pc:spChg chg="mod">
          <ac:chgData name="AH" userId="db278859-e642-4dbd-a55b-76f2150d70a4" providerId="ADAL" clId="{5A18B9A8-BAD9-4709-854B-A727FAF5CE18}" dt="2026-05-27T13:34:12.940" v="9183" actId="20577"/>
          <ac:spMkLst>
            <pc:docMk/>
            <pc:sldMk cId="50114232" sldId="818"/>
            <ac:spMk id="38" creationId="{1A678A34-4EC5-5280-7FFD-2C73410A4758}"/>
          </ac:spMkLst>
        </pc:spChg>
        <pc:spChg chg="mod">
          <ac:chgData name="AH" userId="db278859-e642-4dbd-a55b-76f2150d70a4" providerId="ADAL" clId="{5A18B9A8-BAD9-4709-854B-A727FAF5CE18}" dt="2026-05-27T13:33:55.790" v="9181" actId="20577"/>
          <ac:spMkLst>
            <pc:docMk/>
            <pc:sldMk cId="50114232" sldId="818"/>
            <ac:spMk id="40" creationId="{08D78DCD-869E-DE7D-A077-D7B529AB809E}"/>
          </ac:spMkLst>
        </pc:spChg>
        <pc:spChg chg="mod">
          <ac:chgData name="AH" userId="db278859-e642-4dbd-a55b-76f2150d70a4" providerId="ADAL" clId="{5A18B9A8-BAD9-4709-854B-A727FAF5CE18}" dt="2026-05-27T13:04:32.236" v="8435" actId="20577"/>
          <ac:spMkLst>
            <pc:docMk/>
            <pc:sldMk cId="50114232" sldId="818"/>
            <ac:spMk id="56" creationId="{F0197B33-F5D0-11C6-FFF0-97C9B786EF59}"/>
          </ac:spMkLst>
        </pc:spChg>
        <pc:picChg chg="del">
          <ac:chgData name="AH" userId="db278859-e642-4dbd-a55b-76f2150d70a4" providerId="ADAL" clId="{5A18B9A8-BAD9-4709-854B-A727FAF5CE18}" dt="2026-05-27T13:32:19.570" v="9121" actId="478"/>
          <ac:picMkLst>
            <pc:docMk/>
            <pc:sldMk cId="50114232" sldId="818"/>
            <ac:picMk id="53" creationId="{4236E543-62F3-82E3-F8A5-C6E4C41242EE}"/>
          </ac:picMkLst>
        </pc:picChg>
      </pc:sldChg>
      <pc:sldChg chg="modSp add mod">
        <pc:chgData name="AH" userId="db278859-e642-4dbd-a55b-76f2150d70a4" providerId="ADAL" clId="{5A18B9A8-BAD9-4709-854B-A727FAF5CE18}" dt="2026-05-27T13:04:42.156" v="8438" actId="20577"/>
        <pc:sldMkLst>
          <pc:docMk/>
          <pc:sldMk cId="4146821672" sldId="819"/>
        </pc:sldMkLst>
        <pc:spChg chg="mod">
          <ac:chgData name="AH" userId="db278859-e642-4dbd-a55b-76f2150d70a4" providerId="ADAL" clId="{5A18B9A8-BAD9-4709-854B-A727FAF5CE18}" dt="2026-05-27T13:04:42.156" v="8438" actId="20577"/>
          <ac:spMkLst>
            <pc:docMk/>
            <pc:sldMk cId="4146821672" sldId="819"/>
            <ac:spMk id="84" creationId="{0871F129-FAFF-CEA0-8F1E-34AC97071539}"/>
          </ac:spMkLst>
        </pc:spChg>
      </pc:sldChg>
      <pc:sldChg chg="modSp add del mod">
        <pc:chgData name="AH" userId="db278859-e642-4dbd-a55b-76f2150d70a4" providerId="ADAL" clId="{5A18B9A8-BAD9-4709-854B-A727FAF5CE18}" dt="2026-05-27T13:24:32.155" v="8696" actId="47"/>
        <pc:sldMkLst>
          <pc:docMk/>
          <pc:sldMk cId="3846744215" sldId="820"/>
        </pc:sldMkLst>
        <pc:spChg chg="mod">
          <ac:chgData name="AH" userId="db278859-e642-4dbd-a55b-76f2150d70a4" providerId="ADAL" clId="{5A18B9A8-BAD9-4709-854B-A727FAF5CE18}" dt="2026-05-27T13:07:00.838" v="8499" actId="20577"/>
          <ac:spMkLst>
            <pc:docMk/>
            <pc:sldMk cId="3846744215" sldId="820"/>
            <ac:spMk id="56" creationId="{093911AF-F4A7-0765-D3A2-93638D1027AD}"/>
          </ac:spMkLst>
        </pc:spChg>
      </pc:sldChg>
      <pc:sldChg chg="modSp add del mod">
        <pc:chgData name="AH" userId="db278859-e642-4dbd-a55b-76f2150d70a4" providerId="ADAL" clId="{5A18B9A8-BAD9-4709-854B-A727FAF5CE18}" dt="2026-05-27T13:42:54.752" v="9387" actId="47"/>
        <pc:sldMkLst>
          <pc:docMk/>
          <pc:sldMk cId="1248759848" sldId="821"/>
        </pc:sldMkLst>
        <pc:spChg chg="mod">
          <ac:chgData name="AH" userId="db278859-e642-4dbd-a55b-76f2150d70a4" providerId="ADAL" clId="{5A18B9A8-BAD9-4709-854B-A727FAF5CE18}" dt="2026-05-27T13:07:15.836" v="8508" actId="20577"/>
          <ac:spMkLst>
            <pc:docMk/>
            <pc:sldMk cId="1248759848" sldId="821"/>
            <ac:spMk id="84" creationId="{E114AF04-7722-F735-8405-536F4F0F8B75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2:55.238" v="9388" actId="47"/>
        <pc:sldMkLst>
          <pc:docMk/>
          <pc:sldMk cId="1431277009" sldId="822"/>
        </pc:sldMkLst>
        <pc:spChg chg="mod">
          <ac:chgData name="AH" userId="db278859-e642-4dbd-a55b-76f2150d70a4" providerId="ADAL" clId="{5A18B9A8-BAD9-4709-854B-A727FAF5CE18}" dt="2026-05-27T13:07:22.184" v="8511" actId="20577"/>
          <ac:spMkLst>
            <pc:docMk/>
            <pc:sldMk cId="1431277009" sldId="822"/>
            <ac:spMk id="22" creationId="{AD0DAE7B-280F-0707-6BB4-206A069A887C}"/>
          </ac:spMkLst>
        </pc:spChg>
      </pc:sldChg>
      <pc:sldChg chg="modSp add del mod">
        <pc:chgData name="AH" userId="db278859-e642-4dbd-a55b-76f2150d70a4" providerId="ADAL" clId="{5A18B9A8-BAD9-4709-854B-A727FAF5CE18}" dt="2026-05-27T13:42:55.650" v="9389" actId="47"/>
        <pc:sldMkLst>
          <pc:docMk/>
          <pc:sldMk cId="2160525491" sldId="823"/>
        </pc:sldMkLst>
        <pc:spChg chg="mod">
          <ac:chgData name="AH" userId="db278859-e642-4dbd-a55b-76f2150d70a4" providerId="ADAL" clId="{5A18B9A8-BAD9-4709-854B-A727FAF5CE18}" dt="2026-05-27T13:07:27.697" v="8514" actId="20577"/>
          <ac:spMkLst>
            <pc:docMk/>
            <pc:sldMk cId="2160525491" sldId="823"/>
            <ac:spMk id="22" creationId="{86D12A34-C477-DE9A-9BB7-8FD3FE9B58F4}"/>
          </ac:spMkLst>
        </pc:spChg>
      </pc:sldChg>
      <pc:sldChg chg="modSp add del mod">
        <pc:chgData name="AH" userId="db278859-e642-4dbd-a55b-76f2150d70a4" providerId="ADAL" clId="{5A18B9A8-BAD9-4709-854B-A727FAF5CE18}" dt="2026-05-27T13:42:55.878" v="9390" actId="47"/>
        <pc:sldMkLst>
          <pc:docMk/>
          <pc:sldMk cId="699743851" sldId="824"/>
        </pc:sldMkLst>
        <pc:spChg chg="mod">
          <ac:chgData name="AH" userId="db278859-e642-4dbd-a55b-76f2150d70a4" providerId="ADAL" clId="{5A18B9A8-BAD9-4709-854B-A727FAF5CE18}" dt="2026-05-27T13:07:34.046" v="8517" actId="20577"/>
          <ac:spMkLst>
            <pc:docMk/>
            <pc:sldMk cId="699743851" sldId="824"/>
            <ac:spMk id="34" creationId="{F29C0D29-072F-B589-CC4F-A3D456D115AB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2:56.115" v="9391" actId="47"/>
        <pc:sldMkLst>
          <pc:docMk/>
          <pc:sldMk cId="1196511919" sldId="825"/>
        </pc:sldMkLst>
        <pc:spChg chg="mod">
          <ac:chgData name="AH" userId="db278859-e642-4dbd-a55b-76f2150d70a4" providerId="ADAL" clId="{5A18B9A8-BAD9-4709-854B-A727FAF5CE18}" dt="2026-05-27T13:07:40.465" v="8522" actId="20577"/>
          <ac:spMkLst>
            <pc:docMk/>
            <pc:sldMk cId="1196511919" sldId="825"/>
            <ac:spMk id="3" creationId="{6C1672AB-8C5F-48CF-35EC-D70194BFA7B6}"/>
          </ac:spMkLst>
        </pc:spChg>
      </pc:sldChg>
      <pc:sldChg chg="modSp add del mod">
        <pc:chgData name="AH" userId="db278859-e642-4dbd-a55b-76f2150d70a4" providerId="ADAL" clId="{5A18B9A8-BAD9-4709-854B-A727FAF5CE18}" dt="2026-05-27T13:42:56.815" v="9394" actId="47"/>
        <pc:sldMkLst>
          <pc:docMk/>
          <pc:sldMk cId="7819192" sldId="826"/>
        </pc:sldMkLst>
        <pc:spChg chg="mod">
          <ac:chgData name="AH" userId="db278859-e642-4dbd-a55b-76f2150d70a4" providerId="ADAL" clId="{5A18B9A8-BAD9-4709-854B-A727FAF5CE18}" dt="2026-05-27T13:08:05.654" v="8531" actId="20577"/>
          <ac:spMkLst>
            <pc:docMk/>
            <pc:sldMk cId="7819192" sldId="826"/>
            <ac:spMk id="22" creationId="{21FE14BE-8C14-87C0-611A-F366AD361250}"/>
          </ac:spMkLst>
        </pc:spChg>
      </pc:sldChg>
      <pc:sldChg chg="modSp add del mod">
        <pc:chgData name="AH" userId="db278859-e642-4dbd-a55b-76f2150d70a4" providerId="ADAL" clId="{5A18B9A8-BAD9-4709-854B-A727FAF5CE18}" dt="2026-05-27T13:42:56.992" v="9395" actId="47"/>
        <pc:sldMkLst>
          <pc:docMk/>
          <pc:sldMk cId="4031612131" sldId="827"/>
        </pc:sldMkLst>
        <pc:spChg chg="mod">
          <ac:chgData name="AH" userId="db278859-e642-4dbd-a55b-76f2150d70a4" providerId="ADAL" clId="{5A18B9A8-BAD9-4709-854B-A727FAF5CE18}" dt="2026-05-27T13:08:10.761" v="8534" actId="20577"/>
          <ac:spMkLst>
            <pc:docMk/>
            <pc:sldMk cId="4031612131" sldId="827"/>
            <ac:spMk id="22" creationId="{B2FE82CE-A6F2-29A9-2142-8879E0C4A560}"/>
          </ac:spMkLst>
        </pc:spChg>
      </pc:sldChg>
      <pc:sldChg chg="modSp add del mod setBg">
        <pc:chgData name="AH" userId="db278859-e642-4dbd-a55b-76f2150d70a4" providerId="ADAL" clId="{5A18B9A8-BAD9-4709-854B-A727FAF5CE18}" dt="2026-05-27T13:42:57.203" v="9396" actId="47"/>
        <pc:sldMkLst>
          <pc:docMk/>
          <pc:sldMk cId="2734756695" sldId="828"/>
        </pc:sldMkLst>
        <pc:spChg chg="mod">
          <ac:chgData name="AH" userId="db278859-e642-4dbd-a55b-76f2150d70a4" providerId="ADAL" clId="{5A18B9A8-BAD9-4709-854B-A727FAF5CE18}" dt="2026-05-27T13:08:16.742" v="8538" actId="20577"/>
          <ac:spMkLst>
            <pc:docMk/>
            <pc:sldMk cId="2734756695" sldId="828"/>
            <ac:spMk id="22" creationId="{D0F88DB1-E336-04EA-CC86-5A1AE82DE9E5}"/>
          </ac:spMkLst>
        </pc:spChg>
      </pc:sldChg>
      <pc:sldChg chg="modSp add del mod">
        <pc:chgData name="AH" userId="db278859-e642-4dbd-a55b-76f2150d70a4" providerId="ADAL" clId="{5A18B9A8-BAD9-4709-854B-A727FAF5CE18}" dt="2026-05-27T13:42:57.394" v="9397" actId="47"/>
        <pc:sldMkLst>
          <pc:docMk/>
          <pc:sldMk cId="1722517495" sldId="829"/>
        </pc:sldMkLst>
        <pc:spChg chg="mod">
          <ac:chgData name="AH" userId="db278859-e642-4dbd-a55b-76f2150d70a4" providerId="ADAL" clId="{5A18B9A8-BAD9-4709-854B-A727FAF5CE18}" dt="2026-05-27T13:08:24.221" v="8543" actId="20577"/>
          <ac:spMkLst>
            <pc:docMk/>
            <pc:sldMk cId="1722517495" sldId="829"/>
            <ac:spMk id="22" creationId="{BEFC0AD5-9E82-328F-B488-A2CF3F3740E4}"/>
          </ac:spMkLst>
        </pc:spChg>
      </pc:sldChg>
      <pc:sldChg chg="modSp add del mod">
        <pc:chgData name="AH" userId="db278859-e642-4dbd-a55b-76f2150d70a4" providerId="ADAL" clId="{5A18B9A8-BAD9-4709-854B-A727FAF5CE18}" dt="2026-05-27T13:42:48.409" v="9384" actId="47"/>
        <pc:sldMkLst>
          <pc:docMk/>
          <pc:sldMk cId="2872516849" sldId="830"/>
        </pc:sldMkLst>
        <pc:spChg chg="mod">
          <ac:chgData name="AH" userId="db278859-e642-4dbd-a55b-76f2150d70a4" providerId="ADAL" clId="{5A18B9A8-BAD9-4709-854B-A727FAF5CE18}" dt="2026-05-27T13:00:29.319" v="8349" actId="20577"/>
          <ac:spMkLst>
            <pc:docMk/>
            <pc:sldMk cId="2872516849" sldId="830"/>
            <ac:spMk id="3" creationId="{E48C5BB1-9BE0-349D-BB5F-872DD6EAF140}"/>
          </ac:spMkLst>
        </pc:spChg>
        <pc:spChg chg="mod">
          <ac:chgData name="AH" userId="db278859-e642-4dbd-a55b-76f2150d70a4" providerId="ADAL" clId="{5A18B9A8-BAD9-4709-854B-A727FAF5CE18}" dt="2026-05-27T13:00:24.374" v="8346" actId="6549"/>
          <ac:spMkLst>
            <pc:docMk/>
            <pc:sldMk cId="2872516849" sldId="830"/>
            <ac:spMk id="4" creationId="{75BB568E-3F69-AAA7-6BDC-BD2858B831F5}"/>
          </ac:spMkLst>
        </pc:spChg>
      </pc:sldChg>
      <pc:sldChg chg="modSp add del mod">
        <pc:chgData name="AH" userId="db278859-e642-4dbd-a55b-76f2150d70a4" providerId="ADAL" clId="{5A18B9A8-BAD9-4709-854B-A727FAF5CE18}" dt="2026-05-27T13:43:05.788" v="9417" actId="47"/>
        <pc:sldMkLst>
          <pc:docMk/>
          <pc:sldMk cId="3039407705" sldId="831"/>
        </pc:sldMkLst>
        <pc:spChg chg="mod">
          <ac:chgData name="AH" userId="db278859-e642-4dbd-a55b-76f2150d70a4" providerId="ADAL" clId="{5A18B9A8-BAD9-4709-854B-A727FAF5CE18}" dt="2026-05-27T13:06:26.385" v="8482" actId="20577"/>
          <ac:spMkLst>
            <pc:docMk/>
            <pc:sldMk cId="3039407705" sldId="831"/>
            <ac:spMk id="3" creationId="{EFC117B4-D725-0B66-9D8A-3E993041E3E4}"/>
          </ac:spMkLst>
        </pc:spChg>
        <pc:spChg chg="mod">
          <ac:chgData name="AH" userId="db278859-e642-4dbd-a55b-76f2150d70a4" providerId="ADAL" clId="{5A18B9A8-BAD9-4709-854B-A727FAF5CE18}" dt="2026-05-27T13:06:33.640" v="8487" actId="20577"/>
          <ac:spMkLst>
            <pc:docMk/>
            <pc:sldMk cId="3039407705" sldId="831"/>
            <ac:spMk id="4" creationId="{4A4C966E-2B4D-C419-68C8-1AF9AF0B2DB8}"/>
          </ac:spMkLst>
        </pc:spChg>
      </pc:sldChg>
      <pc:sldChg chg="modSp add del mod">
        <pc:chgData name="AH" userId="db278859-e642-4dbd-a55b-76f2150d70a4" providerId="ADAL" clId="{5A18B9A8-BAD9-4709-854B-A727FAF5CE18}" dt="2026-05-27T13:42:57.795" v="9399" actId="47"/>
        <pc:sldMkLst>
          <pc:docMk/>
          <pc:sldMk cId="2892706771" sldId="832"/>
        </pc:sldMkLst>
        <pc:spChg chg="mod">
          <ac:chgData name="AH" userId="db278859-e642-4dbd-a55b-76f2150d70a4" providerId="ADAL" clId="{5A18B9A8-BAD9-4709-854B-A727FAF5CE18}" dt="2026-05-27T13:08:40.649" v="8552" actId="20577"/>
          <ac:spMkLst>
            <pc:docMk/>
            <pc:sldMk cId="2892706771" sldId="832"/>
            <ac:spMk id="3" creationId="{E80EA5A6-FF5E-E7A5-153F-6373BA32A967}"/>
          </ac:spMkLst>
        </pc:spChg>
        <pc:spChg chg="mod">
          <ac:chgData name="AH" userId="db278859-e642-4dbd-a55b-76f2150d70a4" providerId="ADAL" clId="{5A18B9A8-BAD9-4709-854B-A727FAF5CE18}" dt="2026-05-27T13:08:36.129" v="8549" actId="20577"/>
          <ac:spMkLst>
            <pc:docMk/>
            <pc:sldMk cId="2892706771" sldId="832"/>
            <ac:spMk id="4" creationId="{06EDFBCB-F50F-93DD-2E4C-D716FA0AB0ED}"/>
          </ac:spMkLst>
        </pc:spChg>
      </pc:sldChg>
      <pc:sldChg chg="modSp add del mod">
        <pc:chgData name="AH" userId="db278859-e642-4dbd-a55b-76f2150d70a4" providerId="ADAL" clId="{5A18B9A8-BAD9-4709-854B-A727FAF5CE18}" dt="2026-05-27T13:42:57.580" v="9398" actId="47"/>
        <pc:sldMkLst>
          <pc:docMk/>
          <pc:sldMk cId="163473085" sldId="834"/>
        </pc:sldMkLst>
        <pc:spChg chg="mod">
          <ac:chgData name="AH" userId="db278859-e642-4dbd-a55b-76f2150d70a4" providerId="ADAL" clId="{5A18B9A8-BAD9-4709-854B-A727FAF5CE18}" dt="2026-05-27T13:27:10.522" v="8757" actId="13926"/>
          <ac:spMkLst>
            <pc:docMk/>
            <pc:sldMk cId="163473085" sldId="834"/>
            <ac:spMk id="3" creationId="{919DD4C7-EE7E-2C58-5EBE-C32899832EB4}"/>
          </ac:spMkLst>
        </pc:spChg>
        <pc:spChg chg="mod">
          <ac:chgData name="AH" userId="db278859-e642-4dbd-a55b-76f2150d70a4" providerId="ADAL" clId="{5A18B9A8-BAD9-4709-854B-A727FAF5CE18}" dt="2026-05-27T13:08:30.031" v="8546" actId="20577"/>
          <ac:spMkLst>
            <pc:docMk/>
            <pc:sldMk cId="163473085" sldId="834"/>
            <ac:spMk id="20" creationId="{E0EE3DEA-BF60-7DB5-A038-13C4D379496E}"/>
          </ac:spMkLst>
        </pc:spChg>
      </pc:sldChg>
      <pc:sldChg chg="modSp add del mod">
        <pc:chgData name="AH" userId="db278859-e642-4dbd-a55b-76f2150d70a4" providerId="ADAL" clId="{5A18B9A8-BAD9-4709-854B-A727FAF5CE18}" dt="2026-05-27T13:15:36.498" v="8649" actId="47"/>
        <pc:sldMkLst>
          <pc:docMk/>
          <pc:sldMk cId="2318156749" sldId="835"/>
        </pc:sldMkLst>
        <pc:spChg chg="mod">
          <ac:chgData name="AH" userId="db278859-e642-4dbd-a55b-76f2150d70a4" providerId="ADAL" clId="{5A18B9A8-BAD9-4709-854B-A727FAF5CE18}" dt="2026-05-27T13:09:05.618" v="8564" actId="20577"/>
          <ac:spMkLst>
            <pc:docMk/>
            <pc:sldMk cId="2318156749" sldId="835"/>
            <ac:spMk id="56" creationId="{1C81FFC5-DE92-B455-437F-62D50EF64273}"/>
          </ac:spMkLst>
        </pc:spChg>
      </pc:sldChg>
      <pc:sldChg chg="modSp add del mod">
        <pc:chgData name="AH" userId="db278859-e642-4dbd-a55b-76f2150d70a4" providerId="ADAL" clId="{5A18B9A8-BAD9-4709-854B-A727FAF5CE18}" dt="2026-05-27T13:42:58.566" v="9402" actId="47"/>
        <pc:sldMkLst>
          <pc:docMk/>
          <pc:sldMk cId="1581172947" sldId="836"/>
        </pc:sldMkLst>
        <pc:spChg chg="mod">
          <ac:chgData name="AH" userId="db278859-e642-4dbd-a55b-76f2150d70a4" providerId="ADAL" clId="{5A18B9A8-BAD9-4709-854B-A727FAF5CE18}" dt="2026-05-27T13:09:18.815" v="8567" actId="20577"/>
          <ac:spMkLst>
            <pc:docMk/>
            <pc:sldMk cId="1581172947" sldId="836"/>
            <ac:spMk id="84" creationId="{51139A2E-58EE-9A21-E145-A2A03E5DAFF9}"/>
          </ac:spMkLst>
        </pc:spChg>
      </pc:sldChg>
      <pc:sldChg chg="modSp add del mod">
        <pc:chgData name="AH" userId="db278859-e642-4dbd-a55b-76f2150d70a4" providerId="ADAL" clId="{5A18B9A8-BAD9-4709-854B-A727FAF5CE18}" dt="2026-05-27T13:42:57.981" v="9400" actId="47"/>
        <pc:sldMkLst>
          <pc:docMk/>
          <pc:sldMk cId="897270909" sldId="837"/>
        </pc:sldMkLst>
        <pc:spChg chg="mod">
          <ac:chgData name="AH" userId="db278859-e642-4dbd-a55b-76f2150d70a4" providerId="ADAL" clId="{5A18B9A8-BAD9-4709-854B-A727FAF5CE18}" dt="2026-05-27T13:08:55.158" v="8556" actId="13926"/>
          <ac:spMkLst>
            <pc:docMk/>
            <pc:sldMk cId="897270909" sldId="837"/>
            <ac:spMk id="3" creationId="{2FB27F22-687B-88EF-7271-6EED43CD14AC}"/>
          </ac:spMkLst>
        </pc:spChg>
        <pc:spChg chg="mod">
          <ac:chgData name="AH" userId="db278859-e642-4dbd-a55b-76f2150d70a4" providerId="ADAL" clId="{5A18B9A8-BAD9-4709-854B-A727FAF5CE18}" dt="2026-05-27T13:08:58.982" v="8561" actId="20577"/>
          <ac:spMkLst>
            <pc:docMk/>
            <pc:sldMk cId="897270909" sldId="837"/>
            <ac:spMk id="8" creationId="{5A9E95CC-88E6-09D5-C57D-3BFDFFC34519}"/>
          </ac:spMkLst>
        </pc:spChg>
      </pc:sldChg>
      <pc:sldChg chg="modSp add del mod">
        <pc:chgData name="AH" userId="db278859-e642-4dbd-a55b-76f2150d70a4" providerId="ADAL" clId="{5A18B9A8-BAD9-4709-854B-A727FAF5CE18}" dt="2026-05-27T13:42:58.769" v="9403" actId="47"/>
        <pc:sldMkLst>
          <pc:docMk/>
          <pc:sldMk cId="2618941281" sldId="838"/>
        </pc:sldMkLst>
        <pc:spChg chg="mod">
          <ac:chgData name="AH" userId="db278859-e642-4dbd-a55b-76f2150d70a4" providerId="ADAL" clId="{5A18B9A8-BAD9-4709-854B-A727FAF5CE18}" dt="2026-05-27T13:09:25.569" v="8570" actId="20577"/>
          <ac:spMkLst>
            <pc:docMk/>
            <pc:sldMk cId="2618941281" sldId="838"/>
            <ac:spMk id="22" creationId="{759B8881-82FC-9CE4-6247-A9FB886D190C}"/>
          </ac:spMkLst>
        </pc:spChg>
      </pc:sldChg>
      <pc:sldChg chg="modSp add del mod">
        <pc:chgData name="AH" userId="db278859-e642-4dbd-a55b-76f2150d70a4" providerId="ADAL" clId="{5A18B9A8-BAD9-4709-854B-A727FAF5CE18}" dt="2026-05-27T13:42:59.370" v="9405" actId="47"/>
        <pc:sldMkLst>
          <pc:docMk/>
          <pc:sldMk cId="2531200231" sldId="839"/>
        </pc:sldMkLst>
        <pc:spChg chg="mod">
          <ac:chgData name="AH" userId="db278859-e642-4dbd-a55b-76f2150d70a4" providerId="ADAL" clId="{5A18B9A8-BAD9-4709-854B-A727FAF5CE18}" dt="2026-05-27T13:09:30.090" v="8573" actId="20577"/>
          <ac:spMkLst>
            <pc:docMk/>
            <pc:sldMk cId="2531200231" sldId="839"/>
            <ac:spMk id="22" creationId="{7DAA5714-9FAF-F2F1-B360-AC1CA1D292CC}"/>
          </ac:spMkLst>
        </pc:spChg>
      </pc:sldChg>
      <pc:sldChg chg="modSp add del mod">
        <pc:chgData name="AH" userId="db278859-e642-4dbd-a55b-76f2150d70a4" providerId="ADAL" clId="{5A18B9A8-BAD9-4709-854B-A727FAF5CE18}" dt="2026-05-27T13:42:59.590" v="9406" actId="47"/>
        <pc:sldMkLst>
          <pc:docMk/>
          <pc:sldMk cId="1899450153" sldId="840"/>
        </pc:sldMkLst>
        <pc:spChg chg="mod">
          <ac:chgData name="AH" userId="db278859-e642-4dbd-a55b-76f2150d70a4" providerId="ADAL" clId="{5A18B9A8-BAD9-4709-854B-A727FAF5CE18}" dt="2026-05-27T13:09:35.990" v="8576" actId="20577"/>
          <ac:spMkLst>
            <pc:docMk/>
            <pc:sldMk cId="1899450153" sldId="840"/>
            <ac:spMk id="22" creationId="{FD44E2E4-B937-92BA-0D39-5143C488DB35}"/>
          </ac:spMkLst>
        </pc:spChg>
      </pc:sldChg>
      <pc:sldChg chg="addSp modSp add del mod">
        <pc:chgData name="AH" userId="db278859-e642-4dbd-a55b-76f2150d70a4" providerId="ADAL" clId="{5A18B9A8-BAD9-4709-854B-A727FAF5CE18}" dt="2026-05-27T13:42:59.779" v="9407" actId="47"/>
        <pc:sldMkLst>
          <pc:docMk/>
          <pc:sldMk cId="3714281404" sldId="841"/>
        </pc:sldMkLst>
        <pc:spChg chg="mod">
          <ac:chgData name="AH" userId="db278859-e642-4dbd-a55b-76f2150d70a4" providerId="ADAL" clId="{5A18B9A8-BAD9-4709-854B-A727FAF5CE18}" dt="2026-05-27T13:09:45.311" v="8579" actId="20577"/>
          <ac:spMkLst>
            <pc:docMk/>
            <pc:sldMk cId="3714281404" sldId="841"/>
            <ac:spMk id="22" creationId="{C910657E-4941-9444-B33A-96A1BC9B1921}"/>
          </ac:spMkLst>
        </pc:spChg>
      </pc:sldChg>
      <pc:sldChg chg="addSp modSp add del mod">
        <pc:chgData name="AH" userId="db278859-e642-4dbd-a55b-76f2150d70a4" providerId="ADAL" clId="{5A18B9A8-BAD9-4709-854B-A727FAF5CE18}" dt="2026-05-27T13:42:59.983" v="9408" actId="47"/>
        <pc:sldMkLst>
          <pc:docMk/>
          <pc:sldMk cId="3295959703" sldId="842"/>
        </pc:sldMkLst>
        <pc:spChg chg="mod">
          <ac:chgData name="AH" userId="db278859-e642-4dbd-a55b-76f2150d70a4" providerId="ADAL" clId="{5A18B9A8-BAD9-4709-854B-A727FAF5CE18}" dt="2026-05-27T13:09:51.326" v="8582" actId="20577"/>
          <ac:spMkLst>
            <pc:docMk/>
            <pc:sldMk cId="3295959703" sldId="842"/>
            <ac:spMk id="22" creationId="{15003EB5-68C0-39BD-0288-A806A6C0E1B2}"/>
          </ac:spMkLst>
        </pc:spChg>
      </pc:sldChg>
      <pc:sldChg chg="modSp add del mod">
        <pc:chgData name="AH" userId="db278859-e642-4dbd-a55b-76f2150d70a4" providerId="ADAL" clId="{5A18B9A8-BAD9-4709-854B-A727FAF5CE18}" dt="2026-05-27T13:43:00.218" v="9409" actId="47"/>
        <pc:sldMkLst>
          <pc:docMk/>
          <pc:sldMk cId="2405492012" sldId="843"/>
        </pc:sldMkLst>
        <pc:spChg chg="mod">
          <ac:chgData name="AH" userId="db278859-e642-4dbd-a55b-76f2150d70a4" providerId="ADAL" clId="{5A18B9A8-BAD9-4709-854B-A727FAF5CE18}" dt="2026-05-27T13:09:57.843" v="8585" actId="20577"/>
          <ac:spMkLst>
            <pc:docMk/>
            <pc:sldMk cId="2405492012" sldId="843"/>
            <ac:spMk id="22" creationId="{0E6E2DC6-0DF0-27A8-3E6C-8919B75F4AF9}"/>
          </ac:spMkLst>
        </pc:spChg>
      </pc:sldChg>
      <pc:sldChg chg="modSp add del mod">
        <pc:chgData name="AH" userId="db278859-e642-4dbd-a55b-76f2150d70a4" providerId="ADAL" clId="{5A18B9A8-BAD9-4709-854B-A727FAF5CE18}" dt="2026-05-27T13:43:01.020" v="9411" actId="47"/>
        <pc:sldMkLst>
          <pc:docMk/>
          <pc:sldMk cId="1563346200" sldId="844"/>
        </pc:sldMkLst>
        <pc:spChg chg="mod">
          <ac:chgData name="AH" userId="db278859-e642-4dbd-a55b-76f2150d70a4" providerId="ADAL" clId="{5A18B9A8-BAD9-4709-854B-A727FAF5CE18}" dt="2026-05-27T13:10:08.699" v="8593" actId="20577"/>
          <ac:spMkLst>
            <pc:docMk/>
            <pc:sldMk cId="1563346200" sldId="844"/>
            <ac:spMk id="22" creationId="{6026CE00-6C33-ABA2-273C-379242F446A2}"/>
          </ac:spMkLst>
        </pc:spChg>
      </pc:sldChg>
      <pc:sldChg chg="modSp add mod">
        <pc:chgData name="AH" userId="db278859-e642-4dbd-a55b-76f2150d70a4" providerId="ADAL" clId="{5A18B9A8-BAD9-4709-854B-A727FAF5CE18}" dt="2026-05-27T13:05:24.890" v="8455" actId="20577"/>
        <pc:sldMkLst>
          <pc:docMk/>
          <pc:sldMk cId="1529891909" sldId="845"/>
        </pc:sldMkLst>
        <pc:spChg chg="mod">
          <ac:chgData name="AH" userId="db278859-e642-4dbd-a55b-76f2150d70a4" providerId="ADAL" clId="{5A18B9A8-BAD9-4709-854B-A727FAF5CE18}" dt="2026-05-27T13:05:24.890" v="8455" actId="20577"/>
          <ac:spMkLst>
            <pc:docMk/>
            <pc:sldMk cId="1529891909" sldId="845"/>
            <ac:spMk id="7" creationId="{3E4ABA6F-72E7-68B1-E12E-D798AEE8FC49}"/>
          </ac:spMkLst>
        </pc:spChg>
      </pc:sldChg>
      <pc:sldChg chg="modSp add del mod">
        <pc:chgData name="AH" userId="db278859-e642-4dbd-a55b-76f2150d70a4" providerId="ADAL" clId="{5A18B9A8-BAD9-4709-854B-A727FAF5CE18}" dt="2026-05-27T13:42:56.627" v="9393" actId="47"/>
        <pc:sldMkLst>
          <pc:docMk/>
          <pc:sldMk cId="639995920" sldId="846"/>
        </pc:sldMkLst>
        <pc:spChg chg="mod">
          <ac:chgData name="AH" userId="db278859-e642-4dbd-a55b-76f2150d70a4" providerId="ADAL" clId="{5A18B9A8-BAD9-4709-854B-A727FAF5CE18}" dt="2026-05-27T13:07:59.679" v="8528" actId="20577"/>
          <ac:spMkLst>
            <pc:docMk/>
            <pc:sldMk cId="639995920" sldId="846"/>
            <ac:spMk id="7" creationId="{E4F8B825-982D-5522-40B2-33FD11945D52}"/>
          </ac:spMkLst>
        </pc:spChg>
      </pc:sldChg>
      <pc:sldChg chg="modSp add del mod">
        <pc:chgData name="AH" userId="db278859-e642-4dbd-a55b-76f2150d70a4" providerId="ADAL" clId="{5A18B9A8-BAD9-4709-854B-A727FAF5CE18}" dt="2026-05-27T13:43:00.435" v="9410" actId="47"/>
        <pc:sldMkLst>
          <pc:docMk/>
          <pc:sldMk cId="581428507" sldId="847"/>
        </pc:sldMkLst>
        <pc:spChg chg="mod">
          <ac:chgData name="AH" userId="db278859-e642-4dbd-a55b-76f2150d70a4" providerId="ADAL" clId="{5A18B9A8-BAD9-4709-854B-A727FAF5CE18}" dt="2026-05-27T13:10:03.200" v="8588" actId="20577"/>
          <ac:spMkLst>
            <pc:docMk/>
            <pc:sldMk cId="581428507" sldId="847"/>
            <ac:spMk id="7" creationId="{A7CEA968-26E9-C861-AF84-FA8C50A979E9}"/>
          </ac:spMkLst>
        </pc:spChg>
      </pc:sldChg>
      <pc:sldChg chg="add del">
        <pc:chgData name="AH" userId="db278859-e642-4dbd-a55b-76f2150d70a4" providerId="ADAL" clId="{5A18B9A8-BAD9-4709-854B-A727FAF5CE18}" dt="2026-05-27T13:43:01.780" v="9413" actId="47"/>
        <pc:sldMkLst>
          <pc:docMk/>
          <pc:sldMk cId="0" sldId="848"/>
        </pc:sldMkLst>
      </pc:sldChg>
      <pc:sldChg chg="add del">
        <pc:chgData name="AH" userId="db278859-e642-4dbd-a55b-76f2150d70a4" providerId="ADAL" clId="{5A18B9A8-BAD9-4709-854B-A727FAF5CE18}" dt="2026-05-27T13:43:02.439" v="9414" actId="47"/>
        <pc:sldMkLst>
          <pc:docMk/>
          <pc:sldMk cId="0" sldId="849"/>
        </pc:sldMkLst>
      </pc:sldChg>
      <pc:sldChg chg="add del">
        <pc:chgData name="AH" userId="db278859-e642-4dbd-a55b-76f2150d70a4" providerId="ADAL" clId="{5A18B9A8-BAD9-4709-854B-A727FAF5CE18}" dt="2026-05-27T13:29:21.065" v="8781" actId="47"/>
        <pc:sldMkLst>
          <pc:docMk/>
          <pc:sldMk cId="2692915421" sldId="850"/>
        </pc:sldMkLst>
      </pc:sldChg>
      <pc:sldChg chg="add del">
        <pc:chgData name="AH" userId="db278859-e642-4dbd-a55b-76f2150d70a4" providerId="ADAL" clId="{5A18B9A8-BAD9-4709-854B-A727FAF5CE18}" dt="2026-05-27T13:28:18.019" v="8760" actId="47"/>
        <pc:sldMkLst>
          <pc:docMk/>
          <pc:sldMk cId="4231145480" sldId="851"/>
        </pc:sldMkLst>
      </pc:sldChg>
      <pc:sldMasterChg chg="del delSldLayout">
        <pc:chgData name="AH" userId="db278859-e642-4dbd-a55b-76f2150d70a4" providerId="ADAL" clId="{5A18B9A8-BAD9-4709-854B-A727FAF5CE18}" dt="2026-05-27T13:43:02.439" v="9414" actId="47"/>
        <pc:sldMasterMkLst>
          <pc:docMk/>
          <pc:sldMasterMk cId="2448836496" sldId="2147483652"/>
        </pc:sldMasterMkLst>
        <pc:sldLayoutChg chg="del">
          <pc:chgData name="AH" userId="db278859-e642-4dbd-a55b-76f2150d70a4" providerId="ADAL" clId="{5A18B9A8-BAD9-4709-854B-A727FAF5CE18}" dt="2026-05-27T13:43:02.439" v="9414" actId="47"/>
          <pc:sldLayoutMkLst>
            <pc:docMk/>
            <pc:sldMasterMk cId="2448836496" sldId="2147483652"/>
            <pc:sldLayoutMk cId="4178927173" sldId="21474836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86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5636F-D725-D7CC-0F5C-B566566F0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A8FD1-2979-4A6E-CC6D-12DF7CBF6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8CCF5B-3A6F-A212-9BFB-BE0438D40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18D72-8242-E5EE-A27F-199EC706C9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616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EE3A2-5F70-82BC-2532-8F422B61C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2F8EC-6BD0-6912-2DCF-6C3F8C8E8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60ABC5-76C7-3E39-2C2E-86CD961DF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FC1C6-46EC-95AF-101C-5EA8834B22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614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64E3B-BD00-717D-DF4F-03FB12A2A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5B40CF-5312-C7C4-E5F1-B2F072F76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2D8521-074A-7845-BBC6-83516007A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AB19-7165-5AA9-B3FA-2984904E84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290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4A88F-6E70-20BD-92EA-38E5EB27E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E24E53-2326-EF9F-3DD1-B3833353B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655BE2-6228-5E54-FED9-C4A19565C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1F4DB-44BF-FCC9-3E93-6C8F2F211F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512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690EF-A5A5-41BC-FE05-7EF678D1E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5DB22-2F71-2DF8-BA6B-285417746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6334F-F53E-50E3-64D2-1D1557854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986A3-1081-B374-530A-28EE5AC922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986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F3456-7BB9-6910-B63A-F72E0E90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0A7B7-DB0D-96CB-F55D-B70B7B1D1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3996A-334C-F176-F1C1-5E5D64EC7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88809-AE0A-F7B4-CCA9-4E976D9001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352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DE062-5F54-9D52-0BA4-46CB22726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C28C0-5597-3A65-B039-B0C4A431B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99733-80FB-4488-0940-D37CE2E9B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E9F23-5256-8F89-2C00-F74FD5A61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007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47762-1879-F5F2-999B-FFA4C5AE0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600CC-369A-ADBC-4F1C-82BE398D2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7028ED-A5F6-A04B-B700-6B599B295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62CB9-CC89-D1B1-41FB-9171F9F6EF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0781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9B729-83B8-243B-D241-2BF2B4B19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76958D-B876-0897-F0F2-0F74CB6AD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82D39F-9151-720C-A2FF-C76F128F5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8D26B-ABCA-0F55-81FA-62C7CC1CFF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908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89091-3FD3-A5B0-9690-9879E8220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839D1-3A2F-702C-38BE-A0919FA00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0B55A-79B0-3BE0-173A-F4AD7B565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A5712-23D2-F24A-AB05-BCFC81883A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953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EFEDB-1A13-1327-C7EF-DE8BE0804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C1EADE-7EAB-E831-D586-D387ABA81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82BDF-204E-C897-7E0B-7011A1BC1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074F7-D4ED-B878-4723-5797C44DDC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950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42EF0-65FC-7732-A42D-750172A5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7A572C-7175-74B1-3448-297972B9C7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D0E42D-DA9F-E2AE-E692-65FD74B8D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FF7B8-5A44-8366-6F8F-8BC63D31A7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739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8DB50-CD4A-95DB-4A6E-CDDB0AEF8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03B7F-041A-EE30-723F-8FE488AE6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B8A9F4-17CA-BC4F-76E8-6A6A95767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0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93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13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EC483-7A55-3D31-135B-C06CA0CC2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6F3906F8-1D1F-EB7F-6E18-DE08ACAA13B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99F7845B-BA1E-AFDA-ADF0-3922572066C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624955C-DF90-EEA8-3D5E-9086CC52B0C9}"/>
              </a:ext>
            </a:extLst>
          </p:cNvPr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AFC740C-FA6E-EC13-AE47-A67A7D979B47}"/>
              </a:ext>
            </a:extLst>
          </p:cNvPr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Develop Your Idea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21C483-B632-70C1-BCD5-7AA4DE021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90F2A7E4-7E85-892E-6A7F-0714FCF086C5}"/>
              </a:ext>
            </a:extLst>
          </p:cNvPr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C8F5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0C8F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WINCHBURGH CHALLENGE – chose your problem, design your solution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AFA9EC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1532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160E8-2F64-AAE2-855B-6F89CE526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005A574-CD6B-6C09-9F1F-176AA33B0B4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795C319-C49E-2397-44B8-6E037514B36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A81226F-CE5D-96AB-0A16-22192D80DEDD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ADCA627-A8F1-9F65-17CD-53A8FBBECA1F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20524DD-58C0-A78A-6604-3205E1874065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DD8AD1DD-304C-99E6-9868-FAFD27AA0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BFABDC50-6125-6483-87C8-945997D28D4C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Homework share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4239C233-7623-779D-CCBE-C82064399454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FDF4B479-8733-F793-82DD-94E69F17A040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2DB4BE3-3B01-DD62-ED32-2584CF4FC5B8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8FAF2CD6-D9E5-9583-3479-E073CA1425CA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Recap,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Research Task &amp; Share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F2FFAEE-CCE8-AACD-8DAA-BC2C95F3A715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D5FCAA0E-7585-A6DD-F80E-ADAA863CE828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AE48985D-D4D0-849D-472C-BE758B2FF1C5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6105FA32-7B4F-846A-5870-9154C494C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2459736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0A59CEB3-E45D-9971-6D35-ED0A5B761EF4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Chose your problem, who is affected and why does it matter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50F910C0-DE23-E715-6290-7750B4477CEA}"/>
              </a:ext>
            </a:extLst>
          </p:cNvPr>
          <p:cNvSpPr/>
          <p:nvPr/>
        </p:nvSpPr>
        <p:spPr>
          <a:xfrm>
            <a:off x="182880" y="3049524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D9F71BB6-4BA7-6BD8-FD5B-3886E66F2412}"/>
              </a:ext>
            </a:extLst>
          </p:cNvPr>
          <p:cNvSpPr/>
          <p:nvPr/>
        </p:nvSpPr>
        <p:spPr>
          <a:xfrm>
            <a:off x="205740" y="3040380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3162E745-CED8-3140-49EE-0AC644DCAC57}"/>
              </a:ext>
            </a:extLst>
          </p:cNvPr>
          <p:cNvSpPr/>
          <p:nvPr/>
        </p:nvSpPr>
        <p:spPr>
          <a:xfrm>
            <a:off x="269748" y="304038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92E95718-69B7-6518-AA51-8CE7B7DF7EBC}"/>
              </a:ext>
            </a:extLst>
          </p:cNvPr>
          <p:cNvSpPr/>
          <p:nvPr/>
        </p:nvSpPr>
        <p:spPr>
          <a:xfrm>
            <a:off x="1004316" y="299008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AC35929A-FF8A-A9C3-6A10-B22B3C04109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FAC08CCB-1AEE-94B3-8CC7-6DA5B9EE5878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85530F11-9842-5099-F06C-A9340C01612F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76D48297-8B6B-CF1A-B1FE-8F8868EB7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536" y="1755648"/>
            <a:ext cx="310896" cy="310896"/>
          </a:xfrm>
          <a:prstGeom prst="rect">
            <a:avLst/>
          </a:prstGeom>
        </p:spPr>
      </p:pic>
      <p:sp>
        <p:nvSpPr>
          <p:cNvPr id="35" name="Text 28">
            <a:extLst>
              <a:ext uri="{FF2B5EF4-FFF2-40B4-BE49-F238E27FC236}">
                <a16:creationId xmlns:a16="http://schemas.microsoft.com/office/drawing/2014/main" id="{0BC34DB2-1830-AEEA-628B-CCFCBACDD8A9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Design Your Solution.  Revenue streams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DFE9F9EE-F209-5262-C1BA-217746CCE923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76A4A644-5BA1-8A93-A6B1-F213E652BCB8}"/>
              </a:ext>
            </a:extLst>
          </p:cNvPr>
          <p:cNvSpPr/>
          <p:nvPr/>
        </p:nvSpPr>
        <p:spPr>
          <a:xfrm>
            <a:off x="470916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1A678A34-4EC5-5280-7FFD-2C73410A4758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1:35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2B7DD34E-771A-AA0C-6A71-3AE84597A5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863" y="941832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08D78DCD-869E-DE7D-A077-D7B529AB809E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6AB61983-405D-5DA4-A296-70EC544A0E66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1DC000F5-7654-2168-2123-984A49564314}"/>
              </a:ext>
            </a:extLst>
          </p:cNvPr>
          <p:cNvSpPr/>
          <p:nvPr/>
        </p:nvSpPr>
        <p:spPr>
          <a:xfrm>
            <a:off x="470916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49786B33-FE5C-EC86-0E56-F3DAEFD88B8D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41BC48AC-98C8-062E-F557-FB0C5A44A6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3D6DAECE-3F74-AC0D-7854-3E43C87A8751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C4BA6CE5-08C5-14F1-174E-4E7150E89925}"/>
              </a:ext>
            </a:extLst>
          </p:cNvPr>
          <p:cNvSpPr/>
          <p:nvPr/>
        </p:nvSpPr>
        <p:spPr>
          <a:xfrm>
            <a:off x="470916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17B19330-5FED-A6DE-0CD4-2D5912380547}"/>
              </a:ext>
            </a:extLst>
          </p:cNvPr>
          <p:cNvSpPr/>
          <p:nvPr/>
        </p:nvSpPr>
        <p:spPr>
          <a:xfrm>
            <a:off x="470916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FDD998C3-C9E2-64E7-D267-F928B75B86F3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813653CA-ABEA-A6C0-72BD-EA1135B70D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516F235B-D532-B16C-4937-53A301616D74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197B33-F5D0-11C6-FFF0-97C9B786EF5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BC4CE426-4473-2218-B973-C75335773D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439" y="1697736"/>
            <a:ext cx="310896" cy="310896"/>
          </a:xfrm>
          <a:prstGeom prst="rect">
            <a:avLst/>
          </a:prstGeom>
        </p:spPr>
      </p:pic>
      <p:sp>
        <p:nvSpPr>
          <p:cNvPr id="33" name="Shape 27">
            <a:extLst>
              <a:ext uri="{FF2B5EF4-FFF2-40B4-BE49-F238E27FC236}">
                <a16:creationId xmlns:a16="http://schemas.microsoft.com/office/drawing/2014/main" id="{86EAD612-9165-E09F-9E8E-915EE9D0F26B}"/>
              </a:ext>
            </a:extLst>
          </p:cNvPr>
          <p:cNvSpPr/>
          <p:nvPr/>
        </p:nvSpPr>
        <p:spPr>
          <a:xfrm>
            <a:off x="5413248" y="1709819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Image 4" descr="preencoded.png">
            <a:extLst>
              <a:ext uri="{FF2B5EF4-FFF2-40B4-BE49-F238E27FC236}">
                <a16:creationId xmlns:a16="http://schemas.microsoft.com/office/drawing/2014/main" id="{EF5872A0-93E9-A156-F6E1-DA2E6990D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248" y="1698117"/>
            <a:ext cx="310896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4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E661B-B919-D548-3840-2D893753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F31469E-30F4-7002-0778-A042AD7D2F3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16AFF3C-A300-5D74-FAD7-C95E345E1980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14A88C5-ACE9-6539-26B4-6721C92D16CE}"/>
              </a:ext>
            </a:extLst>
          </p:cNvPr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A211D68-E292-A141-0B6D-FA19AC92260C}"/>
              </a:ext>
            </a:extLst>
          </p:cNvPr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2298B4E-F0C2-0BB0-9498-93352F93F4D5}"/>
              </a:ext>
            </a:extLst>
          </p:cNvPr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9F0D84D4-FD49-EB2A-5EFF-2B2DDA7CA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E77E94E5-AF33-CD22-1C8D-FC03BC7812F0}"/>
              </a:ext>
            </a:extLst>
          </p:cNvPr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DC037A7-796F-76BB-6AA9-F1CF72C09516}"/>
              </a:ext>
            </a:extLst>
          </p:cNvPr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AF16A921-2FFB-84F4-9432-46A5655E8DE1}"/>
              </a:ext>
            </a:extLst>
          </p:cNvPr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ED871F29-B229-6493-B3D5-A820A1E49DA8}"/>
              </a:ext>
            </a:extLst>
          </p:cNvPr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C5BED09C-44AE-4528-1B85-5FA8974D7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81675B03-FBBA-818D-F203-2F87D5FBC29D}"/>
              </a:ext>
            </a:extLst>
          </p:cNvPr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95C6DDD2-202A-7CDB-8204-A8EE65E2D1D6}"/>
              </a:ext>
            </a:extLst>
          </p:cNvPr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B56C1DA-2037-D8C3-F5FE-13E931E2D05F}"/>
              </a:ext>
            </a:extLst>
          </p:cNvPr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B71FE950-006C-D06D-1B37-2C900769E7BF}"/>
              </a:ext>
            </a:extLst>
          </p:cNvPr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E11EA34E-49D6-3D40-0F3E-EBE2E75AF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B3BF5945-36BC-61F0-BF98-F2692F8F3732}"/>
              </a:ext>
            </a:extLst>
          </p:cNvPr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89B18527-C3E2-DA04-5FC7-D368B58E0A09}"/>
              </a:ext>
            </a:extLst>
          </p:cNvPr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4C974B10-E57A-6BFF-3AD2-884DA9B39542}"/>
              </a:ext>
            </a:extLst>
          </p:cNvPr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C23A1F48-5616-528E-0F18-EF754743583E}"/>
              </a:ext>
            </a:extLst>
          </p:cNvPr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639F1E94-8CFA-EA2F-6A4C-D79C41242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B79C89CE-0ADA-2828-F5DA-AFF93924D99B}"/>
              </a:ext>
            </a:extLst>
          </p:cNvPr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B6E7369E-34D7-A8ED-0A0A-132153EBA50C}"/>
              </a:ext>
            </a:extLst>
          </p:cNvPr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30AD8D47-242B-012B-AF76-CFA91CC81061}"/>
              </a:ext>
            </a:extLst>
          </p:cNvPr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021757B6-59A4-49C9-8DD1-CC23ACA525DE}"/>
              </a:ext>
            </a:extLst>
          </p:cNvPr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570D7C35-6A6A-BB97-3B2C-4114C7A14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>
            <a:extLst>
              <a:ext uri="{FF2B5EF4-FFF2-40B4-BE49-F238E27FC236}">
                <a16:creationId xmlns:a16="http://schemas.microsoft.com/office/drawing/2014/main" id="{7D1CAA3F-F06C-39A7-62E5-82F312A8F1DE}"/>
              </a:ext>
            </a:extLst>
          </p:cNvPr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F2C7AA73-0AE1-1DA7-1FB9-A2DB4DBA1294}"/>
              </a:ext>
            </a:extLst>
          </p:cNvPr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B14B3D5A-3DBF-9367-373C-7F2739CA5EB4}"/>
              </a:ext>
            </a:extLst>
          </p:cNvPr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5B804454-718E-5A56-9E90-CB4D8A057552}"/>
              </a:ext>
            </a:extLst>
          </p:cNvPr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>
            <a:extLst>
              <a:ext uri="{FF2B5EF4-FFF2-40B4-BE49-F238E27FC236}">
                <a16:creationId xmlns:a16="http://schemas.microsoft.com/office/drawing/2014/main" id="{8AF788CC-B5E0-FE4B-DCDA-EFE4EB37A1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>
            <a:extLst>
              <a:ext uri="{FF2B5EF4-FFF2-40B4-BE49-F238E27FC236}">
                <a16:creationId xmlns:a16="http://schemas.microsoft.com/office/drawing/2014/main" id="{F598B77F-B614-AD16-FB86-E75E6A97066D}"/>
              </a:ext>
            </a:extLst>
          </p:cNvPr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D3783000-6942-9FED-F7F4-9CD4A9D76BE1}"/>
              </a:ext>
            </a:extLst>
          </p:cNvPr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8C16A04E-0A6D-BE65-9DCB-6A0B0D3D54C6}"/>
              </a:ext>
            </a:extLst>
          </p:cNvPr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>
            <a:extLst>
              <a:ext uri="{FF2B5EF4-FFF2-40B4-BE49-F238E27FC236}">
                <a16:creationId xmlns:a16="http://schemas.microsoft.com/office/drawing/2014/main" id="{CE3FD13F-904B-0879-95BE-6C307ABD40EC}"/>
              </a:ext>
            </a:extLst>
          </p:cNvPr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C2B660C6-1298-0B58-3859-438E5EFFA5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>
            <a:extLst>
              <a:ext uri="{FF2B5EF4-FFF2-40B4-BE49-F238E27FC236}">
                <a16:creationId xmlns:a16="http://schemas.microsoft.com/office/drawing/2014/main" id="{597D695B-FA18-0A45-3A5A-4D1E65FA3A0D}"/>
              </a:ext>
            </a:extLst>
          </p:cNvPr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5830FC7F-0827-0E5B-1EA4-5BF713D826DA}"/>
              </a:ext>
            </a:extLst>
          </p:cNvPr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>
            <a:extLst>
              <a:ext uri="{FF2B5EF4-FFF2-40B4-BE49-F238E27FC236}">
                <a16:creationId xmlns:a16="http://schemas.microsoft.com/office/drawing/2014/main" id="{C18EF763-8645-C83C-FE9E-6133CCE47172}"/>
              </a:ext>
            </a:extLst>
          </p:cNvPr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>
            <a:extLst>
              <a:ext uri="{FF2B5EF4-FFF2-40B4-BE49-F238E27FC236}">
                <a16:creationId xmlns:a16="http://schemas.microsoft.com/office/drawing/2014/main" id="{01ECC91A-334B-8BA2-2196-771C7F724757}"/>
              </a:ext>
            </a:extLst>
          </p:cNvPr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>
            <a:extLst>
              <a:ext uri="{FF2B5EF4-FFF2-40B4-BE49-F238E27FC236}">
                <a16:creationId xmlns:a16="http://schemas.microsoft.com/office/drawing/2014/main" id="{D4BAA76B-940E-D615-3FAA-E4CD02151E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>
            <a:extLst>
              <a:ext uri="{FF2B5EF4-FFF2-40B4-BE49-F238E27FC236}">
                <a16:creationId xmlns:a16="http://schemas.microsoft.com/office/drawing/2014/main" id="{935F61B0-5A09-FCCB-C4BE-82CC24449C5B}"/>
              </a:ext>
            </a:extLst>
          </p:cNvPr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CFB40A23-DD82-4292-ABAB-07BF988121CC}"/>
              </a:ext>
            </a:extLst>
          </p:cNvPr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>
            <a:extLst>
              <a:ext uri="{FF2B5EF4-FFF2-40B4-BE49-F238E27FC236}">
                <a16:creationId xmlns:a16="http://schemas.microsoft.com/office/drawing/2014/main" id="{D5986B39-CD35-6214-245C-11F6F5DEACEC}"/>
              </a:ext>
            </a:extLst>
          </p:cNvPr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>
            <a:extLst>
              <a:ext uri="{FF2B5EF4-FFF2-40B4-BE49-F238E27FC236}">
                <a16:creationId xmlns:a16="http://schemas.microsoft.com/office/drawing/2014/main" id="{113F49DF-7335-CB61-A990-3E2FDD0FD893}"/>
              </a:ext>
            </a:extLst>
          </p:cNvPr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>
            <a:extLst>
              <a:ext uri="{FF2B5EF4-FFF2-40B4-BE49-F238E27FC236}">
                <a16:creationId xmlns:a16="http://schemas.microsoft.com/office/drawing/2014/main" id="{92AFB3F2-77BC-B6F8-547E-14877D29B4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>
            <a:extLst>
              <a:ext uri="{FF2B5EF4-FFF2-40B4-BE49-F238E27FC236}">
                <a16:creationId xmlns:a16="http://schemas.microsoft.com/office/drawing/2014/main" id="{FE23C0FD-81C4-D6E0-E7F6-CDD6D39BB6C1}"/>
              </a:ext>
            </a:extLst>
          </p:cNvPr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FCEE94C5-D79D-098B-9993-46D6A087C81F}"/>
              </a:ext>
            </a:extLst>
          </p:cNvPr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0AD06910-7740-D7E9-1D9F-958316333172}"/>
              </a:ext>
            </a:extLst>
          </p:cNvPr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>
            <a:extLst>
              <a:ext uri="{FF2B5EF4-FFF2-40B4-BE49-F238E27FC236}">
                <a16:creationId xmlns:a16="http://schemas.microsoft.com/office/drawing/2014/main" id="{A4F2F56F-DC90-7A9A-46B4-3CD42E4596B3}"/>
              </a:ext>
            </a:extLst>
          </p:cNvPr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>
            <a:extLst>
              <a:ext uri="{FF2B5EF4-FFF2-40B4-BE49-F238E27FC236}">
                <a16:creationId xmlns:a16="http://schemas.microsoft.com/office/drawing/2014/main" id="{88C2CFAF-2C15-761B-2926-C856AD41B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>
            <a:extLst>
              <a:ext uri="{FF2B5EF4-FFF2-40B4-BE49-F238E27FC236}">
                <a16:creationId xmlns:a16="http://schemas.microsoft.com/office/drawing/2014/main" id="{F5D8AB40-A317-2DF6-4F80-F272FD06FC40}"/>
              </a:ext>
            </a:extLst>
          </p:cNvPr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1686344A-E528-AD5E-0125-AD10FB4ED7D8}"/>
              </a:ext>
            </a:extLst>
          </p:cNvPr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>
            <a:extLst>
              <a:ext uri="{FF2B5EF4-FFF2-40B4-BE49-F238E27FC236}">
                <a16:creationId xmlns:a16="http://schemas.microsoft.com/office/drawing/2014/main" id="{933D420D-2D0C-D3D4-0973-34A37B666981}"/>
              </a:ext>
            </a:extLst>
          </p:cNvPr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8A6E9113-3907-9B67-7B33-DB9D8F9F5BEF}"/>
              </a:ext>
            </a:extLst>
          </p:cNvPr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>
            <a:extLst>
              <a:ext uri="{FF2B5EF4-FFF2-40B4-BE49-F238E27FC236}">
                <a16:creationId xmlns:a16="http://schemas.microsoft.com/office/drawing/2014/main" id="{6BA3C980-F1B4-4D65-FA17-6F20A08BD0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>
            <a:extLst>
              <a:ext uri="{FF2B5EF4-FFF2-40B4-BE49-F238E27FC236}">
                <a16:creationId xmlns:a16="http://schemas.microsoft.com/office/drawing/2014/main" id="{E88F4F3F-20F1-1575-2C9A-2972CCC156C6}"/>
              </a:ext>
            </a:extLst>
          </p:cNvPr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>
            <a:extLst>
              <a:ext uri="{FF2B5EF4-FFF2-40B4-BE49-F238E27FC236}">
                <a16:creationId xmlns:a16="http://schemas.microsoft.com/office/drawing/2014/main" id="{9FAE62F8-B1F7-880E-8409-488BB72441C5}"/>
              </a:ext>
            </a:extLst>
          </p:cNvPr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>
            <a:extLst>
              <a:ext uri="{FF2B5EF4-FFF2-40B4-BE49-F238E27FC236}">
                <a16:creationId xmlns:a16="http://schemas.microsoft.com/office/drawing/2014/main" id="{406C58DB-BB06-3899-86FE-D5E96CDB6707}"/>
              </a:ext>
            </a:extLst>
          </p:cNvPr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>
            <a:extLst>
              <a:ext uri="{FF2B5EF4-FFF2-40B4-BE49-F238E27FC236}">
                <a16:creationId xmlns:a16="http://schemas.microsoft.com/office/drawing/2014/main" id="{560E7A63-6F9F-425A-3593-B3AE26133E93}"/>
              </a:ext>
            </a:extLst>
          </p:cNvPr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>
            <a:extLst>
              <a:ext uri="{FF2B5EF4-FFF2-40B4-BE49-F238E27FC236}">
                <a16:creationId xmlns:a16="http://schemas.microsoft.com/office/drawing/2014/main" id="{FD3E432E-9294-A9CD-BF0C-DF431C892E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>
            <a:extLst>
              <a:ext uri="{FF2B5EF4-FFF2-40B4-BE49-F238E27FC236}">
                <a16:creationId xmlns:a16="http://schemas.microsoft.com/office/drawing/2014/main" id="{0F6F2C31-978E-B865-7A6B-BA70AE3A5A11}"/>
              </a:ext>
            </a:extLst>
          </p:cNvPr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>
            <a:extLst>
              <a:ext uri="{FF2B5EF4-FFF2-40B4-BE49-F238E27FC236}">
                <a16:creationId xmlns:a16="http://schemas.microsoft.com/office/drawing/2014/main" id="{321108AA-B6EA-5DB5-EA64-7E9F8804459E}"/>
              </a:ext>
            </a:extLst>
          </p:cNvPr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>
            <a:extLst>
              <a:ext uri="{FF2B5EF4-FFF2-40B4-BE49-F238E27FC236}">
                <a16:creationId xmlns:a16="http://schemas.microsoft.com/office/drawing/2014/main" id="{740E7311-CFF2-CAFA-A930-8340FD53CD00}"/>
              </a:ext>
            </a:extLst>
          </p:cNvPr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>
            <a:extLst>
              <a:ext uri="{FF2B5EF4-FFF2-40B4-BE49-F238E27FC236}">
                <a16:creationId xmlns:a16="http://schemas.microsoft.com/office/drawing/2014/main" id="{C35726A8-1C0B-6DA1-EA42-06E4FC7AB03F}"/>
              </a:ext>
            </a:extLst>
          </p:cNvPr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>
            <a:extLst>
              <a:ext uri="{FF2B5EF4-FFF2-40B4-BE49-F238E27FC236}">
                <a16:creationId xmlns:a16="http://schemas.microsoft.com/office/drawing/2014/main" id="{E28C236D-7F90-3AEA-0146-6FC945F555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>
            <a:extLst>
              <a:ext uri="{FF2B5EF4-FFF2-40B4-BE49-F238E27FC236}">
                <a16:creationId xmlns:a16="http://schemas.microsoft.com/office/drawing/2014/main" id="{AC20AF5B-D1B2-A167-64E6-AACE12349B89}"/>
              </a:ext>
            </a:extLst>
          </p:cNvPr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>
            <a:extLst>
              <a:ext uri="{FF2B5EF4-FFF2-40B4-BE49-F238E27FC236}">
                <a16:creationId xmlns:a16="http://schemas.microsoft.com/office/drawing/2014/main" id="{9E46EBC3-1544-589F-B33A-E495FA14CFE2}"/>
              </a:ext>
            </a:extLst>
          </p:cNvPr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>
            <a:extLst>
              <a:ext uri="{FF2B5EF4-FFF2-40B4-BE49-F238E27FC236}">
                <a16:creationId xmlns:a16="http://schemas.microsoft.com/office/drawing/2014/main" id="{D629693A-EBAD-CE63-BBFB-03DB80A16AA3}"/>
              </a:ext>
            </a:extLst>
          </p:cNvPr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2B007261-FF74-B9A8-1D11-B0BDDDFDC8C2}"/>
              </a:ext>
            </a:extLst>
          </p:cNvPr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>
            <a:extLst>
              <a:ext uri="{FF2B5EF4-FFF2-40B4-BE49-F238E27FC236}">
                <a16:creationId xmlns:a16="http://schemas.microsoft.com/office/drawing/2014/main" id="{F4DC3AF0-CE86-C2C3-5705-CBA7E2FB7D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>
            <a:extLst>
              <a:ext uri="{FF2B5EF4-FFF2-40B4-BE49-F238E27FC236}">
                <a16:creationId xmlns:a16="http://schemas.microsoft.com/office/drawing/2014/main" id="{46731481-B339-3976-B706-0371114E6D5E}"/>
              </a:ext>
            </a:extLst>
          </p:cNvPr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>
            <a:extLst>
              <a:ext uri="{FF2B5EF4-FFF2-40B4-BE49-F238E27FC236}">
                <a16:creationId xmlns:a16="http://schemas.microsoft.com/office/drawing/2014/main" id="{2A9959CF-A560-D556-1E6B-E00F30E81150}"/>
              </a:ext>
            </a:extLst>
          </p:cNvPr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>
            <a:extLst>
              <a:ext uri="{FF2B5EF4-FFF2-40B4-BE49-F238E27FC236}">
                <a16:creationId xmlns:a16="http://schemas.microsoft.com/office/drawing/2014/main" id="{4169CBEE-B2A4-D924-9D66-45DB4D615885}"/>
              </a:ext>
            </a:extLst>
          </p:cNvPr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>
            <a:extLst>
              <a:ext uri="{FF2B5EF4-FFF2-40B4-BE49-F238E27FC236}">
                <a16:creationId xmlns:a16="http://schemas.microsoft.com/office/drawing/2014/main" id="{6CEE31B0-E216-0F5A-EE90-8CCA9EDDC40C}"/>
              </a:ext>
            </a:extLst>
          </p:cNvPr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>
            <a:extLst>
              <a:ext uri="{FF2B5EF4-FFF2-40B4-BE49-F238E27FC236}">
                <a16:creationId xmlns:a16="http://schemas.microsoft.com/office/drawing/2014/main" id="{731A60D6-3C7D-5774-AF5F-B37A233FB9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>
            <a:extLst>
              <a:ext uri="{FF2B5EF4-FFF2-40B4-BE49-F238E27FC236}">
                <a16:creationId xmlns:a16="http://schemas.microsoft.com/office/drawing/2014/main" id="{613CFBCB-8F29-6F03-3B02-39A4C8927C19}"/>
              </a:ext>
            </a:extLst>
          </p:cNvPr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>
            <a:extLst>
              <a:ext uri="{FF2B5EF4-FFF2-40B4-BE49-F238E27FC236}">
                <a16:creationId xmlns:a16="http://schemas.microsoft.com/office/drawing/2014/main" id="{8738C4AA-E7EC-8D9F-5BF9-D116787E3D04}"/>
              </a:ext>
            </a:extLst>
          </p:cNvPr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0871F129-FAFF-CEA0-8F1E-34AC9707153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821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E48E3-636D-6151-59EC-D1B871D21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6AFA97FC-FDDC-6023-925D-F19BA1D2348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8559105-2246-860F-447F-5DE15C2EBE4F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RECAP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F4809B9F-9350-0828-250E-B726C125112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11480" y="1051560"/>
            <a:ext cx="8321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Winchburgh is a growing, multicultural community near Edinburgh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Winchburgh Community Development Trust wants YOUR help with social enterprise ideas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social enterprise helps people AND earns money to keep going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four main problems: isolation, language barriers, lack of connection, limited services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6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08A6-4597-C6F9-5F01-D0F640748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5C391D77-F765-0405-6204-88E306C532E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CAD5943-B04F-9345-13BD-284176A9519F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RESEARCH SHARE – WHAT DID YOU FIND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AFABB61F-6692-537B-5B8A-3629D6C7C684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/>
          <p:cNvSpPr/>
          <p:nvPr/>
        </p:nvSpPr>
        <p:spPr>
          <a:xfrm>
            <a:off x="411480" y="1051560"/>
            <a:ext cx="816102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Task 1: Winchburgh Community Development Trust Facebook page — what events, needs, or problems did you notice?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Task 2: Social enterprise examples — what did they do? How did they earn money? Who did they help?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Task 3: Your own experience — what was hard when you arrived? What do you wish existed?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Share with your group now. Listen carefully — your experiences are data!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23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2094A-BFC1-F486-D057-D94BA9EDB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741B3BE5-1769-5174-8357-8DFE120C35E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987B15D-E9A3-819F-62DE-9B9108C9790F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CHOOSE YOUR PROBLEM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5232C308-E978-50DE-2846-661E61CEFD2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8519F68-9319-8651-F996-C0180D387AB6}"/>
              </a:ext>
            </a:extLst>
          </p:cNvPr>
          <p:cNvSpPr/>
          <p:nvPr/>
        </p:nvSpPr>
        <p:spPr>
          <a:xfrm>
            <a:off x="411480" y="1051560"/>
            <a:ext cx="8321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D3A74C83-8BF5-57C4-DFA2-E30BE16EE1A5}"/>
              </a:ext>
            </a:extLst>
          </p:cNvPr>
          <p:cNvSpPr/>
          <p:nvPr/>
        </p:nvSpPr>
        <p:spPr>
          <a:xfrm>
            <a:off x="411480" y="1178814"/>
            <a:ext cx="84886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 a group, look at all the problems from the previous session and your research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Discuss: which problem matters most to YOU? Which do you understand from experience?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Choose ONE problem to focus on and write it in one clear sentence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Ask: WHO is affected? WHY does it matter? WHAT happens if it is NOT solved?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43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0">
            <a:extLst>
              <a:ext uri="{FF2B5EF4-FFF2-40B4-BE49-F238E27FC236}">
                <a16:creationId xmlns:a16="http://schemas.microsoft.com/office/drawing/2014/main" id="{40D98119-F501-18C8-3ED4-1B3411C1913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411480" y="-8229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Arial" panose="020B0604020202020204" pitchFamily="34" charset="0"/>
              </a:rPr>
              <a:t>THE BIG QUESTIONS — GO DEEP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4114800" cy="3520440"/>
          </a:xfrm>
          <a:prstGeom prst="rect">
            <a:avLst/>
          </a:prstGeom>
          <a:solidFill>
            <a:srgbClr val="EDE7F6"/>
          </a:solidFill>
          <a:ln w="12700">
            <a:solidFill>
              <a:srgbClr val="D0B8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11480" y="114300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5B2D8E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👥  WHO is affected?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" y="1600200"/>
            <a:ext cx="38404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 specific — not just 'people’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Think about age, language, family situation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Who suffers most right now?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051560"/>
            <a:ext cx="4114800" cy="352044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92040" y="114300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8B6914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⚠️ 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WHY does it matter?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92040" y="1600200"/>
            <a:ext cx="38404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goes wrong because of this problem?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happens if it is NOT solved — short term AND long term?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it affect daily life?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42">
            <a:extLst>
              <a:ext uri="{FF2B5EF4-FFF2-40B4-BE49-F238E27FC236}">
                <a16:creationId xmlns:a16="http://schemas.microsoft.com/office/drawing/2014/main" id="{37FD7FB9-1A7D-A032-AE48-EA0C615BAAAD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BFC90-F13E-636E-B722-3602BE420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CEB5777-40DB-0E61-76C8-D12D73070084}"/>
              </a:ext>
            </a:extLst>
          </p:cNvPr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BF4A7AF-895A-2A53-021F-38A799747066}"/>
              </a:ext>
            </a:extLst>
          </p:cNvPr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6B007E0-9C3B-FE00-571A-9BA498F76615}"/>
              </a:ext>
            </a:extLst>
          </p:cNvPr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F207649-35FF-DDB6-2DEB-567DEE28B483}"/>
              </a:ext>
            </a:extLst>
          </p:cNvPr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5330304-4706-306D-E77E-D1DB82C3807E}"/>
              </a:ext>
            </a:extLst>
          </p:cNvPr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3E4ABA6F-72E7-68B1-E12E-D798AEE8FC4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89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7121F-898C-68FE-7046-FCF73F93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>
            <a:extLst>
              <a:ext uri="{FF2B5EF4-FFF2-40B4-BE49-F238E27FC236}">
                <a16:creationId xmlns:a16="http://schemas.microsoft.com/office/drawing/2014/main" id="{92BD3DA3-B1F1-3454-940A-A9B89DD1091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AEAE682C-7C63-6B51-AF72-DF66722A1C24}"/>
              </a:ext>
            </a:extLst>
          </p:cNvPr>
          <p:cNvSpPr/>
          <p:nvPr/>
        </p:nvSpPr>
        <p:spPr>
          <a:xfrm>
            <a:off x="365760" y="16459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DESIGN YOUR SOLUTION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BE815A6-445F-BFE4-2775-212D73463DBA}"/>
              </a:ext>
            </a:extLst>
          </p:cNvPr>
          <p:cNvSpPr/>
          <p:nvPr/>
        </p:nvSpPr>
        <p:spPr>
          <a:xfrm>
            <a:off x="423672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058D1E94-8A1F-3A85-120A-E0B5FD4D18EB}"/>
              </a:ext>
            </a:extLst>
          </p:cNvPr>
          <p:cNvSpPr/>
          <p:nvPr/>
        </p:nvSpPr>
        <p:spPr>
          <a:xfrm>
            <a:off x="480060" y="1588008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THINK BIG, THINK SMALL, THINK DIFFERENTLY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B2FC670-9B72-D84F-D277-80CB52FDCC22}"/>
              </a:ext>
            </a:extLst>
          </p:cNvPr>
          <p:cNvSpPr/>
          <p:nvPr/>
        </p:nvSpPr>
        <p:spPr>
          <a:xfrm>
            <a:off x="480060" y="1764792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There is no wrong idea at this stage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CA0FB62D-CF90-AE95-3925-FC5CBB09A928}"/>
              </a:ext>
            </a:extLst>
          </p:cNvPr>
          <p:cNvSpPr/>
          <p:nvPr/>
        </p:nvSpPr>
        <p:spPr>
          <a:xfrm>
            <a:off x="3200400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>
              <a:defRPr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Generate 3 different ideas to solve  your chosen problem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85E67C73-884B-19C2-B8E2-775A2C3519AF}"/>
              </a:ext>
            </a:extLst>
          </p:cNvPr>
          <p:cNvSpPr/>
          <p:nvPr/>
        </p:nvSpPr>
        <p:spPr>
          <a:xfrm>
            <a:off x="3314700" y="13533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 IDEAS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DC9EFED0-F115-E716-5B6C-DCEB3C6B349A}"/>
              </a:ext>
            </a:extLst>
          </p:cNvPr>
          <p:cNvSpPr/>
          <p:nvPr/>
        </p:nvSpPr>
        <p:spPr>
          <a:xfrm>
            <a:off x="3256788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0489286B-CA02-E423-1D6B-A17FAD177350}"/>
              </a:ext>
            </a:extLst>
          </p:cNvPr>
          <p:cNvSpPr/>
          <p:nvPr/>
        </p:nvSpPr>
        <p:spPr>
          <a:xfrm>
            <a:off x="6035040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 each idea ask: Could this become a real service, business or community project?</a:t>
            </a: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48212758-9336-F3AE-2B2F-653187EDA013}"/>
              </a:ext>
            </a:extLst>
          </p:cNvPr>
          <p:cNvSpPr/>
          <p:nvPr/>
        </p:nvSpPr>
        <p:spPr>
          <a:xfrm>
            <a:off x="6035040" y="1360932"/>
            <a:ext cx="2450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YOURSELVES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F3668260-7843-FE29-9681-5D121C659881}"/>
              </a:ext>
            </a:extLst>
          </p:cNvPr>
          <p:cNvSpPr/>
          <p:nvPr/>
        </p:nvSpPr>
        <p:spPr>
          <a:xfrm>
            <a:off x="6035040" y="1783080"/>
            <a:ext cx="245059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EA42EE50-660B-2AFC-E380-AF451FA02ABA}"/>
              </a:ext>
            </a:extLst>
          </p:cNvPr>
          <p:cNvSpPr/>
          <p:nvPr/>
        </p:nvSpPr>
        <p:spPr>
          <a:xfrm>
            <a:off x="1838014" y="3249169"/>
            <a:ext cx="522732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B533FA1C-D71E-11E0-A588-4D2EA987103C}"/>
              </a:ext>
            </a:extLst>
          </p:cNvPr>
          <p:cNvSpPr/>
          <p:nvPr/>
        </p:nvSpPr>
        <p:spPr>
          <a:xfrm>
            <a:off x="1947742" y="3346705"/>
            <a:ext cx="60928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ONE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90B8DFDA-0D66-49EF-9D7C-2B59629EA6EA}"/>
              </a:ext>
            </a:extLst>
          </p:cNvPr>
          <p:cNvSpPr/>
          <p:nvPr/>
        </p:nvSpPr>
        <p:spPr>
          <a:xfrm>
            <a:off x="1972396" y="3764281"/>
            <a:ext cx="474302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Pick the ONE idea your team believes in most – this becomes your social enterprise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42">
            <a:extLst>
              <a:ext uri="{FF2B5EF4-FFF2-40B4-BE49-F238E27FC236}">
                <a16:creationId xmlns:a16="http://schemas.microsoft.com/office/drawing/2014/main" id="{F29C0D29-072F-B589-CC4F-A3D456D115AB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01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ADB13-9C2B-5886-CF0C-C58818B1F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3E96BD28-C1D3-662A-E182-5360AA1B33B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1AF9B6A-58B8-8483-E1CA-4D47A2EB6D92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MAKE IT SUSTAINABLE – REVENUE STREAMS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4552F977-E499-2309-48E7-8CDA3343925F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9B1CA70-9BB6-B919-C2AA-66E7CD4E0F2C}"/>
              </a:ext>
            </a:extLst>
          </p:cNvPr>
          <p:cNvSpPr/>
          <p:nvPr/>
        </p:nvSpPr>
        <p:spPr>
          <a:xfrm>
            <a:off x="411480" y="1051560"/>
            <a:ext cx="8321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04800" y="1186434"/>
            <a:ext cx="8321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revenue stream is where money comes from — social enterprises need money to survive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Selling products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 food, crafts, clothing made by the community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Selling services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 translation, cooking classes, childcare, cleaning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Events &amp; activities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 cultural festivals, markets, workshops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Membership fees / Room hire / Grants &amp; funding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from councils or charities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07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C19A2-CF60-3B2A-F412-66CB42D50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C1AD786B-745E-7CAF-DA32-F80EE6FA152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A339639-D441-2958-A2E0-4B4B49D4EE72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BUILD YOUR BUSINESS MODEL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F1FC64F6-D32F-FD4D-FDEF-0A2CA06ABB0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3B5D2E8-8B2D-94A4-C196-90DB2224C608}"/>
              </a:ext>
            </a:extLst>
          </p:cNvPr>
          <p:cNvSpPr/>
          <p:nvPr/>
        </p:nvSpPr>
        <p:spPr>
          <a:xfrm>
            <a:off x="411480" y="1051560"/>
            <a:ext cx="8321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" y="97155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Name your social enterprise — what is it called?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Describe it in ONE sentence (what it does and who it helps)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List at least TWO ways it will earn money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Identify the THREE types of people or organisations it will help most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0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6FB7DE-02D2-3F7C-0293-236B361D2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566D6E54-BF01-2613-91E1-D0595B5DC91B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5E50D60-2088-D25C-B5C3-88A56B6B43B0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META SKILLS YOU'RE USING TODAY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4D3BB75-C6B4-9A6B-DEA5-0DFCC4F4A99C}"/>
              </a:ext>
            </a:extLst>
          </p:cNvPr>
          <p:cNvSpPr/>
          <p:nvPr/>
        </p:nvSpPr>
        <p:spPr>
          <a:xfrm>
            <a:off x="274320" y="1097280"/>
            <a:ext cx="2743200" cy="384048"/>
          </a:xfrm>
          <a:prstGeom prst="rect">
            <a:avLst/>
          </a:prstGeom>
          <a:solidFill>
            <a:srgbClr val="7B5EA7"/>
          </a:solidFill>
          <a:ln w="12700">
            <a:solidFill>
              <a:srgbClr val="4A1A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EE841BA-DD26-8DA3-E53A-1A34E7D5835D}"/>
              </a:ext>
            </a:extLst>
          </p:cNvPr>
          <p:cNvSpPr/>
          <p:nvPr/>
        </p:nvSpPr>
        <p:spPr>
          <a:xfrm>
            <a:off x="274320" y="109728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SELF-MANAGEMENT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98ED6B8-664A-E663-64FC-7EA1212A8505}"/>
              </a:ext>
            </a:extLst>
          </p:cNvPr>
          <p:cNvSpPr/>
          <p:nvPr/>
        </p:nvSpPr>
        <p:spPr>
          <a:xfrm>
            <a:off x="274320" y="1481328"/>
            <a:ext cx="2743200" cy="2267712"/>
          </a:xfrm>
          <a:prstGeom prst="rect">
            <a:avLst/>
          </a:prstGeom>
          <a:solidFill>
            <a:srgbClr val="F9F6FF"/>
          </a:solidFill>
          <a:ln w="12700">
            <a:solidFill>
              <a:srgbClr val="D4C0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40C68AB-7380-015D-6423-83E3AA2A7247}"/>
              </a:ext>
            </a:extLst>
          </p:cNvPr>
          <p:cNvSpPr/>
          <p:nvPr/>
        </p:nvSpPr>
        <p:spPr>
          <a:xfrm>
            <a:off x="365760" y="1572768"/>
            <a:ext cx="2560320" cy="2267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 err="1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Focussing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Initiative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9BB2934-8076-2F37-3F56-6723953C3747}"/>
              </a:ext>
            </a:extLst>
          </p:cNvPr>
          <p:cNvSpPr/>
          <p:nvPr/>
        </p:nvSpPr>
        <p:spPr>
          <a:xfrm>
            <a:off x="3200400" y="1097280"/>
            <a:ext cx="2743200" cy="384048"/>
          </a:xfrm>
          <a:prstGeom prst="rect">
            <a:avLst/>
          </a:prstGeom>
          <a:solidFill>
            <a:srgbClr val="3B6B9E"/>
          </a:solidFill>
          <a:ln w="12700">
            <a:solidFill>
              <a:srgbClr val="1A6B4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3505A2D-423F-CCD2-CA1D-DE7BC27EF51C}"/>
              </a:ext>
            </a:extLst>
          </p:cNvPr>
          <p:cNvSpPr/>
          <p:nvPr/>
        </p:nvSpPr>
        <p:spPr>
          <a:xfrm>
            <a:off x="3200400" y="109728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SOCIAL INTELLIGENCE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9BB35AC-C7DB-9987-6EEC-5EBAF1632592}"/>
              </a:ext>
            </a:extLst>
          </p:cNvPr>
          <p:cNvSpPr/>
          <p:nvPr/>
        </p:nvSpPr>
        <p:spPr>
          <a:xfrm>
            <a:off x="3200400" y="1481328"/>
            <a:ext cx="2743200" cy="2267712"/>
          </a:xfrm>
          <a:prstGeom prst="rect">
            <a:avLst/>
          </a:prstGeom>
          <a:solidFill>
            <a:srgbClr val="F9F6FF"/>
          </a:solidFill>
          <a:ln w="12700">
            <a:solidFill>
              <a:srgbClr val="D4C0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6371D44-392E-9517-D85C-BA5B3A5897C2}"/>
              </a:ext>
            </a:extLst>
          </p:cNvPr>
          <p:cNvSpPr/>
          <p:nvPr/>
        </p:nvSpPr>
        <p:spPr>
          <a:xfrm>
            <a:off x="3291840" y="1572768"/>
            <a:ext cx="2560320" cy="2267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Communicating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Collaborating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056A623-9C49-DD0B-1815-033C04A21E40}"/>
              </a:ext>
            </a:extLst>
          </p:cNvPr>
          <p:cNvSpPr/>
          <p:nvPr/>
        </p:nvSpPr>
        <p:spPr>
          <a:xfrm>
            <a:off x="6126480" y="1097280"/>
            <a:ext cx="2743200" cy="384048"/>
          </a:xfrm>
          <a:prstGeom prst="rect">
            <a:avLst/>
          </a:prstGeom>
          <a:solidFill>
            <a:srgbClr val="5B4B8A"/>
          </a:solidFill>
          <a:ln w="12700">
            <a:solidFill>
              <a:srgbClr val="8B4A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DDCC7D8-4C6E-09B7-D3F9-06BA1346E86A}"/>
              </a:ext>
            </a:extLst>
          </p:cNvPr>
          <p:cNvSpPr/>
          <p:nvPr/>
        </p:nvSpPr>
        <p:spPr>
          <a:xfrm>
            <a:off x="6126480" y="109728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INNOVATION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1E3723B-C610-51AE-AA3B-9CAD171313F4}"/>
              </a:ext>
            </a:extLst>
          </p:cNvPr>
          <p:cNvSpPr/>
          <p:nvPr/>
        </p:nvSpPr>
        <p:spPr>
          <a:xfrm>
            <a:off x="6126480" y="1490472"/>
            <a:ext cx="2743200" cy="2249424"/>
          </a:xfrm>
          <a:prstGeom prst="rect">
            <a:avLst/>
          </a:prstGeom>
          <a:solidFill>
            <a:srgbClr val="F9F6FF"/>
          </a:solidFill>
          <a:ln w="12700">
            <a:solidFill>
              <a:srgbClr val="D4C0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18F116C-8AE5-86D7-EA32-512E90988662}"/>
              </a:ext>
            </a:extLst>
          </p:cNvPr>
          <p:cNvSpPr/>
          <p:nvPr/>
        </p:nvSpPr>
        <p:spPr>
          <a:xfrm>
            <a:off x="6217920" y="1572768"/>
            <a:ext cx="2560320" cy="2267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Creativity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Critical thinking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Sense-making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CE4ABE30-BA50-521F-D08F-BA62CE65C96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446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345FA-5E0F-1169-CF12-BF309A929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C852F8D7-10E6-272E-C873-0760F64B32E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5802769-D539-2420-DD19-1E6865121268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KEY MESSAGE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D643F129-781C-5A23-38E7-659B0B0A440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A01DFC01-AE90-BAA7-0DC9-FF492DC5CAAE}"/>
              </a:ext>
            </a:extLst>
          </p:cNvPr>
          <p:cNvSpPr/>
          <p:nvPr/>
        </p:nvSpPr>
        <p:spPr>
          <a:xfrm>
            <a:off x="213360" y="1280160"/>
            <a:ext cx="85039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US" sz="2800" i="1" dirty="0">
                <a:solidFill>
                  <a:srgbClr val="7B5EA7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The best social enterprises solve real problems</a:t>
            </a:r>
            <a:endParaRPr lang="en-US" sz="2800" dirty="0">
              <a:solidFill>
                <a:srgbClr val="7B5E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800" i="1" dirty="0">
                <a:solidFill>
                  <a:srgbClr val="7B5EA7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AND </a:t>
            </a:r>
          </a:p>
          <a:p>
            <a:pPr lvl="0" algn="ctr">
              <a:defRPr/>
            </a:pPr>
            <a:r>
              <a:rPr lang="en-US" sz="2800" i="1" dirty="0">
                <a:solidFill>
                  <a:srgbClr val="7B5EA7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sustain themselves.</a:t>
            </a:r>
          </a:p>
          <a:p>
            <a:pPr lvl="0" algn="ctr">
              <a:defRPr/>
            </a:pPr>
            <a:endParaRPr lang="en-US" sz="2800" i="1" dirty="0">
              <a:solidFill>
                <a:srgbClr val="7B5E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n-US" sz="2800" dirty="0">
              <a:solidFill>
                <a:srgbClr val="7B5E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800" i="1" dirty="0">
                <a:solidFill>
                  <a:srgbClr val="7B5EA7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Every community need is a potential opportunity.</a:t>
            </a:r>
            <a:endParaRPr lang="en-US" sz="2800" dirty="0">
              <a:solidFill>
                <a:srgbClr val="7B5EA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B5EA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2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3B23-773F-E160-EEC2-04D2F26CF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>
            <a:extLst>
              <a:ext uri="{FF2B5EF4-FFF2-40B4-BE49-F238E27FC236}">
                <a16:creationId xmlns:a16="http://schemas.microsoft.com/office/drawing/2014/main" id="{1B9B38BF-C531-70A7-B720-6840126DF8DF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426A1F0-2377-DF7C-8153-98A795C7C818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2C8420F-8749-2FAE-4633-8B02B9D84A1C}"/>
              </a:ext>
            </a:extLst>
          </p:cNvPr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5C02B9E-CCD4-56F1-B7CA-DD63ED8D75F7}"/>
              </a:ext>
            </a:extLst>
          </p:cNvPr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3A0A5E9-3021-D85E-C2EC-78234A1036D5}"/>
              </a:ext>
            </a:extLst>
          </p:cNvPr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77938CC-CDDE-A853-A7C7-6C5F341B85EA}"/>
              </a:ext>
            </a:extLst>
          </p:cNvPr>
          <p:cNvSpPr/>
          <p:nvPr/>
        </p:nvSpPr>
        <p:spPr>
          <a:xfrm>
            <a:off x="1051560" y="1077225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Reminder – work as a team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A324397-A4CE-0EB2-AB1C-1A4C4BCCB4AE}"/>
              </a:ext>
            </a:extLst>
          </p:cNvPr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694D6AB-B246-E43F-CEA1-7ADBD1F9D889}"/>
              </a:ext>
            </a:extLst>
          </p:cNvPr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62D1ED2-6C5F-C800-C238-D19BA076EEE3}"/>
              </a:ext>
            </a:extLst>
          </p:cNvPr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0664658-98AB-FBCE-6538-95BE60A92E20}"/>
              </a:ext>
            </a:extLst>
          </p:cNvPr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Think about all the problems you need to solve, investigate all areas, what would a professional do first, second.. Do this in a sequence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563FBD9-AAEE-0103-DB42-868269FC748C}"/>
              </a:ext>
            </a:extLst>
          </p:cNvPr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1E7BADAF-8984-DE9D-131F-F1490622282A}"/>
              </a:ext>
            </a:extLst>
          </p:cNvPr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974862E-563F-B748-5BEA-E32F296042BB}"/>
              </a:ext>
            </a:extLst>
          </p:cNvPr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DB97AAE-1DF6-A476-359C-FF08818750E3}"/>
              </a:ext>
            </a:extLst>
          </p:cNvPr>
          <p:cNvSpPr/>
          <p:nvPr/>
        </p:nvSpPr>
        <p:spPr>
          <a:xfrm>
            <a:off x="1051560" y="2743200"/>
            <a:ext cx="8092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5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Spend time as a team discussing, challenging peers, agreeing your approach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5D64F396-8116-5A31-EC2C-1B605E4C42C0}"/>
              </a:ext>
            </a:extLst>
          </p:cNvPr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8470344-3FEE-31AB-B6A9-07EF307510C2}"/>
              </a:ext>
            </a:extLst>
          </p:cNvPr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76971B9-7F35-BEF3-5393-B8E783E59009}"/>
              </a:ext>
            </a:extLst>
          </p:cNvPr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DF3943B5-F080-E031-4AFA-A1D86ABF7D0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266310-B5BB-57A3-6A36-444AA1C5607B}"/>
              </a:ext>
            </a:extLst>
          </p:cNvPr>
          <p:cNvSpPr txBox="1"/>
          <p:nvPr/>
        </p:nvSpPr>
        <p:spPr>
          <a:xfrm>
            <a:off x="453118" y="4092254"/>
            <a:ext cx="83251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 Start to think about your pitch deck and how you will approach this task as a team, we will spend time on structure of this at the </a:t>
            </a:r>
            <a:r>
              <a:rPr lang="en-US" sz="140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next session.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12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76FDE-F5D7-9156-345B-89475961E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C62D6C-F2EA-5293-A0D7-EB331AAF1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EFC117B4-D725-0B66-9D8A-3E993041E3E4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4B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4A4C966E-2B4D-C419-68C8-1AF9AF0B2DB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3940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INTERFACE-1932352164-32372</_dlc_DocId>
    <_dlc_DocIdUrl xmlns="b194999f-e37b-4dd4-a752-8778cd7b9ef2">
      <Url>https://uoe.sharepoint.com/sites/interface/Partners/_layouts/15/DocIdRedir.aspx?ID=INTERFACE-1932352164-32372</Url>
      <Description>INTERFACE-1932352164-32372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A9CE32A2-C36C-4866-B72C-DC833151CEBA}"/>
</file>

<file path=customXml/itemProps2.xml><?xml version="1.0" encoding="utf-8"?>
<ds:datastoreItem xmlns:ds="http://schemas.openxmlformats.org/officeDocument/2006/customXml" ds:itemID="{EAF3E4A3-B3E5-4AE3-B018-08A5FEDE229C}"/>
</file>

<file path=customXml/itemProps3.xml><?xml version="1.0" encoding="utf-8"?>
<ds:datastoreItem xmlns:ds="http://schemas.openxmlformats.org/officeDocument/2006/customXml" ds:itemID="{6EF07CEB-F4C4-415B-A61F-9C3D8332A12F}"/>
</file>

<file path=customXml/itemProps4.xml><?xml version="1.0" encoding="utf-8"?>
<ds:datastoreItem xmlns:ds="http://schemas.openxmlformats.org/officeDocument/2006/customXml" ds:itemID="{D6F586F2-8AF8-48C9-9135-CC2A0FED9EA9}"/>
</file>

<file path=docProps/app.xml><?xml version="1.0" encoding="utf-8"?>
<Properties xmlns="http://schemas.openxmlformats.org/officeDocument/2006/extended-properties" xmlns:vt="http://schemas.openxmlformats.org/officeDocument/2006/docPropsVTypes">
  <TotalTime>7014</TotalTime>
  <Words>857</Words>
  <Application>Microsoft Office PowerPoint</Application>
  <PresentationFormat>On-screen Show (16:9)</PresentationFormat>
  <Paragraphs>191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Arial Black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– Wheels of Hope Challenge</dc:title>
  <dc:subject>PptxGenJS Presentation</dc:subject>
  <dc:creator>PptxGenJS</dc:creator>
  <cp:lastModifiedBy>AH</cp:lastModifiedBy>
  <cp:revision>5</cp:revision>
  <dcterms:created xsi:type="dcterms:W3CDTF">2026-05-05T11:10:14Z</dcterms:created>
  <dcterms:modified xsi:type="dcterms:W3CDTF">2026-05-28T08:07:28Z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1285200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d944e25d-f1c1-4e7e-a503-d50ca545a716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