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9"/>
  </p:notesMasterIdLst>
  <p:sldIdLst>
    <p:sldId id="817" r:id="rId3"/>
    <p:sldId id="792" r:id="rId4"/>
    <p:sldId id="821" r:id="rId5"/>
    <p:sldId id="822" r:id="rId6"/>
    <p:sldId id="823" r:id="rId7"/>
    <p:sldId id="824" r:id="rId8"/>
    <p:sldId id="825" r:id="rId9"/>
    <p:sldId id="282" r:id="rId10"/>
    <p:sldId id="846" r:id="rId11"/>
    <p:sldId id="847" r:id="rId12"/>
    <p:sldId id="826" r:id="rId13"/>
    <p:sldId id="827" r:id="rId14"/>
    <p:sldId id="828" r:id="rId15"/>
    <p:sldId id="829" r:id="rId16"/>
    <p:sldId id="834" r:id="rId17"/>
    <p:sldId id="832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4B8A"/>
    <a:srgbClr val="3B6B9E"/>
    <a:srgbClr val="7B5EA7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D456D5-C67B-49D6-AD11-607AC2F7A23B}" v="1" dt="2026-05-28T08:27:29.129"/>
    <p1510:client id="{F3957516-6ADD-4F07-BD17-C7ABC082309F}" v="10" dt="2026-05-27T13:28:12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90" autoAdjust="0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8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29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redo custSel addSld delSld modSld sldOrd delMainMaster">
      <pc:chgData name="AH" userId="db278859-e642-4dbd-a55b-76f2150d70a4" providerId="ADAL" clId="{5A18B9A8-BAD9-4709-854B-A727FAF5CE18}" dt="2026-05-28T08:33:25.175" v="9913" actId="6549"/>
      <pc:docMkLst>
        <pc:docMk/>
      </pc:docMkLst>
      <pc:sldChg chg="modSp del mod">
        <pc:chgData name="AH" userId="db278859-e642-4dbd-a55b-76f2150d70a4" providerId="ADAL" clId="{5A18B9A8-BAD9-4709-854B-A727FAF5CE18}" dt="2026-05-27T13:43:22.536" v="9371" actId="47"/>
        <pc:sldMkLst>
          <pc:docMk/>
          <pc:sldMk cId="0" sldId="256"/>
        </pc:sldMkLst>
        <pc:spChg chg="mod">
          <ac:chgData name="AH" userId="db278859-e642-4dbd-a55b-76f2150d70a4" providerId="ADAL" clId="{5A18B9A8-BAD9-4709-854B-A727FAF5CE18}" dt="2026-05-27T12:58:30.025" v="8333" actId="6549"/>
          <ac:spMkLst>
            <pc:docMk/>
            <pc:sldMk cId="0" sldId="256"/>
            <ac:spMk id="84" creationId="{8AB9C239-6798-6929-06F2-9745ED904D41}"/>
          </ac:spMkLst>
        </pc:spChg>
      </pc:sldChg>
      <pc:sldChg chg="delSp add del mod ord">
        <pc:chgData name="AH" userId="db278859-e642-4dbd-a55b-76f2150d70a4" providerId="ADAL" clId="{5A18B9A8-BAD9-4709-854B-A727FAF5CE18}" dt="2026-05-27T13:22:45.033" v="8694" actId="47"/>
        <pc:sldMkLst>
          <pc:docMk/>
          <pc:sldMk cId="0" sldId="258"/>
        </pc:sldMkLst>
      </pc:sldChg>
      <pc:sldChg chg="add del ord">
        <pc:chgData name="AH" userId="db278859-e642-4dbd-a55b-76f2150d70a4" providerId="ADAL" clId="{5A18B9A8-BAD9-4709-854B-A727FAF5CE18}" dt="2026-05-27T13:14:29.786" v="8647" actId="47"/>
        <pc:sldMkLst>
          <pc:docMk/>
          <pc:sldMk cId="0" sldId="259"/>
        </pc:sldMkLst>
      </pc:sldChg>
      <pc:sldChg chg="addSp delSp modSp del mod ord">
        <pc:chgData name="AH" userId="db278859-e642-4dbd-a55b-76f2150d70a4" providerId="ADAL" clId="{5A18B9A8-BAD9-4709-854B-A727FAF5CE18}" dt="2026-05-27T13:43:23.775" v="9379" actId="47"/>
        <pc:sldMkLst>
          <pc:docMk/>
          <pc:sldMk cId="0" sldId="260"/>
        </pc:sldMkLst>
        <pc:spChg chg="mod">
          <ac:chgData name="AH" userId="db278859-e642-4dbd-a55b-76f2150d70a4" providerId="ADAL" clId="{5A18B9A8-BAD9-4709-854B-A727FAF5CE18}" dt="2026-05-27T12:59:37.537" v="8341" actId="6549"/>
          <ac:spMkLst>
            <pc:docMk/>
            <pc:sldMk cId="0" sldId="260"/>
            <ac:spMk id="29" creationId="{ED3BD49D-037B-4CF7-8280-F5A409815399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3:40.664" v="9404" actId="47"/>
        <pc:sldMkLst>
          <pc:docMk/>
          <pc:sldMk cId="0" sldId="261"/>
        </pc:sldMkLst>
      </pc:sldChg>
      <pc:sldChg chg="addSp delSp modSp add del mod ord">
        <pc:chgData name="AH" userId="db278859-e642-4dbd-a55b-76f2150d70a4" providerId="ADAL" clId="{5A18B9A8-BAD9-4709-854B-A727FAF5CE18}" dt="2026-05-27T13:43:23.918" v="9380" actId="47"/>
        <pc:sldMkLst>
          <pc:docMk/>
          <pc:sldMk cId="0" sldId="264"/>
        </pc:sldMkLst>
        <pc:spChg chg="add mod">
          <ac:chgData name="AH" userId="db278859-e642-4dbd-a55b-76f2150d70a4" providerId="ADAL" clId="{5A18B9A8-BAD9-4709-854B-A727FAF5CE18}" dt="2026-05-27T12:59:44.014" v="8342" actId="20577"/>
          <ac:spMkLst>
            <pc:docMk/>
            <pc:sldMk cId="0" sldId="264"/>
            <ac:spMk id="15" creationId="{40D92986-B886-1926-8C9D-4BB858C85165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3:24.061" v="9381" actId="47"/>
        <pc:sldMkLst>
          <pc:docMk/>
          <pc:sldMk cId="0" sldId="265"/>
        </pc:sldMkLst>
        <pc:spChg chg="add mod">
          <ac:chgData name="AH" userId="db278859-e642-4dbd-a55b-76f2150d70a4" providerId="ADAL" clId="{5A18B9A8-BAD9-4709-854B-A727FAF5CE18}" dt="2026-05-27T12:59:50.797" v="8343" actId="6549"/>
          <ac:spMkLst>
            <pc:docMk/>
            <pc:sldMk cId="0" sldId="265"/>
            <ac:spMk id="22" creationId="{6159FA50-87F7-BABD-5FE2-8C98ED221057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3:28.269" v="9391" actId="47"/>
        <pc:sldMkLst>
          <pc:docMk/>
          <pc:sldMk cId="0" sldId="271"/>
        </pc:sldMkLst>
        <pc:spChg chg="add mod">
          <ac:chgData name="AH" userId="db278859-e642-4dbd-a55b-76f2150d70a4" providerId="ADAL" clId="{5A18B9A8-BAD9-4709-854B-A727FAF5CE18}" dt="2026-05-27T13:05:17.806" v="8452" actId="20577"/>
          <ac:spMkLst>
            <pc:docMk/>
            <pc:sldMk cId="0" sldId="271"/>
            <ac:spMk id="16" creationId="{37FD7FB9-1A7D-A032-AE48-EA0C615BAAAD}"/>
          </ac:spMkLst>
        </pc:spChg>
      </pc:sldChg>
      <pc:sldChg chg="modSp del mod">
        <pc:chgData name="AH" userId="db278859-e642-4dbd-a55b-76f2150d70a4" providerId="ADAL" clId="{5A18B9A8-BAD9-4709-854B-A727FAF5CE18}" dt="2026-05-27T13:43:45.514" v="9415" actId="47"/>
        <pc:sldMkLst>
          <pc:docMk/>
          <pc:sldMk cId="1809532554" sldId="276"/>
        </pc:sldMkLst>
        <pc:spChg chg="mod">
          <ac:chgData name="AH" userId="db278859-e642-4dbd-a55b-76f2150d70a4" providerId="ADAL" clId="{5A18B9A8-BAD9-4709-854B-A727FAF5CE18}" dt="2026-05-27T13:10:41.526" v="8636" actId="6549"/>
          <ac:spMkLst>
            <pc:docMk/>
            <pc:sldMk cId="1809532554" sldId="276"/>
            <ac:spMk id="3" creationId="{5EAABC07-A6E6-E052-5268-57A029473B01}"/>
          </ac:spMkLst>
        </pc:spChg>
        <pc:spChg chg="mod">
          <ac:chgData name="AH" userId="db278859-e642-4dbd-a55b-76f2150d70a4" providerId="ADAL" clId="{5A18B9A8-BAD9-4709-854B-A727FAF5CE18}" dt="2026-05-27T13:10:48.096" v="8641" actId="20577"/>
          <ac:spMkLst>
            <pc:docMk/>
            <pc:sldMk cId="1809532554" sldId="276"/>
            <ac:spMk id="4" creationId="{1DBB6E40-1338-1FEC-7D8F-0CF0E61E5D47}"/>
          </ac:spMkLst>
        </pc:spChg>
      </pc:sldChg>
      <pc:sldChg chg="addSp modSp add del mod">
        <pc:chgData name="AH" userId="db278859-e642-4dbd-a55b-76f2150d70a4" providerId="ADAL" clId="{5A18B9A8-BAD9-4709-854B-A727FAF5CE18}" dt="2026-05-27T13:43:39.479" v="9401" actId="47"/>
        <pc:sldMkLst>
          <pc:docMk/>
          <pc:sldMk cId="1965567364" sldId="279"/>
        </pc:sldMkLst>
        <pc:spChg chg="add mod">
          <ac:chgData name="AH" userId="db278859-e642-4dbd-a55b-76f2150d70a4" providerId="ADAL" clId="{5A18B9A8-BAD9-4709-854B-A727FAF5CE18}" dt="2026-05-27T13:18:10.809" v="8663" actId="1076"/>
          <ac:spMkLst>
            <pc:docMk/>
            <pc:sldMk cId="1965567364" sldId="279"/>
            <ac:spMk id="9" creationId="{C2C6FEAD-5E80-2099-E0DA-8C707B3AEF38}"/>
          </ac:spMkLst>
        </pc:spChg>
        <pc:spChg chg="mod">
          <ac:chgData name="AH" userId="db278859-e642-4dbd-a55b-76f2150d70a4" providerId="ADAL" clId="{5A18B9A8-BAD9-4709-854B-A727FAF5CE18}" dt="2026-05-27T13:17:08.390" v="8653" actId="1076"/>
          <ac:spMkLst>
            <pc:docMk/>
            <pc:sldMk cId="1965567364" sldId="279"/>
            <ac:spMk id="14" creationId="{9A26B9D3-AB8B-3235-09A9-C7D1DD9C38FD}"/>
          </ac:spMkLst>
        </pc:spChg>
        <pc:spChg chg="mod">
          <ac:chgData name="AH" userId="db278859-e642-4dbd-a55b-76f2150d70a4" providerId="ADAL" clId="{5A18B9A8-BAD9-4709-854B-A727FAF5CE18}" dt="2026-05-27T13:17:56.191" v="8661" actId="1076"/>
          <ac:spMkLst>
            <pc:docMk/>
            <pc:sldMk cId="1965567364" sldId="279"/>
            <ac:spMk id="15" creationId="{F1A46984-4E58-BD33-0CC2-C9ADACD17ED6}"/>
          </ac:spMkLst>
        </pc:spChg>
        <pc:spChg chg="mod">
          <ac:chgData name="AH" userId="db278859-e642-4dbd-a55b-76f2150d70a4" providerId="ADAL" clId="{5A18B9A8-BAD9-4709-854B-A727FAF5CE18}" dt="2026-05-27T13:17:45.318" v="8659" actId="1076"/>
          <ac:spMkLst>
            <pc:docMk/>
            <pc:sldMk cId="1965567364" sldId="279"/>
            <ac:spMk id="16" creationId="{797C206F-86D8-4658-A254-C1DBF07A9893}"/>
          </ac:spMkLst>
        </pc:spChg>
        <pc:spChg chg="mod">
          <ac:chgData name="AH" userId="db278859-e642-4dbd-a55b-76f2150d70a4" providerId="ADAL" clId="{5A18B9A8-BAD9-4709-854B-A727FAF5CE18}" dt="2026-05-27T13:19:35.300" v="8688" actId="20577"/>
          <ac:spMkLst>
            <pc:docMk/>
            <pc:sldMk cId="1965567364" sldId="279"/>
            <ac:spMk id="17" creationId="{1C21156F-1557-6CF6-1884-C866C2D07FC4}"/>
          </ac:spMkLst>
        </pc:spChg>
        <pc:spChg chg="mod">
          <ac:chgData name="AH" userId="db278859-e642-4dbd-a55b-76f2150d70a4" providerId="ADAL" clId="{5A18B9A8-BAD9-4709-854B-A727FAF5CE18}" dt="2026-05-27T13:17:39.135" v="8658" actId="1076"/>
          <ac:spMkLst>
            <pc:docMk/>
            <pc:sldMk cId="1965567364" sldId="279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20" creationId="{2B3E284E-8797-1F35-1796-0F8925751B7B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21" creationId="{48C238A7-38C9-9C27-939B-9063AD9618FF}"/>
          </ac:spMkLst>
        </pc:spChg>
        <pc:spChg chg="mod">
          <ac:chgData name="AH" userId="db278859-e642-4dbd-a55b-76f2150d70a4" providerId="ADAL" clId="{5A18B9A8-BAD9-4709-854B-A727FAF5CE18}" dt="2026-05-27T13:18:25.108" v="8666" actId="20577"/>
          <ac:spMkLst>
            <pc:docMk/>
            <pc:sldMk cId="1965567364" sldId="279"/>
            <ac:spMk id="22" creationId="{99C4CA5B-D4E3-F500-768F-4277B96A0442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23" creationId="{31F8CEE0-A0D6-9943-6C08-44EF1107A68D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27" creationId="{3042BE01-8E34-E3DD-B3D9-B44E8E16F9BE}"/>
          </ac:spMkLst>
        </pc:spChg>
        <pc:spChg chg="mod">
          <ac:chgData name="AH" userId="db278859-e642-4dbd-a55b-76f2150d70a4" providerId="ADAL" clId="{5A18B9A8-BAD9-4709-854B-A727FAF5CE18}" dt="2026-05-27T13:18:48.694" v="8674" actId="20577"/>
          <ac:spMkLst>
            <pc:docMk/>
            <pc:sldMk cId="1965567364" sldId="279"/>
            <ac:spMk id="28" creationId="{70047D24-4D53-A244-6056-83CF5C57E926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29" creationId="{5F3D258B-EF0C-92D5-7E14-E0EB0A4889FC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30" creationId="{716A9553-BD5D-B97E-B24D-8DC17A0E7303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31" creationId="{9D7E4562-5D9B-2009-0AC7-7EC06852B4FE}"/>
          </ac:spMkLst>
        </pc:spChg>
        <pc:spChg chg="mod">
          <ac:chgData name="AH" userId="db278859-e642-4dbd-a55b-76f2150d70a4" providerId="ADAL" clId="{5A18B9A8-BAD9-4709-854B-A727FAF5CE18}" dt="2026-05-27T13:19:04.495" v="8680" actId="20577"/>
          <ac:spMkLst>
            <pc:docMk/>
            <pc:sldMk cId="1965567364" sldId="279"/>
            <ac:spMk id="32" creationId="{FF6BBCA6-F313-DDD8-5169-6DA102667442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35" creationId="{14BA5D7D-8D3A-7B3F-C6D1-08BDAE092EFF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37" creationId="{25F4066C-A307-8CE5-B22F-C9961DFA4E01}"/>
          </ac:spMkLst>
        </pc:spChg>
        <pc:spChg chg="mod">
          <ac:chgData name="AH" userId="db278859-e642-4dbd-a55b-76f2150d70a4" providerId="ADAL" clId="{5A18B9A8-BAD9-4709-854B-A727FAF5CE18}" dt="2026-05-27T13:19:46.085" v="8692" actId="20577"/>
          <ac:spMkLst>
            <pc:docMk/>
            <pc:sldMk cId="1965567364" sldId="279"/>
            <ac:spMk id="38" creationId="{0B3DCA45-CDC9-15EF-BBFD-B46C68B113B1}"/>
          </ac:spMkLst>
        </pc:spChg>
        <pc:spChg chg="mod">
          <ac:chgData name="AH" userId="db278859-e642-4dbd-a55b-76f2150d70a4" providerId="ADAL" clId="{5A18B9A8-BAD9-4709-854B-A727FAF5CE18}" dt="2026-05-27T13:18:17.215" v="8664" actId="1076"/>
          <ac:spMkLst>
            <pc:docMk/>
            <pc:sldMk cId="1965567364" sldId="279"/>
            <ac:spMk id="46" creationId="{58149A40-D44C-2B8C-10C6-F772D8E30C0A}"/>
          </ac:spMkLst>
        </pc:spChg>
        <pc:spChg chg="mod">
          <ac:chgData name="AH" userId="db278859-e642-4dbd-a55b-76f2150d70a4" providerId="ADAL" clId="{5A18B9A8-BAD9-4709-854B-A727FAF5CE18}" dt="2026-05-27T13:16:39.517" v="8651" actId="1076"/>
          <ac:spMkLst>
            <pc:docMk/>
            <pc:sldMk cId="1965567364" sldId="279"/>
            <ac:spMk id="47" creationId="{60FBD8DD-A7FB-79CD-66AF-72B96287A2ED}"/>
          </ac:spMkLst>
        </pc:spChg>
        <pc:spChg chg="mod">
          <ac:chgData name="AH" userId="db278859-e642-4dbd-a55b-76f2150d70a4" providerId="ADAL" clId="{5A18B9A8-BAD9-4709-854B-A727FAF5CE18}" dt="2026-05-27T13:16:51.351" v="8652" actId="1076"/>
          <ac:spMkLst>
            <pc:docMk/>
            <pc:sldMk cId="1965567364" sldId="279"/>
            <ac:spMk id="51" creationId="{7D356832-43B6-AC93-8477-64D47A15C994}"/>
          </ac:spMkLst>
        </pc:spChg>
        <pc:spChg chg="mod">
          <ac:chgData name="AH" userId="db278859-e642-4dbd-a55b-76f2150d70a4" providerId="ADAL" clId="{5A18B9A8-BAD9-4709-854B-A727FAF5CE18}" dt="2026-05-27T13:17:08.390" v="8653" actId="1076"/>
          <ac:spMkLst>
            <pc:docMk/>
            <pc:sldMk cId="1965567364" sldId="279"/>
            <ac:spMk id="52" creationId="{EE2F5002-35DE-74D0-4190-A9655453DD88}"/>
          </ac:spMkLst>
        </pc:spChg>
        <pc:spChg chg="mod">
          <ac:chgData name="AH" userId="db278859-e642-4dbd-a55b-76f2150d70a4" providerId="ADAL" clId="{5A18B9A8-BAD9-4709-854B-A727FAF5CE18}" dt="2026-05-27T13:17:08.390" v="8653" actId="1076"/>
          <ac:spMkLst>
            <pc:docMk/>
            <pc:sldMk cId="1965567364" sldId="279"/>
            <ac:spMk id="53" creationId="{BE226C47-E37F-0E0C-3DD5-BA3B47BD3935}"/>
          </ac:spMkLst>
        </pc:spChg>
        <pc:spChg chg="mod">
          <ac:chgData name="AH" userId="db278859-e642-4dbd-a55b-76f2150d70a4" providerId="ADAL" clId="{5A18B9A8-BAD9-4709-854B-A727FAF5CE18}" dt="2026-05-27T13:19:14.226" v="8682" actId="6549"/>
          <ac:spMkLst>
            <pc:docMk/>
            <pc:sldMk cId="1965567364" sldId="279"/>
            <ac:spMk id="54" creationId="{261E410F-1BB7-59C4-A4F1-3DB114D2C176}"/>
          </ac:spMkLst>
        </pc:spChg>
        <pc:picChg chg="mod">
          <ac:chgData name="AH" userId="db278859-e642-4dbd-a55b-76f2150d70a4" providerId="ADAL" clId="{5A18B9A8-BAD9-4709-854B-A727FAF5CE18}" dt="2026-05-27T13:17:39.135" v="8658" actId="1076"/>
          <ac:picMkLst>
            <pc:docMk/>
            <pc:sldMk cId="1965567364" sldId="279"/>
            <ac:picMk id="18" creationId="{96ABF0AA-7130-8450-D2CB-6E60784447F9}"/>
          </ac:picMkLst>
        </pc:picChg>
        <pc:picChg chg="mod">
          <ac:chgData name="AH" userId="db278859-e642-4dbd-a55b-76f2150d70a4" providerId="ADAL" clId="{5A18B9A8-BAD9-4709-854B-A727FAF5CE18}" dt="2026-05-27T13:16:39.517" v="8651" actId="1076"/>
          <ac:picMkLst>
            <pc:docMk/>
            <pc:sldMk cId="1965567364" sldId="279"/>
            <ac:picMk id="24" creationId="{AA13D767-F697-E8C7-7A8C-89082F986C6A}"/>
          </ac:picMkLst>
        </pc:picChg>
      </pc:sldChg>
      <pc:sldChg chg="addSp delSp modSp add mod">
        <pc:chgData name="AH" userId="db278859-e642-4dbd-a55b-76f2150d70a4" providerId="ADAL" clId="{5A18B9A8-BAD9-4709-854B-A727FAF5CE18}" dt="2026-05-27T13:07:47.886" v="8525" actId="20577"/>
        <pc:sldMkLst>
          <pc:docMk/>
          <pc:sldMk cId="0" sldId="282"/>
        </pc:sldMkLst>
        <pc:spChg chg="mod">
          <ac:chgData name="AH" userId="db278859-e642-4dbd-a55b-76f2150d70a4" providerId="ADAL" clId="{5A18B9A8-BAD9-4709-854B-A727FAF5CE18}" dt="2026-05-26T12:36:49.928" v="7654" actId="1076"/>
          <ac:spMkLst>
            <pc:docMk/>
            <pc:sldMk cId="0" sldId="282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2:37:11.091" v="7658" actId="403"/>
          <ac:spMkLst>
            <pc:docMk/>
            <pc:sldMk cId="0" sldId="282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2:38:24.286" v="7674" actId="404"/>
          <ac:spMkLst>
            <pc:docMk/>
            <pc:sldMk cId="0" sldId="282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2:37:01.721" v="7656" actId="208"/>
          <ac:spMkLst>
            <pc:docMk/>
            <pc:sldMk cId="0" sldId="282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2:37:17.586" v="7659" actId="207"/>
          <ac:spMkLst>
            <pc:docMk/>
            <pc:sldMk cId="0" sldId="282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2:37:34.781" v="7665" actId="20577"/>
          <ac:spMkLst>
            <pc:docMk/>
            <pc:sldMk cId="0" sldId="282"/>
            <ac:spMk id="9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26T12:36:34.005" v="7650" actId="167"/>
          <ac:spMkLst>
            <pc:docMk/>
            <pc:sldMk cId="0" sldId="282"/>
            <ac:spMk id="15" creationId="{72407F97-1048-B839-D2BC-45522B6A86C2}"/>
          </ac:spMkLst>
        </pc:spChg>
        <pc:spChg chg="add mod">
          <ac:chgData name="AH" userId="db278859-e642-4dbd-a55b-76f2150d70a4" providerId="ADAL" clId="{5A18B9A8-BAD9-4709-854B-A727FAF5CE18}" dt="2026-05-27T13:07:47.886" v="8525" actId="20577"/>
          <ac:spMkLst>
            <pc:docMk/>
            <pc:sldMk cId="0" sldId="282"/>
            <ac:spMk id="16" creationId="{B727E767-1EEE-6295-07D9-A270FB1ECC03}"/>
          </ac:spMkLst>
        </pc:spChg>
      </pc:sldChg>
      <pc:sldChg chg="modSp del mod">
        <pc:chgData name="AH" userId="db278859-e642-4dbd-a55b-76f2150d70a4" providerId="ADAL" clId="{5A18B9A8-BAD9-4709-854B-A727FAF5CE18}" dt="2026-05-27T13:43:20.341" v="9369" actId="47"/>
        <pc:sldMkLst>
          <pc:docMk/>
          <pc:sldMk cId="2737732890" sldId="777"/>
        </pc:sldMkLst>
        <pc:spChg chg="mod">
          <ac:chgData name="AH" userId="db278859-e642-4dbd-a55b-76f2150d70a4" providerId="ADAL" clId="{5A18B9A8-BAD9-4709-854B-A727FAF5CE18}" dt="2026-05-27T13:03:53.719" v="8414" actId="20577"/>
          <ac:spMkLst>
            <pc:docMk/>
            <pc:sldMk cId="2737732890" sldId="777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3:03:52.815" v="8413" actId="20577"/>
          <ac:spMkLst>
            <pc:docMk/>
            <pc:sldMk cId="2737732890" sldId="777"/>
            <ac:spMk id="8" creationId="{0DDB17B4-F1A2-90AB-493F-4069EC9AB31A}"/>
          </ac:spMkLst>
        </pc:spChg>
      </pc:sldChg>
      <pc:sldChg chg="addSp delSp modSp del mod">
        <pc:chgData name="AH" userId="db278859-e642-4dbd-a55b-76f2150d70a4" providerId="ADAL" clId="{5A18B9A8-BAD9-4709-854B-A727FAF5CE18}" dt="2026-05-27T13:43:22.898" v="9373" actId="47"/>
        <pc:sldMkLst>
          <pc:docMk/>
          <pc:sldMk cId="0" sldId="778"/>
        </pc:sldMkLst>
        <pc:spChg chg="mod">
          <ac:chgData name="AH" userId="db278859-e642-4dbd-a55b-76f2150d70a4" providerId="ADAL" clId="{5A18B9A8-BAD9-4709-854B-A727FAF5CE18}" dt="2026-05-27T12:58:49.472" v="8335" actId="20577"/>
          <ac:spMkLst>
            <pc:docMk/>
            <pc:sldMk cId="0" sldId="778"/>
            <ac:spMk id="46" creationId="{AA8A3347-767E-580F-DDCC-03B2E966E97D}"/>
          </ac:spMkLst>
        </pc:spChg>
      </pc:sldChg>
      <pc:sldChg chg="modSp del mod">
        <pc:chgData name="AH" userId="db278859-e642-4dbd-a55b-76f2150d70a4" providerId="ADAL" clId="{5A18B9A8-BAD9-4709-854B-A727FAF5CE18}" dt="2026-05-27T13:43:22.337" v="9370" actId="47"/>
        <pc:sldMkLst>
          <pc:docMk/>
          <pc:sldMk cId="3025787196" sldId="780"/>
        </pc:sldMkLst>
        <pc:spChg chg="mod">
          <ac:chgData name="AH" userId="db278859-e642-4dbd-a55b-76f2150d70a4" providerId="ADAL" clId="{5A18B9A8-BAD9-4709-854B-A727FAF5CE18}" dt="2026-05-27T12:58:23.211" v="8332" actId="13926"/>
          <ac:spMkLst>
            <pc:docMk/>
            <pc:sldMk cId="3025787196" sldId="780"/>
            <ac:spMk id="3" creationId="{D21E330A-2777-438B-19EB-B908886264E6}"/>
          </ac:spMkLst>
        </pc:spChg>
        <pc:spChg chg="mod">
          <ac:chgData name="AH" userId="db278859-e642-4dbd-a55b-76f2150d70a4" providerId="ADAL" clId="{5A18B9A8-BAD9-4709-854B-A727FAF5CE18}" dt="2026-05-27T12:58:15.842" v="8331" actId="6549"/>
          <ac:spMkLst>
            <pc:docMk/>
            <pc:sldMk cId="3025787196" sldId="780"/>
            <ac:spMk id="56" creationId="{F00C3E9E-E6F0-9B54-517C-B1EAE905BF35}"/>
          </ac:spMkLst>
        </pc:spChg>
      </pc:sldChg>
      <pc:sldChg chg="addSp delSp modSp del mod ord">
        <pc:chgData name="AH" userId="db278859-e642-4dbd-a55b-76f2150d70a4" providerId="ADAL" clId="{5A18B9A8-BAD9-4709-854B-A727FAF5CE18}" dt="2026-05-27T13:43:23.208" v="9375" actId="47"/>
        <pc:sldMkLst>
          <pc:docMk/>
          <pc:sldMk cId="0" sldId="781"/>
        </pc:sldMkLst>
        <pc:spChg chg="mod">
          <ac:chgData name="AH" userId="db278859-e642-4dbd-a55b-76f2150d70a4" providerId="ADAL" clId="{5A18B9A8-BAD9-4709-854B-A727FAF5CE18}" dt="2026-05-27T12:59:08.774" v="8337" actId="6549"/>
          <ac:spMkLst>
            <pc:docMk/>
            <pc:sldMk cId="0" sldId="781"/>
            <ac:spMk id="26" creationId="{FCE5C090-7C86-7EEC-DB0C-368927D46F58}"/>
          </ac:spMkLst>
        </pc:spChg>
      </pc:sldChg>
      <pc:sldChg chg="modSp del mod">
        <pc:chgData name="AH" userId="db278859-e642-4dbd-a55b-76f2150d70a4" providerId="ADAL" clId="{5A18B9A8-BAD9-4709-854B-A727FAF5CE18}" dt="2026-05-27T13:43:43.992" v="9412" actId="47"/>
        <pc:sldMkLst>
          <pc:docMk/>
          <pc:sldMk cId="462490526" sldId="783"/>
        </pc:sldMkLst>
        <pc:spChg chg="mod">
          <ac:chgData name="AH" userId="db278859-e642-4dbd-a55b-76f2150d70a4" providerId="ADAL" clId="{5A18B9A8-BAD9-4709-854B-A727FAF5CE18}" dt="2026-05-27T13:10:15.507" v="8598" actId="20577"/>
          <ac:spMkLst>
            <pc:docMk/>
            <pc:sldMk cId="462490526" sldId="783"/>
            <ac:spMk id="84" creationId="{0C7D2B96-FE3F-1D0E-1895-8B43E252ABAE}"/>
          </ac:spMkLst>
        </pc:spChg>
      </pc:sldChg>
      <pc:sldChg chg="addSp delSp modSp del mod">
        <pc:chgData name="AH" userId="db278859-e642-4dbd-a55b-76f2150d70a4" providerId="ADAL" clId="{5A18B9A8-BAD9-4709-854B-A727FAF5CE18}" dt="2026-05-27T13:14:16.818" v="8646" actId="47"/>
        <pc:sldMkLst>
          <pc:docMk/>
          <pc:sldMk cId="0" sldId="791"/>
        </pc:sldMkLst>
        <pc:spChg chg="mod">
          <ac:chgData name="AH" userId="db278859-e642-4dbd-a55b-76f2150d70a4" providerId="ADAL" clId="{5A18B9A8-BAD9-4709-854B-A727FAF5CE18}" dt="2026-05-27T13:10:26.042" v="8601" actId="20577"/>
          <ac:spMkLst>
            <pc:docMk/>
            <pc:sldMk cId="0" sldId="791"/>
            <ac:spMk id="20" creationId="{672ABFEE-6858-BF2C-F842-F43DFEF13C81}"/>
          </ac:spMkLst>
        </pc:spChg>
      </pc:sldChg>
      <pc:sldChg chg="modSp add mod">
        <pc:chgData name="AH" userId="db278859-e642-4dbd-a55b-76f2150d70a4" providerId="ADAL" clId="{5A18B9A8-BAD9-4709-854B-A727FAF5CE18}" dt="2026-05-28T08:14:35.073" v="9425" actId="6549"/>
        <pc:sldMkLst>
          <pc:docMk/>
          <pc:sldMk cId="3143819342" sldId="792"/>
        </pc:sldMkLst>
        <pc:spChg chg="mod">
          <ac:chgData name="AH" userId="db278859-e642-4dbd-a55b-76f2150d70a4" providerId="ADAL" clId="{5A18B9A8-BAD9-4709-854B-A727FAF5CE18}" dt="2026-05-28T08:09:10.407" v="9420" actId="20577"/>
          <ac:spMkLst>
            <pc:docMk/>
            <pc:sldMk cId="3143819342" sldId="792"/>
            <ac:spMk id="8" creationId="{DA0BF0A5-D059-F705-D773-DAECB6D48AC2}"/>
          </ac:spMkLst>
        </pc:spChg>
        <pc:spChg chg="mod">
          <ac:chgData name="AH" userId="db278859-e642-4dbd-a55b-76f2150d70a4" providerId="ADAL" clId="{5A18B9A8-BAD9-4709-854B-A727FAF5CE18}" dt="2026-05-27T13:25:18.989" v="8728" actId="6549"/>
          <ac:spMkLst>
            <pc:docMk/>
            <pc:sldMk cId="3143819342" sldId="792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27T13:26:50.374" v="8756" actId="6549"/>
          <ac:spMkLst>
            <pc:docMk/>
            <pc:sldMk cId="3143819342" sldId="792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5-28T08:14:35.073" v="9425" actId="6549"/>
          <ac:spMkLst>
            <pc:docMk/>
            <pc:sldMk cId="3143819342" sldId="792"/>
            <ac:spMk id="35" creationId="{14BA5D7D-8D3A-7B3F-C6D1-08BDAE092EFF}"/>
          </ac:spMkLst>
        </pc:spChg>
      </pc:sldChg>
      <pc:sldChg chg="modSp add del mod ord">
        <pc:chgData name="AH" userId="db278859-e642-4dbd-a55b-76f2150d70a4" providerId="ADAL" clId="{5A18B9A8-BAD9-4709-854B-A727FAF5CE18}" dt="2026-05-27T13:43:23.366" v="9376" actId="47"/>
        <pc:sldMkLst>
          <pc:docMk/>
          <pc:sldMk cId="0" sldId="793"/>
        </pc:sldMkLst>
        <pc:spChg chg="mod">
          <ac:chgData name="AH" userId="db278859-e642-4dbd-a55b-76f2150d70a4" providerId="ADAL" clId="{5A18B9A8-BAD9-4709-854B-A727FAF5CE18}" dt="2026-05-27T12:59:16.368" v="8338" actId="6549"/>
          <ac:spMkLst>
            <pc:docMk/>
            <pc:sldMk cId="0" sldId="793"/>
            <ac:spMk id="7" creationId="{8B0A642B-0C58-8630-E4A5-E7F23EFE75EE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3:23.048" v="9374" actId="47"/>
        <pc:sldMkLst>
          <pc:docMk/>
          <pc:sldMk cId="3004458922" sldId="796"/>
        </pc:sldMkLst>
        <pc:spChg chg="mod">
          <ac:chgData name="AH" userId="db278859-e642-4dbd-a55b-76f2150d70a4" providerId="ADAL" clId="{5A18B9A8-BAD9-4709-854B-A727FAF5CE18}" dt="2026-05-27T12:58:55.350" v="8336" actId="6549"/>
          <ac:spMkLst>
            <pc:docMk/>
            <pc:sldMk cId="3004458922" sldId="796"/>
            <ac:spMk id="84" creationId="{E9F32992-6D40-2404-D716-9DC39DE9A2C3}"/>
          </ac:spMkLst>
        </pc:spChg>
      </pc:sldChg>
      <pc:sldChg chg="addSp delSp modSp add del mod ord">
        <pc:chgData name="AH" userId="db278859-e642-4dbd-a55b-76f2150d70a4" providerId="ADAL" clId="{5A18B9A8-BAD9-4709-854B-A727FAF5CE18}" dt="2026-05-27T13:43:28.595" v="9393" actId="47"/>
        <pc:sldMkLst>
          <pc:docMk/>
          <pc:sldMk cId="3488017874" sldId="797"/>
        </pc:sldMkLst>
        <pc:spChg chg="mod">
          <ac:chgData name="AH" userId="db278859-e642-4dbd-a55b-76f2150d70a4" providerId="ADAL" clId="{5A18B9A8-BAD9-4709-854B-A727FAF5CE18}" dt="2026-05-27T13:05:33.308" v="8458" actId="20577"/>
          <ac:spMkLst>
            <pc:docMk/>
            <pc:sldMk cId="3488017874" sldId="797"/>
            <ac:spMk id="34" creationId="{F29C0D29-072F-B589-CC4F-A3D456D115AB}"/>
          </ac:spMkLst>
        </pc:spChg>
      </pc:sldChg>
      <pc:sldChg chg="addSp delSp modSp add del mod ord setBg">
        <pc:chgData name="AH" userId="db278859-e642-4dbd-a55b-76f2150d70a4" providerId="ADAL" clId="{5A18B9A8-BAD9-4709-854B-A727FAF5CE18}" dt="2026-05-27T13:43:22.724" v="9372" actId="47"/>
        <pc:sldMkLst>
          <pc:docMk/>
          <pc:sldMk cId="1777728121" sldId="800"/>
        </pc:sldMkLst>
        <pc:spChg chg="mod">
          <ac:chgData name="AH" userId="db278859-e642-4dbd-a55b-76f2150d70a4" providerId="ADAL" clId="{5A18B9A8-BAD9-4709-854B-A727FAF5CE18}" dt="2026-05-27T12:58:41.423" v="8334" actId="6549"/>
          <ac:spMkLst>
            <pc:docMk/>
            <pc:sldMk cId="1777728121" sldId="800"/>
            <ac:spMk id="46" creationId="{BE4821FD-828D-D6C1-CE45-868112AA745C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3:23.491" v="9377" actId="47"/>
        <pc:sldMkLst>
          <pc:docMk/>
          <pc:sldMk cId="2609734450" sldId="801"/>
        </pc:sldMkLst>
        <pc:spChg chg="mod">
          <ac:chgData name="AH" userId="db278859-e642-4dbd-a55b-76f2150d70a4" providerId="ADAL" clId="{5A18B9A8-BAD9-4709-854B-A727FAF5CE18}" dt="2026-05-27T12:59:24.334" v="8339" actId="6549"/>
          <ac:spMkLst>
            <pc:docMk/>
            <pc:sldMk cId="2609734450" sldId="801"/>
            <ac:spMk id="46" creationId="{D034048A-2E97-F893-FC02-47BF57C35163}"/>
          </ac:spMkLst>
        </pc:spChg>
      </pc:sldChg>
      <pc:sldChg chg="addSp delSp modSp add del mod setBg">
        <pc:chgData name="AH" userId="db278859-e642-4dbd-a55b-76f2150d70a4" providerId="ADAL" clId="{5A18B9A8-BAD9-4709-854B-A727FAF5CE18}" dt="2026-05-27T13:43:23.633" v="9378" actId="47"/>
        <pc:sldMkLst>
          <pc:docMk/>
          <pc:sldMk cId="3137144128" sldId="802"/>
        </pc:sldMkLst>
        <pc:spChg chg="mod">
          <ac:chgData name="AH" userId="db278859-e642-4dbd-a55b-76f2150d70a4" providerId="ADAL" clId="{5A18B9A8-BAD9-4709-854B-A727FAF5CE18}" dt="2026-05-27T12:59:29.774" v="8340" actId="6549"/>
          <ac:spMkLst>
            <pc:docMk/>
            <pc:sldMk cId="3137144128" sldId="802"/>
            <ac:spMk id="46" creationId="{C89620DB-1A9D-3FB0-7070-328872D983C5}"/>
          </ac:spMkLst>
        </pc:spChg>
      </pc:sldChg>
      <pc:sldChg chg="addSp delSp modSp add del mod ord setBg">
        <pc:chgData name="AH" userId="db278859-e642-4dbd-a55b-76f2150d70a4" providerId="ADAL" clId="{5A18B9A8-BAD9-4709-854B-A727FAF5CE18}" dt="2026-05-27T13:43:24.214" v="9382" actId="47"/>
        <pc:sldMkLst>
          <pc:docMk/>
          <pc:sldMk cId="338264233" sldId="803"/>
        </pc:sldMkLst>
        <pc:spChg chg="mod">
          <ac:chgData name="AH" userId="db278859-e642-4dbd-a55b-76f2150d70a4" providerId="ADAL" clId="{5A18B9A8-BAD9-4709-854B-A727FAF5CE18}" dt="2026-05-27T12:59:57.082" v="8344" actId="20577"/>
          <ac:spMkLst>
            <pc:docMk/>
            <pc:sldMk cId="338264233" sldId="803"/>
            <ac:spMk id="22" creationId="{130041CB-D382-BE9A-20C3-5DED1B08FC6A}"/>
          </ac:spMkLst>
        </pc:spChg>
      </pc:sldChg>
      <pc:sldChg chg="modSp add del mod">
        <pc:chgData name="AH" userId="db278859-e642-4dbd-a55b-76f2150d70a4" providerId="ADAL" clId="{5A18B9A8-BAD9-4709-854B-A727FAF5CE18}" dt="2026-05-27T13:43:24.394" v="9383" actId="47"/>
        <pc:sldMkLst>
          <pc:docMk/>
          <pc:sldMk cId="2643334120" sldId="804"/>
        </pc:sldMkLst>
        <pc:spChg chg="mod">
          <ac:chgData name="AH" userId="db278859-e642-4dbd-a55b-76f2150d70a4" providerId="ADAL" clId="{5A18B9A8-BAD9-4709-854B-A727FAF5CE18}" dt="2026-05-27T13:29:05.462" v="8780" actId="13926"/>
          <ac:spMkLst>
            <pc:docMk/>
            <pc:sldMk cId="2643334120" sldId="804"/>
            <ac:spMk id="3" creationId="{ED3DBC98-3039-C147-53DC-5C856DDDA1BF}"/>
          </ac:spMkLst>
        </pc:spChg>
        <pc:spChg chg="mod">
          <ac:chgData name="AH" userId="db278859-e642-4dbd-a55b-76f2150d70a4" providerId="ADAL" clId="{5A18B9A8-BAD9-4709-854B-A727FAF5CE18}" dt="2026-05-27T13:00:16.443" v="8345" actId="6549"/>
          <ac:spMkLst>
            <pc:docMk/>
            <pc:sldMk cId="2643334120" sldId="804"/>
            <ac:spMk id="20" creationId="{1594110D-6464-AE4F-8DD5-E7546509051E}"/>
          </ac:spMkLst>
        </pc:spChg>
        <pc:spChg chg="mod">
          <ac:chgData name="AH" userId="db278859-e642-4dbd-a55b-76f2150d70a4" providerId="ADAL" clId="{5A18B9A8-BAD9-4709-854B-A727FAF5CE18}" dt="2026-05-27T13:31:42.146" v="9120" actId="20577"/>
          <ac:spMkLst>
            <pc:docMk/>
            <pc:sldMk cId="2643334120" sldId="804"/>
            <ac:spMk id="21" creationId="{EF785695-316F-822A-BF00-309C9CF40086}"/>
          </ac:spMkLst>
        </pc:spChg>
      </pc:sldChg>
      <pc:sldChg chg="modSp add del mod">
        <pc:chgData name="AH" userId="db278859-e642-4dbd-a55b-76f2150d70a4" providerId="ADAL" clId="{5A18B9A8-BAD9-4709-854B-A727FAF5CE18}" dt="2026-05-27T13:43:25.370" v="9385" actId="47"/>
        <pc:sldMkLst>
          <pc:docMk/>
          <pc:sldMk cId="2241532485" sldId="805"/>
        </pc:sldMkLst>
        <pc:spChg chg="mod">
          <ac:chgData name="AH" userId="db278859-e642-4dbd-a55b-76f2150d70a4" providerId="ADAL" clId="{5A18B9A8-BAD9-4709-854B-A727FAF5CE18}" dt="2026-05-27T13:04:13.691" v="8424" actId="20577"/>
          <ac:spMkLst>
            <pc:docMk/>
            <pc:sldMk cId="2241532485" sldId="805"/>
            <ac:spMk id="3" creationId="{6624955C-DF90-EEA8-3D5E-9086CC52B0C9}"/>
          </ac:spMkLst>
        </pc:spChg>
        <pc:spChg chg="mod">
          <ac:chgData name="AH" userId="db278859-e642-4dbd-a55b-76f2150d70a4" providerId="ADAL" clId="{5A18B9A8-BAD9-4709-854B-A727FAF5CE18}" dt="2026-05-27T13:04:24.561" v="8432" actId="20577"/>
          <ac:spMkLst>
            <pc:docMk/>
            <pc:sldMk cId="2241532485" sldId="805"/>
            <ac:spMk id="8" creationId="{99F7845B-BA1E-AFDA-ADF0-3922572066C3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3:26.113" v="9388" actId="47"/>
        <pc:sldMkLst>
          <pc:docMk/>
          <pc:sldMk cId="2385462393" sldId="808"/>
        </pc:sldMkLst>
        <pc:spChg chg="mod">
          <ac:chgData name="AH" userId="db278859-e642-4dbd-a55b-76f2150d70a4" providerId="ADAL" clId="{5A18B9A8-BAD9-4709-854B-A727FAF5CE18}" dt="2026-05-27T13:04:51.098" v="8441" actId="20577"/>
          <ac:spMkLst>
            <pc:docMk/>
            <pc:sldMk cId="2385462393" sldId="808"/>
            <ac:spMk id="22" creationId="{F4809B9F-9350-0828-250E-B726C1251120}"/>
          </ac:spMkLst>
        </pc:spChg>
      </pc:sldChg>
      <pc:sldChg chg="addSp delSp modSp add del mod ord">
        <pc:chgData name="AH" userId="db278859-e642-4dbd-a55b-76f2150d70a4" providerId="ADAL" clId="{5A18B9A8-BAD9-4709-854B-A727FAF5CE18}" dt="2026-05-27T13:43:26.305" v="9389" actId="47"/>
        <pc:sldMkLst>
          <pc:docMk/>
          <pc:sldMk cId="1002230014" sldId="809"/>
        </pc:sldMkLst>
        <pc:spChg chg="mod">
          <ac:chgData name="AH" userId="db278859-e642-4dbd-a55b-76f2150d70a4" providerId="ADAL" clId="{5A18B9A8-BAD9-4709-854B-A727FAF5CE18}" dt="2026-05-27T13:34:43.816" v="9219" actId="13926"/>
          <ac:spMkLst>
            <pc:docMk/>
            <pc:sldMk cId="1002230014" sldId="809"/>
            <ac:spMk id="3" creationId="{4CAD5943-B04F-9345-13BD-284176A9519F}"/>
          </ac:spMkLst>
        </pc:spChg>
        <pc:spChg chg="mod">
          <ac:chgData name="AH" userId="db278859-e642-4dbd-a55b-76f2150d70a4" providerId="ADAL" clId="{5A18B9A8-BAD9-4709-854B-A727FAF5CE18}" dt="2026-05-27T13:04:57.013" v="8444" actId="20577"/>
          <ac:spMkLst>
            <pc:docMk/>
            <pc:sldMk cId="1002230014" sldId="809"/>
            <ac:spMk id="22" creationId="{AFABB61F-6692-537B-5B8A-3629D6C7C684}"/>
          </ac:spMkLst>
        </pc:spChg>
      </pc:sldChg>
      <pc:sldChg chg="addSp modSp add del mod">
        <pc:chgData name="AH" userId="db278859-e642-4dbd-a55b-76f2150d70a4" providerId="ADAL" clId="{5A18B9A8-BAD9-4709-854B-A727FAF5CE18}" dt="2026-05-27T13:43:26.478" v="9390" actId="47"/>
        <pc:sldMkLst>
          <pc:docMk/>
          <pc:sldMk cId="2377143239" sldId="811"/>
        </pc:sldMkLst>
        <pc:spChg chg="mod">
          <ac:chgData name="AH" userId="db278859-e642-4dbd-a55b-76f2150d70a4" providerId="ADAL" clId="{5A18B9A8-BAD9-4709-854B-A727FAF5CE18}" dt="2026-05-27T13:05:06.587" v="8449" actId="20577"/>
          <ac:spMkLst>
            <pc:docMk/>
            <pc:sldMk cId="2377143239" sldId="811"/>
            <ac:spMk id="22" creationId="{5232C308-E978-50DE-2846-661E61CEFD2E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3:28.759" v="9394" actId="47"/>
        <pc:sldMkLst>
          <pc:docMk/>
          <pc:sldMk cId="1771073682" sldId="812"/>
        </pc:sldMkLst>
        <pc:spChg chg="mod">
          <ac:chgData name="AH" userId="db278859-e642-4dbd-a55b-76f2150d70a4" providerId="ADAL" clId="{5A18B9A8-BAD9-4709-854B-A727FAF5CE18}" dt="2026-05-27T13:05:40.734" v="8461" actId="20577"/>
          <ac:spMkLst>
            <pc:docMk/>
            <pc:sldMk cId="1771073682" sldId="812"/>
            <ac:spMk id="22" creationId="{4552F977-E499-2309-48E7-8CDA3343925F}"/>
          </ac:spMkLst>
        </pc:spChg>
      </pc:sldChg>
      <pc:sldChg chg="addSp delSp modSp add del mod">
        <pc:chgData name="AH" userId="db278859-e642-4dbd-a55b-76f2150d70a4" providerId="ADAL" clId="{5A18B9A8-BAD9-4709-854B-A727FAF5CE18}" dt="2026-05-27T13:43:28.901" v="9395" actId="47"/>
        <pc:sldMkLst>
          <pc:docMk/>
          <pc:sldMk cId="170408183" sldId="813"/>
        </pc:sldMkLst>
        <pc:spChg chg="mod">
          <ac:chgData name="AH" userId="db278859-e642-4dbd-a55b-76f2150d70a4" providerId="ADAL" clId="{5A18B9A8-BAD9-4709-854B-A727FAF5CE18}" dt="2026-05-27T13:05:46.135" v="8464" actId="20577"/>
          <ac:spMkLst>
            <pc:docMk/>
            <pc:sldMk cId="170408183" sldId="813"/>
            <ac:spMk id="22" creationId="{F1FC64F6-D32F-FD4D-FDEF-0A2CA06ABB05}"/>
          </ac:spMkLst>
        </pc:spChg>
      </pc:sldChg>
      <pc:sldChg chg="modSp add del mod">
        <pc:chgData name="AH" userId="db278859-e642-4dbd-a55b-76f2150d70a4" providerId="ADAL" clId="{5A18B9A8-BAD9-4709-854B-A727FAF5CE18}" dt="2026-05-27T13:43:31.119" v="9396" actId="47"/>
        <pc:sldMkLst>
          <pc:docMk/>
          <pc:sldMk cId="1295446511" sldId="814"/>
        </pc:sldMkLst>
        <pc:spChg chg="mod">
          <ac:chgData name="AH" userId="db278859-e642-4dbd-a55b-76f2150d70a4" providerId="ADAL" clId="{5A18B9A8-BAD9-4709-854B-A727FAF5CE18}" dt="2026-05-27T13:06:01.452" v="8473" actId="20577"/>
          <ac:spMkLst>
            <pc:docMk/>
            <pc:sldMk cId="1295446511" sldId="814"/>
            <ac:spMk id="22" creationId="{CE4ABE30-BA50-521F-D08F-BA62CE65C963}"/>
          </ac:spMkLst>
        </pc:spChg>
      </pc:sldChg>
      <pc:sldChg chg="modSp add del mod">
        <pc:chgData name="AH" userId="db278859-e642-4dbd-a55b-76f2150d70a4" providerId="ADAL" clId="{5A18B9A8-BAD9-4709-854B-A727FAF5CE18}" dt="2026-05-27T13:43:31.497" v="9397" actId="47"/>
        <pc:sldMkLst>
          <pc:docMk/>
          <pc:sldMk cId="25692482" sldId="815"/>
        </pc:sldMkLst>
        <pc:spChg chg="mod">
          <ac:chgData name="AH" userId="db278859-e642-4dbd-a55b-76f2150d70a4" providerId="ADAL" clId="{5A18B9A8-BAD9-4709-854B-A727FAF5CE18}" dt="2026-05-27T13:06:13.613" v="8476" actId="20577"/>
          <ac:spMkLst>
            <pc:docMk/>
            <pc:sldMk cId="25692482" sldId="815"/>
            <ac:spMk id="22" creationId="{D643F129-781C-5A23-38E7-659B0B0A4401}"/>
          </ac:spMkLst>
        </pc:spChg>
      </pc:sldChg>
      <pc:sldChg chg="modSp add del mod">
        <pc:chgData name="AH" userId="db278859-e642-4dbd-a55b-76f2150d70a4" providerId="ADAL" clId="{5A18B9A8-BAD9-4709-854B-A727FAF5CE18}" dt="2026-05-27T13:43:32.201" v="9398" actId="47"/>
        <pc:sldMkLst>
          <pc:docMk/>
          <pc:sldMk cId="68012514" sldId="816"/>
        </pc:sldMkLst>
        <pc:spChg chg="mod">
          <ac:chgData name="AH" userId="db278859-e642-4dbd-a55b-76f2150d70a4" providerId="ADAL" clId="{5A18B9A8-BAD9-4709-854B-A727FAF5CE18}" dt="2026-05-27T13:36:10.028" v="9368" actId="13926"/>
          <ac:spMkLst>
            <pc:docMk/>
            <pc:sldMk cId="68012514" sldId="816"/>
            <ac:spMk id="3" creationId="{6426A1F0-2377-DF7C-8153-98A795C7C818}"/>
          </ac:spMkLst>
        </pc:spChg>
        <pc:spChg chg="mod">
          <ac:chgData name="AH" userId="db278859-e642-4dbd-a55b-76f2150d70a4" providerId="ADAL" clId="{5A18B9A8-BAD9-4709-854B-A727FAF5CE18}" dt="2026-05-27T13:06:19.886" v="8479" actId="20577"/>
          <ac:spMkLst>
            <pc:docMk/>
            <pc:sldMk cId="68012514" sldId="816"/>
            <ac:spMk id="20" creationId="{DF3943B5-F080-E031-4AFA-A1D86ABF7D07}"/>
          </ac:spMkLst>
        </pc:spChg>
        <pc:spChg chg="mod">
          <ac:chgData name="AH" userId="db278859-e642-4dbd-a55b-76f2150d70a4" providerId="ADAL" clId="{5A18B9A8-BAD9-4709-854B-A727FAF5CE18}" dt="2026-05-27T13:35:52.470" v="9366" actId="6549"/>
          <ac:spMkLst>
            <pc:docMk/>
            <pc:sldMk cId="68012514" sldId="816"/>
            <ac:spMk id="21" creationId="{38266310-B5BB-57A3-6A36-444AA1C5607B}"/>
          </ac:spMkLst>
        </pc:spChg>
      </pc:sldChg>
      <pc:sldChg chg="modSp add mod">
        <pc:chgData name="AH" userId="db278859-e642-4dbd-a55b-76f2150d70a4" providerId="ADAL" clId="{5A18B9A8-BAD9-4709-854B-A727FAF5CE18}" dt="2026-05-27T13:06:50.941" v="8496" actId="20577"/>
        <pc:sldMkLst>
          <pc:docMk/>
          <pc:sldMk cId="3533589983" sldId="817"/>
        </pc:sldMkLst>
        <pc:spChg chg="mod">
          <ac:chgData name="AH" userId="db278859-e642-4dbd-a55b-76f2150d70a4" providerId="ADAL" clId="{5A18B9A8-BAD9-4709-854B-A727FAF5CE18}" dt="2026-05-27T13:06:46.203" v="8491" actId="13926"/>
          <ac:spMkLst>
            <pc:docMk/>
            <pc:sldMk cId="3533589983" sldId="817"/>
            <ac:spMk id="3" creationId="{1411AA3B-0AD3-BE78-16EB-17043B34D7FC}"/>
          </ac:spMkLst>
        </pc:spChg>
        <pc:spChg chg="mod">
          <ac:chgData name="AH" userId="db278859-e642-4dbd-a55b-76f2150d70a4" providerId="ADAL" clId="{5A18B9A8-BAD9-4709-854B-A727FAF5CE18}" dt="2026-05-26T12:09:53.560" v="5946" actId="20577"/>
          <ac:spMkLst>
            <pc:docMk/>
            <pc:sldMk cId="3533589983" sldId="817"/>
            <ac:spMk id="5" creationId="{AF2A4678-B373-917D-48FD-CCE66C6B9B60}"/>
          </ac:spMkLst>
        </pc:spChg>
        <pc:spChg chg="mod">
          <ac:chgData name="AH" userId="db278859-e642-4dbd-a55b-76f2150d70a4" providerId="ADAL" clId="{5A18B9A8-BAD9-4709-854B-A727FAF5CE18}" dt="2026-05-27T13:06:50.941" v="8496" actId="20577"/>
          <ac:spMkLst>
            <pc:docMk/>
            <pc:sldMk cId="3533589983" sldId="817"/>
            <ac:spMk id="8" creationId="{14422413-DC2B-3DD1-C30C-7847E7ACDF27}"/>
          </ac:spMkLst>
        </pc:spChg>
      </pc:sldChg>
      <pc:sldChg chg="delSp modSp add del mod">
        <pc:chgData name="AH" userId="db278859-e642-4dbd-a55b-76f2150d70a4" providerId="ADAL" clId="{5A18B9A8-BAD9-4709-854B-A727FAF5CE18}" dt="2026-05-27T13:43:25.527" v="9386" actId="47"/>
        <pc:sldMkLst>
          <pc:docMk/>
          <pc:sldMk cId="50114232" sldId="818"/>
        </pc:sldMkLst>
        <pc:spChg chg="mod">
          <ac:chgData name="AH" userId="db278859-e642-4dbd-a55b-76f2150d70a4" providerId="ADAL" clId="{5A18B9A8-BAD9-4709-854B-A727FAF5CE18}" dt="2026-05-27T13:34:35.424" v="9218" actId="13926"/>
          <ac:spMkLst>
            <pc:docMk/>
            <pc:sldMk cId="50114232" sldId="818"/>
            <ac:spMk id="3" creationId="{C795C319-C49E-2397-44B8-6E037514B366}"/>
          </ac:spMkLst>
        </pc:spChg>
        <pc:spChg chg="mod">
          <ac:chgData name="AH" userId="db278859-e642-4dbd-a55b-76f2150d70a4" providerId="ADAL" clId="{5A18B9A8-BAD9-4709-854B-A727FAF5CE18}" dt="2026-05-27T13:29:44.993" v="8800" actId="6549"/>
          <ac:spMkLst>
            <pc:docMk/>
            <pc:sldMk cId="50114232" sldId="818"/>
            <ac:spMk id="8" creationId="{BFABDC50-6125-6483-87C8-945997D28D4C}"/>
          </ac:spMkLst>
        </pc:spChg>
        <pc:spChg chg="mod">
          <ac:chgData name="AH" userId="db278859-e642-4dbd-a55b-76f2150d70a4" providerId="ADAL" clId="{5A18B9A8-BAD9-4709-854B-A727FAF5CE18}" dt="2026-05-27T13:29:57.764" v="8821" actId="20577"/>
          <ac:spMkLst>
            <pc:docMk/>
            <pc:sldMk cId="50114232" sldId="818"/>
            <ac:spMk id="14" creationId="{8FAF2CD6-D9E5-9583-3479-E073CA1425CA}"/>
          </ac:spMkLst>
        </pc:spChg>
        <pc:spChg chg="mod">
          <ac:chgData name="AH" userId="db278859-e642-4dbd-a55b-76f2150d70a4" providerId="ADAL" clId="{5A18B9A8-BAD9-4709-854B-A727FAF5CE18}" dt="2026-05-27T13:32:30.865" v="9125" actId="6549"/>
          <ac:spMkLst>
            <pc:docMk/>
            <pc:sldMk cId="50114232" sldId="818"/>
            <ac:spMk id="17" creationId="{AE48985D-D4D0-849D-472C-BE758B2FF1C5}"/>
          </ac:spMkLst>
        </pc:spChg>
        <pc:spChg chg="mod">
          <ac:chgData name="AH" userId="db278859-e642-4dbd-a55b-76f2150d70a4" providerId="ADAL" clId="{5A18B9A8-BAD9-4709-854B-A727FAF5CE18}" dt="2026-05-27T13:30:23.697" v="8891" actId="6549"/>
          <ac:spMkLst>
            <pc:docMk/>
            <pc:sldMk cId="50114232" sldId="818"/>
            <ac:spMk id="19" creationId="{0A59CEB3-E45D-9971-6D35-ED0A5B761EF4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0" creationId="{57917E4E-AA93-D2CC-B14C-2733788C4B0C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1" creationId="{46B1382C-17F3-9426-239B-468FFC9C0927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2" creationId="{477ACC80-F443-93AD-91D8-9A6F02291195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3" creationId="{1057440E-19CC-67A5-B1E9-4D77199308E2}"/>
          </ac:spMkLst>
        </pc:spChg>
        <pc:spChg chg="del">
          <ac:chgData name="AH" userId="db278859-e642-4dbd-a55b-76f2150d70a4" providerId="ADAL" clId="{5A18B9A8-BAD9-4709-854B-A727FAF5CE18}" dt="2026-05-27T13:32:19.570" v="9121" actId="478"/>
          <ac:spMkLst>
            <pc:docMk/>
            <pc:sldMk cId="50114232" sldId="818"/>
            <ac:spMk id="25" creationId="{4E3B4774-BC0B-3E08-736C-DE658E9C988F}"/>
          </ac:spMkLst>
        </pc:spChg>
        <pc:spChg chg="mod">
          <ac:chgData name="AH" userId="db278859-e642-4dbd-a55b-76f2150d70a4" providerId="ADAL" clId="{5A18B9A8-BAD9-4709-854B-A727FAF5CE18}" dt="2026-05-27T13:32:40.483" v="9126" actId="1076"/>
          <ac:spMkLst>
            <pc:docMk/>
            <pc:sldMk cId="50114232" sldId="818"/>
            <ac:spMk id="26" creationId="{50F910C0-DE23-E715-6290-7750B4477CEA}"/>
          </ac:spMkLst>
        </pc:spChg>
        <pc:spChg chg="mod">
          <ac:chgData name="AH" userId="db278859-e642-4dbd-a55b-76f2150d70a4" providerId="ADAL" clId="{5A18B9A8-BAD9-4709-854B-A727FAF5CE18}" dt="2026-05-27T13:32:40.483" v="9126" actId="1076"/>
          <ac:spMkLst>
            <pc:docMk/>
            <pc:sldMk cId="50114232" sldId="818"/>
            <ac:spMk id="27" creationId="{D9F71BB6-4BA7-6BD8-FD5B-3886E66F2412}"/>
          </ac:spMkLst>
        </pc:spChg>
        <pc:spChg chg="mod">
          <ac:chgData name="AH" userId="db278859-e642-4dbd-a55b-76f2150d70a4" providerId="ADAL" clId="{5A18B9A8-BAD9-4709-854B-A727FAF5CE18}" dt="2026-05-27T13:32:49.979" v="9127" actId="1076"/>
          <ac:spMkLst>
            <pc:docMk/>
            <pc:sldMk cId="50114232" sldId="818"/>
            <ac:spMk id="28" creationId="{3162E745-CED8-3140-49EE-0AC644DCAC57}"/>
          </ac:spMkLst>
        </pc:spChg>
        <pc:spChg chg="mod">
          <ac:chgData name="AH" userId="db278859-e642-4dbd-a55b-76f2150d70a4" providerId="ADAL" clId="{5A18B9A8-BAD9-4709-854B-A727FAF5CE18}" dt="2026-05-27T13:32:59.602" v="9128" actId="1076"/>
          <ac:spMkLst>
            <pc:docMk/>
            <pc:sldMk cId="50114232" sldId="818"/>
            <ac:spMk id="29" creationId="{92E95718-69B7-6518-AA51-8CE7B7DF7EBC}"/>
          </ac:spMkLst>
        </pc:spChg>
        <pc:spChg chg="mod">
          <ac:chgData name="AH" userId="db278859-e642-4dbd-a55b-76f2150d70a4" providerId="ADAL" clId="{5A18B9A8-BAD9-4709-854B-A727FAF5CE18}" dt="2026-05-27T13:34:24.903" v="9217" actId="20577"/>
          <ac:spMkLst>
            <pc:docMk/>
            <pc:sldMk cId="50114232" sldId="818"/>
            <ac:spMk id="35" creationId="{0BC34DB2-1830-AEEA-628B-CCFCBACDD8A9}"/>
          </ac:spMkLst>
        </pc:spChg>
        <pc:spChg chg="mod">
          <ac:chgData name="AH" userId="db278859-e642-4dbd-a55b-76f2150d70a4" providerId="ADAL" clId="{5A18B9A8-BAD9-4709-854B-A727FAF5CE18}" dt="2026-05-27T13:34:12.940" v="9183" actId="20577"/>
          <ac:spMkLst>
            <pc:docMk/>
            <pc:sldMk cId="50114232" sldId="818"/>
            <ac:spMk id="38" creationId="{1A678A34-4EC5-5280-7FFD-2C73410A4758}"/>
          </ac:spMkLst>
        </pc:spChg>
        <pc:spChg chg="mod">
          <ac:chgData name="AH" userId="db278859-e642-4dbd-a55b-76f2150d70a4" providerId="ADAL" clId="{5A18B9A8-BAD9-4709-854B-A727FAF5CE18}" dt="2026-05-27T13:33:55.790" v="9181" actId="20577"/>
          <ac:spMkLst>
            <pc:docMk/>
            <pc:sldMk cId="50114232" sldId="818"/>
            <ac:spMk id="40" creationId="{08D78DCD-869E-DE7D-A077-D7B529AB809E}"/>
          </ac:spMkLst>
        </pc:spChg>
        <pc:spChg chg="mod">
          <ac:chgData name="AH" userId="db278859-e642-4dbd-a55b-76f2150d70a4" providerId="ADAL" clId="{5A18B9A8-BAD9-4709-854B-A727FAF5CE18}" dt="2026-05-27T13:04:32.236" v="8435" actId="20577"/>
          <ac:spMkLst>
            <pc:docMk/>
            <pc:sldMk cId="50114232" sldId="818"/>
            <ac:spMk id="56" creationId="{F0197B33-F5D0-11C6-FFF0-97C9B786EF59}"/>
          </ac:spMkLst>
        </pc:spChg>
        <pc:picChg chg="del">
          <ac:chgData name="AH" userId="db278859-e642-4dbd-a55b-76f2150d70a4" providerId="ADAL" clId="{5A18B9A8-BAD9-4709-854B-A727FAF5CE18}" dt="2026-05-27T13:32:19.570" v="9121" actId="478"/>
          <ac:picMkLst>
            <pc:docMk/>
            <pc:sldMk cId="50114232" sldId="818"/>
            <ac:picMk id="53" creationId="{4236E543-62F3-82E3-F8A5-C6E4C41242EE}"/>
          </ac:picMkLst>
        </pc:picChg>
      </pc:sldChg>
      <pc:sldChg chg="modSp add del mod">
        <pc:chgData name="AH" userId="db278859-e642-4dbd-a55b-76f2150d70a4" providerId="ADAL" clId="{5A18B9A8-BAD9-4709-854B-A727FAF5CE18}" dt="2026-05-27T13:43:25.951" v="9387" actId="47"/>
        <pc:sldMkLst>
          <pc:docMk/>
          <pc:sldMk cId="4146821672" sldId="819"/>
        </pc:sldMkLst>
        <pc:spChg chg="mod">
          <ac:chgData name="AH" userId="db278859-e642-4dbd-a55b-76f2150d70a4" providerId="ADAL" clId="{5A18B9A8-BAD9-4709-854B-A727FAF5CE18}" dt="2026-05-27T13:04:42.156" v="8438" actId="20577"/>
          <ac:spMkLst>
            <pc:docMk/>
            <pc:sldMk cId="4146821672" sldId="819"/>
            <ac:spMk id="84" creationId="{0871F129-FAFF-CEA0-8F1E-34AC97071539}"/>
          </ac:spMkLst>
        </pc:spChg>
      </pc:sldChg>
      <pc:sldChg chg="modSp add del mod">
        <pc:chgData name="AH" userId="db278859-e642-4dbd-a55b-76f2150d70a4" providerId="ADAL" clId="{5A18B9A8-BAD9-4709-854B-A727FAF5CE18}" dt="2026-05-27T13:24:32.155" v="8696" actId="47"/>
        <pc:sldMkLst>
          <pc:docMk/>
          <pc:sldMk cId="3846744215" sldId="820"/>
        </pc:sldMkLst>
        <pc:spChg chg="mod">
          <ac:chgData name="AH" userId="db278859-e642-4dbd-a55b-76f2150d70a4" providerId="ADAL" clId="{5A18B9A8-BAD9-4709-854B-A727FAF5CE18}" dt="2026-05-27T13:07:00.838" v="8499" actId="20577"/>
          <ac:spMkLst>
            <pc:docMk/>
            <pc:sldMk cId="3846744215" sldId="820"/>
            <ac:spMk id="56" creationId="{093911AF-F4A7-0765-D3A2-93638D1027AD}"/>
          </ac:spMkLst>
        </pc:spChg>
      </pc:sldChg>
      <pc:sldChg chg="modSp add mod">
        <pc:chgData name="AH" userId="db278859-e642-4dbd-a55b-76f2150d70a4" providerId="ADAL" clId="{5A18B9A8-BAD9-4709-854B-A727FAF5CE18}" dt="2026-05-27T13:07:15.836" v="8508" actId="20577"/>
        <pc:sldMkLst>
          <pc:docMk/>
          <pc:sldMk cId="1248759848" sldId="821"/>
        </pc:sldMkLst>
        <pc:spChg chg="mod">
          <ac:chgData name="AH" userId="db278859-e642-4dbd-a55b-76f2150d70a4" providerId="ADAL" clId="{5A18B9A8-BAD9-4709-854B-A727FAF5CE18}" dt="2026-05-27T13:07:15.836" v="8508" actId="20577"/>
          <ac:spMkLst>
            <pc:docMk/>
            <pc:sldMk cId="1248759848" sldId="821"/>
            <ac:spMk id="84" creationId="{E114AF04-7722-F735-8405-536F4F0F8B75}"/>
          </ac:spMkLst>
        </pc:spChg>
      </pc:sldChg>
      <pc:sldChg chg="addSp delSp modSp add mod">
        <pc:chgData name="AH" userId="db278859-e642-4dbd-a55b-76f2150d70a4" providerId="ADAL" clId="{5A18B9A8-BAD9-4709-854B-A727FAF5CE18}" dt="2026-05-27T13:07:22.184" v="8511" actId="20577"/>
        <pc:sldMkLst>
          <pc:docMk/>
          <pc:sldMk cId="1431277009" sldId="822"/>
        </pc:sldMkLst>
        <pc:spChg chg="add mod">
          <ac:chgData name="AH" userId="db278859-e642-4dbd-a55b-76f2150d70a4" providerId="ADAL" clId="{5A18B9A8-BAD9-4709-854B-A727FAF5CE18}" dt="2026-05-26T12:25:17.440" v="5961" actId="2711"/>
          <ac:spMkLst>
            <pc:docMk/>
            <pc:sldMk cId="1431277009" sldId="822"/>
            <ac:spMk id="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3:07:22.184" v="8511" actId="20577"/>
          <ac:spMkLst>
            <pc:docMk/>
            <pc:sldMk cId="1431277009" sldId="822"/>
            <ac:spMk id="22" creationId="{AD0DAE7B-280F-0707-6BB4-206A069A887C}"/>
          </ac:spMkLst>
        </pc:spChg>
      </pc:sldChg>
      <pc:sldChg chg="modSp add mod">
        <pc:chgData name="AH" userId="db278859-e642-4dbd-a55b-76f2150d70a4" providerId="ADAL" clId="{5A18B9A8-BAD9-4709-854B-A727FAF5CE18}" dt="2026-05-27T13:07:27.697" v="8514" actId="20577"/>
        <pc:sldMkLst>
          <pc:docMk/>
          <pc:sldMk cId="2160525491" sldId="823"/>
        </pc:sldMkLst>
        <pc:spChg chg="mod">
          <ac:chgData name="AH" userId="db278859-e642-4dbd-a55b-76f2150d70a4" providerId="ADAL" clId="{5A18B9A8-BAD9-4709-854B-A727FAF5CE18}" dt="2026-05-26T12:26:47.811" v="5997" actId="1076"/>
          <ac:spMkLst>
            <pc:docMk/>
            <pc:sldMk cId="2160525491" sldId="823"/>
            <ac:spMk id="2" creationId="{DFFC6587-DFE8-B830-F388-0F49CC20BE33}"/>
          </ac:spMkLst>
        </pc:spChg>
        <pc:spChg chg="mod">
          <ac:chgData name="AH" userId="db278859-e642-4dbd-a55b-76f2150d70a4" providerId="ADAL" clId="{5A18B9A8-BAD9-4709-854B-A727FAF5CE18}" dt="2026-05-26T12:25:52.452" v="5988" actId="6549"/>
          <ac:spMkLst>
            <pc:docMk/>
            <pc:sldMk cId="2160525491" sldId="823"/>
            <ac:spMk id="3" creationId="{1852D127-321B-2B06-DAC4-F6013A77760D}"/>
          </ac:spMkLst>
        </pc:spChg>
        <pc:spChg chg="mod">
          <ac:chgData name="AH" userId="db278859-e642-4dbd-a55b-76f2150d70a4" providerId="ADAL" clId="{5A18B9A8-BAD9-4709-854B-A727FAF5CE18}" dt="2026-05-27T13:07:27.697" v="8514" actId="20577"/>
          <ac:spMkLst>
            <pc:docMk/>
            <pc:sldMk cId="2160525491" sldId="823"/>
            <ac:spMk id="22" creationId="{86D12A34-C477-DE9A-9BB7-8FD3FE9B58F4}"/>
          </ac:spMkLst>
        </pc:spChg>
      </pc:sldChg>
      <pc:sldChg chg="modSp add mod">
        <pc:chgData name="AH" userId="db278859-e642-4dbd-a55b-76f2150d70a4" providerId="ADAL" clId="{5A18B9A8-BAD9-4709-854B-A727FAF5CE18}" dt="2026-05-27T13:07:34.046" v="8517" actId="20577"/>
        <pc:sldMkLst>
          <pc:docMk/>
          <pc:sldMk cId="699743851" sldId="824"/>
        </pc:sldMkLst>
        <pc:spChg chg="mod">
          <ac:chgData name="AH" userId="db278859-e642-4dbd-a55b-76f2150d70a4" providerId="ADAL" clId="{5A18B9A8-BAD9-4709-854B-A727FAF5CE18}" dt="2026-05-26T12:32:39.708" v="6941" actId="6549"/>
          <ac:spMkLst>
            <pc:docMk/>
            <pc:sldMk cId="699743851" sldId="824"/>
            <ac:spMk id="4" creationId="{B53FC15D-FFDD-7639-1BBF-2C6D69E1367C}"/>
          </ac:spMkLst>
        </pc:spChg>
        <pc:spChg chg="mod">
          <ac:chgData name="AH" userId="db278859-e642-4dbd-a55b-76f2150d70a4" providerId="ADAL" clId="{5A18B9A8-BAD9-4709-854B-A727FAF5CE18}" dt="2026-05-26T12:31:07.308" v="6605" actId="20577"/>
          <ac:spMkLst>
            <pc:docMk/>
            <pc:sldMk cId="699743851" sldId="824"/>
            <ac:spMk id="5" creationId="{255337FC-02BE-0FEC-FED0-BF47218BA94D}"/>
          </ac:spMkLst>
        </pc:spChg>
        <pc:spChg chg="mod">
          <ac:chgData name="AH" userId="db278859-e642-4dbd-a55b-76f2150d70a4" providerId="ADAL" clId="{5A18B9A8-BAD9-4709-854B-A727FAF5CE18}" dt="2026-05-26T12:28:36.034" v="6149" actId="20577"/>
          <ac:spMkLst>
            <pc:docMk/>
            <pc:sldMk cId="699743851" sldId="824"/>
            <ac:spMk id="11" creationId="{058D1E94-8A1F-3A85-120A-E0B5FD4D18EB}"/>
          </ac:spMkLst>
        </pc:spChg>
        <pc:spChg chg="mod">
          <ac:chgData name="AH" userId="db278859-e642-4dbd-a55b-76f2150d70a4" providerId="ADAL" clId="{5A18B9A8-BAD9-4709-854B-A727FAF5CE18}" dt="2026-05-26T12:28:29.955" v="6146" actId="6549"/>
          <ac:spMkLst>
            <pc:docMk/>
            <pc:sldMk cId="699743851" sldId="824"/>
            <ac:spMk id="12" creationId="{0B2FC670-9B72-D84F-D277-80CB52FDCC22}"/>
          </ac:spMkLst>
        </pc:spChg>
        <pc:spChg chg="mod">
          <ac:chgData name="AH" userId="db278859-e642-4dbd-a55b-76f2150d70a4" providerId="ADAL" clId="{5A18B9A8-BAD9-4709-854B-A727FAF5CE18}" dt="2026-05-26T12:29:22.590" v="6287" actId="20577"/>
          <ac:spMkLst>
            <pc:docMk/>
            <pc:sldMk cId="699743851" sldId="824"/>
            <ac:spMk id="13" creationId="{CA0FB62D-CF90-AE95-3925-FC5CBB09A928}"/>
          </ac:spMkLst>
        </pc:spChg>
        <pc:spChg chg="mod">
          <ac:chgData name="AH" userId="db278859-e642-4dbd-a55b-76f2150d70a4" providerId="ADAL" clId="{5A18B9A8-BAD9-4709-854B-A727FAF5CE18}" dt="2026-05-26T12:28:50.621" v="6173" actId="6549"/>
          <ac:spMkLst>
            <pc:docMk/>
            <pc:sldMk cId="699743851" sldId="824"/>
            <ac:spMk id="16" creationId="{85E67C73-884B-19C2-B8E2-775A2C3519AF}"/>
          </ac:spMkLst>
        </pc:spChg>
        <pc:spChg chg="mod">
          <ac:chgData name="AH" userId="db278859-e642-4dbd-a55b-76f2150d70a4" providerId="ADAL" clId="{5A18B9A8-BAD9-4709-854B-A727FAF5CE18}" dt="2026-05-26T12:30:00.359" v="6445" actId="6549"/>
          <ac:spMkLst>
            <pc:docMk/>
            <pc:sldMk cId="699743851" sldId="824"/>
            <ac:spMk id="18" creationId="{0489286B-CA02-E423-1D6B-A17FAD177350}"/>
          </ac:spMkLst>
        </pc:spChg>
        <pc:spChg chg="mod">
          <ac:chgData name="AH" userId="db278859-e642-4dbd-a55b-76f2150d70a4" providerId="ADAL" clId="{5A18B9A8-BAD9-4709-854B-A727FAF5CE18}" dt="2026-05-26T12:31:03.082" v="6602" actId="20577"/>
          <ac:spMkLst>
            <pc:docMk/>
            <pc:sldMk cId="699743851" sldId="824"/>
            <ac:spMk id="21" creationId="{48212758-9336-F3AE-2B2F-653187EDA013}"/>
          </ac:spMkLst>
        </pc:spChg>
        <pc:spChg chg="mod">
          <ac:chgData name="AH" userId="db278859-e642-4dbd-a55b-76f2150d70a4" providerId="ADAL" clId="{5A18B9A8-BAD9-4709-854B-A727FAF5CE18}" dt="2026-05-26T12:30:47.518" v="6585" actId="20577"/>
          <ac:spMkLst>
            <pc:docMk/>
            <pc:sldMk cId="699743851" sldId="824"/>
            <ac:spMk id="26" creationId="{B533FA1C-D71E-11E0-A588-4D2EA987103C}"/>
          </ac:spMkLst>
        </pc:spChg>
        <pc:spChg chg="mod">
          <ac:chgData name="AH" userId="db278859-e642-4dbd-a55b-76f2150d70a4" providerId="ADAL" clId="{5A18B9A8-BAD9-4709-854B-A727FAF5CE18}" dt="2026-05-26T12:30:30.392" v="6582" actId="20577"/>
          <ac:spMkLst>
            <pc:docMk/>
            <pc:sldMk cId="699743851" sldId="824"/>
            <ac:spMk id="27" creationId="{90B8DFDA-0D66-49EF-9D7C-2B59629EA6EA}"/>
          </ac:spMkLst>
        </pc:spChg>
        <pc:spChg chg="mod">
          <ac:chgData name="AH" userId="db278859-e642-4dbd-a55b-76f2150d70a4" providerId="ADAL" clId="{5A18B9A8-BAD9-4709-854B-A727FAF5CE18}" dt="2026-05-26T12:31:40.807" v="6785" actId="20577"/>
          <ac:spMkLst>
            <pc:docMk/>
            <pc:sldMk cId="699743851" sldId="824"/>
            <ac:spMk id="28" creationId="{BC9BEC02-ACB7-7087-567F-B37D4541173F}"/>
          </ac:spMkLst>
        </pc:spChg>
        <pc:spChg chg="mod">
          <ac:chgData name="AH" userId="db278859-e642-4dbd-a55b-76f2150d70a4" providerId="ADAL" clId="{5A18B9A8-BAD9-4709-854B-A727FAF5CE18}" dt="2026-05-26T12:31:15.396" v="6645" actId="6549"/>
          <ac:spMkLst>
            <pc:docMk/>
            <pc:sldMk cId="699743851" sldId="824"/>
            <ac:spMk id="31" creationId="{19BBA368-6616-94A2-86C6-446C038D8BCD}"/>
          </ac:spMkLst>
        </pc:spChg>
        <pc:spChg chg="mod">
          <ac:chgData name="AH" userId="db278859-e642-4dbd-a55b-76f2150d70a4" providerId="ADAL" clId="{5A18B9A8-BAD9-4709-854B-A727FAF5CE18}" dt="2026-05-27T13:07:34.046" v="8517" actId="20577"/>
          <ac:spMkLst>
            <pc:docMk/>
            <pc:sldMk cId="699743851" sldId="824"/>
            <ac:spMk id="34" creationId="{F29C0D29-072F-B589-CC4F-A3D456D115AB}"/>
          </ac:spMkLst>
        </pc:spChg>
      </pc:sldChg>
      <pc:sldChg chg="addSp delSp modSp add mod">
        <pc:chgData name="AH" userId="db278859-e642-4dbd-a55b-76f2150d70a4" providerId="ADAL" clId="{5A18B9A8-BAD9-4709-854B-A727FAF5CE18}" dt="2026-05-28T08:33:25.175" v="9913" actId="6549"/>
        <pc:sldMkLst>
          <pc:docMk/>
          <pc:sldMk cId="1196511919" sldId="825"/>
        </pc:sldMkLst>
        <pc:spChg chg="add del">
          <ac:chgData name="AH" userId="db278859-e642-4dbd-a55b-76f2150d70a4" providerId="ADAL" clId="{5A18B9A8-BAD9-4709-854B-A727FAF5CE18}" dt="2026-05-26T12:36:27.395" v="7648" actId="21"/>
          <ac:spMkLst>
            <pc:docMk/>
            <pc:sldMk cId="1196511919" sldId="825"/>
            <ac:spMk id="2" creationId="{A5D3B98D-1191-C21D-1BAF-B52FBAA7C5A1}"/>
          </ac:spMkLst>
        </pc:spChg>
        <pc:spChg chg="mod">
          <ac:chgData name="AH" userId="db278859-e642-4dbd-a55b-76f2150d70a4" providerId="ADAL" clId="{5A18B9A8-BAD9-4709-854B-A727FAF5CE18}" dt="2026-05-27T13:07:40.465" v="8522" actId="20577"/>
          <ac:spMkLst>
            <pc:docMk/>
            <pc:sldMk cId="1196511919" sldId="825"/>
            <ac:spMk id="3" creationId="{6C1672AB-8C5F-48CF-35EC-D70194BFA7B6}"/>
          </ac:spMkLst>
        </pc:spChg>
        <pc:spChg chg="mod">
          <ac:chgData name="AH" userId="db278859-e642-4dbd-a55b-76f2150d70a4" providerId="ADAL" clId="{5A18B9A8-BAD9-4709-854B-A727FAF5CE18}" dt="2026-05-26T12:34:05.030" v="7124" actId="6549"/>
          <ac:spMkLst>
            <pc:docMk/>
            <pc:sldMk cId="1196511919" sldId="825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8T08:31:33.675" v="9849" actId="6549"/>
          <ac:spMkLst>
            <pc:docMk/>
            <pc:sldMk cId="1196511919" sldId="825"/>
            <ac:spMk id="10" creationId="{A2AB2E8E-8E42-B148-DE72-FB95015AB048}"/>
          </ac:spMkLst>
        </pc:spChg>
        <pc:spChg chg="mod">
          <ac:chgData name="AH" userId="db278859-e642-4dbd-a55b-76f2150d70a4" providerId="ADAL" clId="{5A18B9A8-BAD9-4709-854B-A727FAF5CE18}" dt="2026-05-26T12:36:06.456" v="7643" actId="20577"/>
          <ac:spMkLst>
            <pc:docMk/>
            <pc:sldMk cId="1196511919" sldId="825"/>
            <ac:spMk id="12" creationId="{34235734-A066-043B-9C98-033A4C1196E0}"/>
          </ac:spMkLst>
        </pc:spChg>
        <pc:spChg chg="mod">
          <ac:chgData name="AH" userId="db278859-e642-4dbd-a55b-76f2150d70a4" providerId="ADAL" clId="{5A18B9A8-BAD9-4709-854B-A727FAF5CE18}" dt="2026-05-28T08:33:03.931" v="9875" actId="20577"/>
          <ac:spMkLst>
            <pc:docMk/>
            <pc:sldMk cId="1196511919" sldId="825"/>
            <ac:spMk id="17" creationId="{CC18FD43-B82A-C4BF-74B6-69A996AAF773}"/>
          </ac:spMkLst>
        </pc:spChg>
        <pc:spChg chg="mod">
          <ac:chgData name="AH" userId="db278859-e642-4dbd-a55b-76f2150d70a4" providerId="ADAL" clId="{5A18B9A8-BAD9-4709-854B-A727FAF5CE18}" dt="2026-05-28T08:33:11.269" v="9887" actId="20577"/>
          <ac:spMkLst>
            <pc:docMk/>
            <pc:sldMk cId="1196511919" sldId="825"/>
            <ac:spMk id="23" creationId="{D300C6D3-382B-E87A-7E9F-65D82929AAD6}"/>
          </ac:spMkLst>
        </pc:spChg>
        <pc:spChg chg="mod">
          <ac:chgData name="AH" userId="db278859-e642-4dbd-a55b-76f2150d70a4" providerId="ADAL" clId="{5A18B9A8-BAD9-4709-854B-A727FAF5CE18}" dt="2026-05-26T12:34:30.574" v="7293" actId="20577"/>
          <ac:spMkLst>
            <pc:docMk/>
            <pc:sldMk cId="1196511919" sldId="825"/>
            <ac:spMk id="24" creationId="{1B47E06D-95E8-6C94-3A45-818D6DA82D33}"/>
          </ac:spMkLst>
        </pc:spChg>
        <pc:spChg chg="mod">
          <ac:chgData name="AH" userId="db278859-e642-4dbd-a55b-76f2150d70a4" providerId="ADAL" clId="{5A18B9A8-BAD9-4709-854B-A727FAF5CE18}" dt="2026-05-28T08:33:15.624" v="9897" actId="6549"/>
          <ac:spMkLst>
            <pc:docMk/>
            <pc:sldMk cId="1196511919" sldId="825"/>
            <ac:spMk id="29" creationId="{1058E930-0758-FB7A-1B90-FEE50063CBDE}"/>
          </ac:spMkLst>
        </pc:spChg>
        <pc:spChg chg="mod">
          <ac:chgData name="AH" userId="db278859-e642-4dbd-a55b-76f2150d70a4" providerId="ADAL" clId="{5A18B9A8-BAD9-4709-854B-A727FAF5CE18}" dt="2026-05-26T12:35:05.395" v="7477" actId="6549"/>
          <ac:spMkLst>
            <pc:docMk/>
            <pc:sldMk cId="1196511919" sldId="825"/>
            <ac:spMk id="30" creationId="{F17A8C85-BBBB-15E8-D6AA-CD1051DA02D5}"/>
          </ac:spMkLst>
        </pc:spChg>
        <pc:spChg chg="mod">
          <ac:chgData name="AH" userId="db278859-e642-4dbd-a55b-76f2150d70a4" providerId="ADAL" clId="{5A18B9A8-BAD9-4709-854B-A727FAF5CE18}" dt="2026-05-26T12:35:11.320" v="7479" actId="1076"/>
          <ac:spMkLst>
            <pc:docMk/>
            <pc:sldMk cId="1196511919" sldId="825"/>
            <ac:spMk id="32" creationId="{D05FD29D-6CC1-D336-116D-C74032AD1B61}"/>
          </ac:spMkLst>
        </pc:spChg>
        <pc:spChg chg="mod">
          <ac:chgData name="AH" userId="db278859-e642-4dbd-a55b-76f2150d70a4" providerId="ADAL" clId="{5A18B9A8-BAD9-4709-854B-A727FAF5CE18}" dt="2026-05-28T08:33:21.079" v="9905" actId="6549"/>
          <ac:spMkLst>
            <pc:docMk/>
            <pc:sldMk cId="1196511919" sldId="825"/>
            <ac:spMk id="35" creationId="{D88AB60A-B207-1A50-2D93-02D94F79E52F}"/>
          </ac:spMkLst>
        </pc:spChg>
        <pc:spChg chg="mod">
          <ac:chgData name="AH" userId="db278859-e642-4dbd-a55b-76f2150d70a4" providerId="ADAL" clId="{5A18B9A8-BAD9-4709-854B-A727FAF5CE18}" dt="2026-05-26T12:35:33.726" v="7577" actId="6549"/>
          <ac:spMkLst>
            <pc:docMk/>
            <pc:sldMk cId="1196511919" sldId="825"/>
            <ac:spMk id="36" creationId="{B76832CE-9157-AB3C-34E3-23B0EE5485E7}"/>
          </ac:spMkLst>
        </pc:spChg>
        <pc:spChg chg="mod">
          <ac:chgData name="AH" userId="db278859-e642-4dbd-a55b-76f2150d70a4" providerId="ADAL" clId="{5A18B9A8-BAD9-4709-854B-A727FAF5CE18}" dt="2026-05-28T08:33:25.175" v="9913" actId="6549"/>
          <ac:spMkLst>
            <pc:docMk/>
            <pc:sldMk cId="1196511919" sldId="825"/>
            <ac:spMk id="41" creationId="{6126580E-8E6A-43C7-8B5E-20A051782416}"/>
          </ac:spMkLst>
        </pc:spChg>
        <pc:spChg chg="mod">
          <ac:chgData name="AH" userId="db278859-e642-4dbd-a55b-76f2150d70a4" providerId="ADAL" clId="{5A18B9A8-BAD9-4709-854B-A727FAF5CE18}" dt="2026-05-26T12:35:54.763" v="7640" actId="20577"/>
          <ac:spMkLst>
            <pc:docMk/>
            <pc:sldMk cId="1196511919" sldId="825"/>
            <ac:spMk id="42" creationId="{00EE7671-4A6E-F7A7-5BE8-AB74C85C39D0}"/>
          </ac:spMkLst>
        </pc:spChg>
      </pc:sldChg>
      <pc:sldChg chg="modSp add mod">
        <pc:chgData name="AH" userId="db278859-e642-4dbd-a55b-76f2150d70a4" providerId="ADAL" clId="{5A18B9A8-BAD9-4709-854B-A727FAF5CE18}" dt="2026-05-27T13:08:05.654" v="8531" actId="20577"/>
        <pc:sldMkLst>
          <pc:docMk/>
          <pc:sldMk cId="7819192" sldId="826"/>
        </pc:sldMkLst>
        <pc:spChg chg="mod">
          <ac:chgData name="AH" userId="db278859-e642-4dbd-a55b-76f2150d70a4" providerId="ADAL" clId="{5A18B9A8-BAD9-4709-854B-A727FAF5CE18}" dt="2026-05-26T12:39:39.533" v="7757" actId="20577"/>
          <ac:spMkLst>
            <pc:docMk/>
            <pc:sldMk cId="7819192" sldId="826"/>
            <ac:spMk id="2" creationId="{CD2F1B7D-2796-DB2F-7460-D6521398720F}"/>
          </ac:spMkLst>
        </pc:spChg>
        <pc:spChg chg="mod">
          <ac:chgData name="AH" userId="db278859-e642-4dbd-a55b-76f2150d70a4" providerId="ADAL" clId="{5A18B9A8-BAD9-4709-854B-A727FAF5CE18}" dt="2026-05-26T12:38:46.092" v="7740" actId="6549"/>
          <ac:spMkLst>
            <pc:docMk/>
            <pc:sldMk cId="7819192" sldId="826"/>
            <ac:spMk id="3" creationId="{33D074C7-26B8-CE68-075A-43D31937C0D1}"/>
          </ac:spMkLst>
        </pc:spChg>
        <pc:spChg chg="mod">
          <ac:chgData name="AH" userId="db278859-e642-4dbd-a55b-76f2150d70a4" providerId="ADAL" clId="{5A18B9A8-BAD9-4709-854B-A727FAF5CE18}" dt="2026-05-27T13:08:05.654" v="8531" actId="20577"/>
          <ac:spMkLst>
            <pc:docMk/>
            <pc:sldMk cId="7819192" sldId="826"/>
            <ac:spMk id="22" creationId="{21FE14BE-8C14-87C0-611A-F366AD361250}"/>
          </ac:spMkLst>
        </pc:spChg>
      </pc:sldChg>
      <pc:sldChg chg="modSp add mod">
        <pc:chgData name="AH" userId="db278859-e642-4dbd-a55b-76f2150d70a4" providerId="ADAL" clId="{5A18B9A8-BAD9-4709-854B-A727FAF5CE18}" dt="2026-05-28T08:29:02.742" v="9825" actId="20577"/>
        <pc:sldMkLst>
          <pc:docMk/>
          <pc:sldMk cId="4031612131" sldId="827"/>
        </pc:sldMkLst>
        <pc:spChg chg="mod">
          <ac:chgData name="AH" userId="db278859-e642-4dbd-a55b-76f2150d70a4" providerId="ADAL" clId="{5A18B9A8-BAD9-4709-854B-A727FAF5CE18}" dt="2026-05-26T12:40:50.937" v="7847" actId="2711"/>
          <ac:spMkLst>
            <pc:docMk/>
            <pc:sldMk cId="4031612131" sldId="827"/>
            <ac:spMk id="2" creationId="{4FB1C886-9056-D811-23A1-2D54F832143D}"/>
          </ac:spMkLst>
        </pc:spChg>
        <pc:spChg chg="mod">
          <ac:chgData name="AH" userId="db278859-e642-4dbd-a55b-76f2150d70a4" providerId="ADAL" clId="{5A18B9A8-BAD9-4709-854B-A727FAF5CE18}" dt="2026-05-28T08:29:02.742" v="9825" actId="20577"/>
          <ac:spMkLst>
            <pc:docMk/>
            <pc:sldMk cId="4031612131" sldId="827"/>
            <ac:spMk id="3" creationId="{07CBABBB-29E7-44CA-069F-02022807D5A1}"/>
          </ac:spMkLst>
        </pc:spChg>
        <pc:spChg chg="mod">
          <ac:chgData name="AH" userId="db278859-e642-4dbd-a55b-76f2150d70a4" providerId="ADAL" clId="{5A18B9A8-BAD9-4709-854B-A727FAF5CE18}" dt="2026-05-27T13:08:10.761" v="8534" actId="20577"/>
          <ac:spMkLst>
            <pc:docMk/>
            <pc:sldMk cId="4031612131" sldId="827"/>
            <ac:spMk id="22" creationId="{B2FE82CE-A6F2-29A9-2142-8879E0C4A560}"/>
          </ac:spMkLst>
        </pc:spChg>
      </pc:sldChg>
      <pc:sldChg chg="modSp add mod setBg">
        <pc:chgData name="AH" userId="db278859-e642-4dbd-a55b-76f2150d70a4" providerId="ADAL" clId="{5A18B9A8-BAD9-4709-854B-A727FAF5CE18}" dt="2026-05-27T13:08:16.742" v="8538" actId="20577"/>
        <pc:sldMkLst>
          <pc:docMk/>
          <pc:sldMk cId="2734756695" sldId="828"/>
        </pc:sldMkLst>
        <pc:spChg chg="mod">
          <ac:chgData name="AH" userId="db278859-e642-4dbd-a55b-76f2150d70a4" providerId="ADAL" clId="{5A18B9A8-BAD9-4709-854B-A727FAF5CE18}" dt="2026-05-26T12:41:32.650" v="7874" actId="6549"/>
          <ac:spMkLst>
            <pc:docMk/>
            <pc:sldMk cId="2734756695" sldId="828"/>
            <ac:spMk id="7" creationId="{0F412788-3B12-80E3-4F15-233E29A8A299}"/>
          </ac:spMkLst>
        </pc:spChg>
        <pc:spChg chg="mod">
          <ac:chgData name="AH" userId="db278859-e642-4dbd-a55b-76f2150d70a4" providerId="ADAL" clId="{5A18B9A8-BAD9-4709-854B-A727FAF5CE18}" dt="2026-05-26T12:41:44.980" v="7906" actId="20577"/>
          <ac:spMkLst>
            <pc:docMk/>
            <pc:sldMk cId="2734756695" sldId="828"/>
            <ac:spMk id="11" creationId="{90B6659E-73A9-35EC-0F96-25B657F0EEF1}"/>
          </ac:spMkLst>
        </pc:spChg>
        <pc:spChg chg="mod">
          <ac:chgData name="AH" userId="db278859-e642-4dbd-a55b-76f2150d70a4" providerId="ADAL" clId="{5A18B9A8-BAD9-4709-854B-A727FAF5CE18}" dt="2026-05-26T12:41:54.121" v="7907" actId="6549"/>
          <ac:spMkLst>
            <pc:docMk/>
            <pc:sldMk cId="2734756695" sldId="828"/>
            <ac:spMk id="15" creationId="{D81F0BF1-4B2C-AED9-204B-8701E2720349}"/>
          </ac:spMkLst>
        </pc:spChg>
        <pc:spChg chg="mod">
          <ac:chgData name="AH" userId="db278859-e642-4dbd-a55b-76f2150d70a4" providerId="ADAL" clId="{5A18B9A8-BAD9-4709-854B-A727FAF5CE18}" dt="2026-05-27T13:08:16.742" v="8538" actId="20577"/>
          <ac:spMkLst>
            <pc:docMk/>
            <pc:sldMk cId="2734756695" sldId="828"/>
            <ac:spMk id="22" creationId="{D0F88DB1-E336-04EA-CC86-5A1AE82DE9E5}"/>
          </ac:spMkLst>
        </pc:spChg>
      </pc:sldChg>
      <pc:sldChg chg="modSp add mod">
        <pc:chgData name="AH" userId="db278859-e642-4dbd-a55b-76f2150d70a4" providerId="ADAL" clId="{5A18B9A8-BAD9-4709-854B-A727FAF5CE18}" dt="2026-05-27T13:08:24.221" v="8543" actId="20577"/>
        <pc:sldMkLst>
          <pc:docMk/>
          <pc:sldMk cId="1722517495" sldId="829"/>
        </pc:sldMkLst>
        <pc:spChg chg="mod">
          <ac:chgData name="AH" userId="db278859-e642-4dbd-a55b-76f2150d70a4" providerId="ADAL" clId="{5A18B9A8-BAD9-4709-854B-A727FAF5CE18}" dt="2026-05-26T12:42:51.595" v="7917" actId="20577"/>
          <ac:spMkLst>
            <pc:docMk/>
            <pc:sldMk cId="1722517495" sldId="829"/>
            <ac:spMk id="2" creationId="{1D909D13-E904-A687-44E8-B0A8A0367EAF}"/>
          </ac:spMkLst>
        </pc:spChg>
        <pc:spChg chg="mod">
          <ac:chgData name="AH" userId="db278859-e642-4dbd-a55b-76f2150d70a4" providerId="ADAL" clId="{5A18B9A8-BAD9-4709-854B-A727FAF5CE18}" dt="2026-05-27T13:08:24.221" v="8543" actId="20577"/>
          <ac:spMkLst>
            <pc:docMk/>
            <pc:sldMk cId="1722517495" sldId="829"/>
            <ac:spMk id="22" creationId="{BEFC0AD5-9E82-328F-B488-A2CF3F3740E4}"/>
          </ac:spMkLst>
        </pc:spChg>
      </pc:sldChg>
      <pc:sldChg chg="modSp add del mod">
        <pc:chgData name="AH" userId="db278859-e642-4dbd-a55b-76f2150d70a4" providerId="ADAL" clId="{5A18B9A8-BAD9-4709-854B-A727FAF5CE18}" dt="2026-05-27T13:43:25.173" v="9384" actId="47"/>
        <pc:sldMkLst>
          <pc:docMk/>
          <pc:sldMk cId="2872516849" sldId="830"/>
        </pc:sldMkLst>
        <pc:spChg chg="mod">
          <ac:chgData name="AH" userId="db278859-e642-4dbd-a55b-76f2150d70a4" providerId="ADAL" clId="{5A18B9A8-BAD9-4709-854B-A727FAF5CE18}" dt="2026-05-27T13:00:29.319" v="8349" actId="20577"/>
          <ac:spMkLst>
            <pc:docMk/>
            <pc:sldMk cId="2872516849" sldId="830"/>
            <ac:spMk id="3" creationId="{E48C5BB1-9BE0-349D-BB5F-872DD6EAF140}"/>
          </ac:spMkLst>
        </pc:spChg>
        <pc:spChg chg="mod">
          <ac:chgData name="AH" userId="db278859-e642-4dbd-a55b-76f2150d70a4" providerId="ADAL" clId="{5A18B9A8-BAD9-4709-854B-A727FAF5CE18}" dt="2026-05-27T13:00:24.374" v="8346" actId="6549"/>
          <ac:spMkLst>
            <pc:docMk/>
            <pc:sldMk cId="2872516849" sldId="830"/>
            <ac:spMk id="4" creationId="{75BB568E-3F69-AAA7-6BDC-BD2858B831F5}"/>
          </ac:spMkLst>
        </pc:spChg>
      </pc:sldChg>
      <pc:sldChg chg="modSp add del mod">
        <pc:chgData name="AH" userId="db278859-e642-4dbd-a55b-76f2150d70a4" providerId="ADAL" clId="{5A18B9A8-BAD9-4709-854B-A727FAF5CE18}" dt="2026-05-27T13:43:32.762" v="9399" actId="47"/>
        <pc:sldMkLst>
          <pc:docMk/>
          <pc:sldMk cId="3039407705" sldId="831"/>
        </pc:sldMkLst>
        <pc:spChg chg="mod">
          <ac:chgData name="AH" userId="db278859-e642-4dbd-a55b-76f2150d70a4" providerId="ADAL" clId="{5A18B9A8-BAD9-4709-854B-A727FAF5CE18}" dt="2026-05-27T13:06:26.385" v="8482" actId="20577"/>
          <ac:spMkLst>
            <pc:docMk/>
            <pc:sldMk cId="3039407705" sldId="831"/>
            <ac:spMk id="3" creationId="{EFC117B4-D725-0B66-9D8A-3E993041E3E4}"/>
          </ac:spMkLst>
        </pc:spChg>
        <pc:spChg chg="mod">
          <ac:chgData name="AH" userId="db278859-e642-4dbd-a55b-76f2150d70a4" providerId="ADAL" clId="{5A18B9A8-BAD9-4709-854B-A727FAF5CE18}" dt="2026-05-27T13:06:33.640" v="8487" actId="20577"/>
          <ac:spMkLst>
            <pc:docMk/>
            <pc:sldMk cId="3039407705" sldId="831"/>
            <ac:spMk id="4" creationId="{4A4C966E-2B4D-C419-68C8-1AF9AF0B2DB8}"/>
          </ac:spMkLst>
        </pc:spChg>
      </pc:sldChg>
      <pc:sldChg chg="modSp add mod">
        <pc:chgData name="AH" userId="db278859-e642-4dbd-a55b-76f2150d70a4" providerId="ADAL" clId="{5A18B9A8-BAD9-4709-854B-A727FAF5CE18}" dt="2026-05-27T13:08:40.649" v="8552" actId="20577"/>
        <pc:sldMkLst>
          <pc:docMk/>
          <pc:sldMk cId="2892706771" sldId="832"/>
        </pc:sldMkLst>
        <pc:spChg chg="mod">
          <ac:chgData name="AH" userId="db278859-e642-4dbd-a55b-76f2150d70a4" providerId="ADAL" clId="{5A18B9A8-BAD9-4709-854B-A727FAF5CE18}" dt="2026-05-27T13:08:40.649" v="8552" actId="20577"/>
          <ac:spMkLst>
            <pc:docMk/>
            <pc:sldMk cId="2892706771" sldId="832"/>
            <ac:spMk id="3" creationId="{E80EA5A6-FF5E-E7A5-153F-6373BA32A967}"/>
          </ac:spMkLst>
        </pc:spChg>
        <pc:spChg chg="mod">
          <ac:chgData name="AH" userId="db278859-e642-4dbd-a55b-76f2150d70a4" providerId="ADAL" clId="{5A18B9A8-BAD9-4709-854B-A727FAF5CE18}" dt="2026-05-27T13:08:36.129" v="8549" actId="20577"/>
          <ac:spMkLst>
            <pc:docMk/>
            <pc:sldMk cId="2892706771" sldId="832"/>
            <ac:spMk id="4" creationId="{06EDFBCB-F50F-93DD-2E4C-D716FA0AB0ED}"/>
          </ac:spMkLst>
        </pc:spChg>
      </pc:sldChg>
      <pc:sldChg chg="modSp add del mod">
        <pc:chgData name="AH" userId="db278859-e642-4dbd-a55b-76f2150d70a4" providerId="ADAL" clId="{5A18B9A8-BAD9-4709-854B-A727FAF5CE18}" dt="2026-05-27T13:27:10.522" v="8757" actId="13926"/>
        <pc:sldMkLst>
          <pc:docMk/>
          <pc:sldMk cId="163473085" sldId="834"/>
        </pc:sldMkLst>
        <pc:spChg chg="mod">
          <ac:chgData name="AH" userId="db278859-e642-4dbd-a55b-76f2150d70a4" providerId="ADAL" clId="{5A18B9A8-BAD9-4709-854B-A727FAF5CE18}" dt="2026-05-27T13:27:10.522" v="8757" actId="13926"/>
          <ac:spMkLst>
            <pc:docMk/>
            <pc:sldMk cId="163473085" sldId="834"/>
            <ac:spMk id="3" creationId="{919DD4C7-EE7E-2C58-5EBE-C32899832EB4}"/>
          </ac:spMkLst>
        </pc:spChg>
        <pc:spChg chg="mod">
          <ac:chgData name="AH" userId="db278859-e642-4dbd-a55b-76f2150d70a4" providerId="ADAL" clId="{5A18B9A8-BAD9-4709-854B-A727FAF5CE18}" dt="2026-05-27T13:08:30.031" v="8546" actId="20577"/>
          <ac:spMkLst>
            <pc:docMk/>
            <pc:sldMk cId="163473085" sldId="834"/>
            <ac:spMk id="20" creationId="{E0EE3DEA-BF60-7DB5-A038-13C4D379496E}"/>
          </ac:spMkLst>
        </pc:spChg>
      </pc:sldChg>
      <pc:sldChg chg="modSp add del mod">
        <pc:chgData name="AH" userId="db278859-e642-4dbd-a55b-76f2150d70a4" providerId="ADAL" clId="{5A18B9A8-BAD9-4709-854B-A727FAF5CE18}" dt="2026-05-27T13:15:36.498" v="8649" actId="47"/>
        <pc:sldMkLst>
          <pc:docMk/>
          <pc:sldMk cId="2318156749" sldId="835"/>
        </pc:sldMkLst>
        <pc:spChg chg="mod">
          <ac:chgData name="AH" userId="db278859-e642-4dbd-a55b-76f2150d70a4" providerId="ADAL" clId="{5A18B9A8-BAD9-4709-854B-A727FAF5CE18}" dt="2026-05-27T13:09:05.618" v="8564" actId="20577"/>
          <ac:spMkLst>
            <pc:docMk/>
            <pc:sldMk cId="2318156749" sldId="835"/>
            <ac:spMk id="56" creationId="{1C81FFC5-DE92-B455-437F-62D50EF64273}"/>
          </ac:spMkLst>
        </pc:spChg>
      </pc:sldChg>
      <pc:sldChg chg="modSp add del mod">
        <pc:chgData name="AH" userId="db278859-e642-4dbd-a55b-76f2150d70a4" providerId="ADAL" clId="{5A18B9A8-BAD9-4709-854B-A727FAF5CE18}" dt="2026-05-27T13:43:39.867" v="9402" actId="47"/>
        <pc:sldMkLst>
          <pc:docMk/>
          <pc:sldMk cId="1581172947" sldId="836"/>
        </pc:sldMkLst>
        <pc:spChg chg="mod">
          <ac:chgData name="AH" userId="db278859-e642-4dbd-a55b-76f2150d70a4" providerId="ADAL" clId="{5A18B9A8-BAD9-4709-854B-A727FAF5CE18}" dt="2026-05-27T13:09:18.815" v="8567" actId="20577"/>
          <ac:spMkLst>
            <pc:docMk/>
            <pc:sldMk cId="1581172947" sldId="836"/>
            <ac:spMk id="84" creationId="{51139A2E-58EE-9A21-E145-A2A03E5DAFF9}"/>
          </ac:spMkLst>
        </pc:spChg>
      </pc:sldChg>
      <pc:sldChg chg="modSp add del mod">
        <pc:chgData name="AH" userId="db278859-e642-4dbd-a55b-76f2150d70a4" providerId="ADAL" clId="{5A18B9A8-BAD9-4709-854B-A727FAF5CE18}" dt="2026-05-27T13:43:39.037" v="9400" actId="47"/>
        <pc:sldMkLst>
          <pc:docMk/>
          <pc:sldMk cId="897270909" sldId="837"/>
        </pc:sldMkLst>
        <pc:spChg chg="mod">
          <ac:chgData name="AH" userId="db278859-e642-4dbd-a55b-76f2150d70a4" providerId="ADAL" clId="{5A18B9A8-BAD9-4709-854B-A727FAF5CE18}" dt="2026-05-27T13:08:55.158" v="8556" actId="13926"/>
          <ac:spMkLst>
            <pc:docMk/>
            <pc:sldMk cId="897270909" sldId="837"/>
            <ac:spMk id="3" creationId="{2FB27F22-687B-88EF-7271-6EED43CD14AC}"/>
          </ac:spMkLst>
        </pc:spChg>
        <pc:spChg chg="mod">
          <ac:chgData name="AH" userId="db278859-e642-4dbd-a55b-76f2150d70a4" providerId="ADAL" clId="{5A18B9A8-BAD9-4709-854B-A727FAF5CE18}" dt="2026-05-27T13:08:58.982" v="8561" actId="20577"/>
          <ac:spMkLst>
            <pc:docMk/>
            <pc:sldMk cId="897270909" sldId="837"/>
            <ac:spMk id="8" creationId="{5A9E95CC-88E6-09D5-C57D-3BFDFFC34519}"/>
          </ac:spMkLst>
        </pc:spChg>
      </pc:sldChg>
      <pc:sldChg chg="modSp add del mod">
        <pc:chgData name="AH" userId="db278859-e642-4dbd-a55b-76f2150d70a4" providerId="ADAL" clId="{5A18B9A8-BAD9-4709-854B-A727FAF5CE18}" dt="2026-05-27T13:43:40.254" v="9403" actId="47"/>
        <pc:sldMkLst>
          <pc:docMk/>
          <pc:sldMk cId="2618941281" sldId="838"/>
        </pc:sldMkLst>
        <pc:spChg chg="mod">
          <ac:chgData name="AH" userId="db278859-e642-4dbd-a55b-76f2150d70a4" providerId="ADAL" clId="{5A18B9A8-BAD9-4709-854B-A727FAF5CE18}" dt="2026-05-27T13:09:25.569" v="8570" actId="20577"/>
          <ac:spMkLst>
            <pc:docMk/>
            <pc:sldMk cId="2618941281" sldId="838"/>
            <ac:spMk id="22" creationId="{759B8881-82FC-9CE4-6247-A9FB886D190C}"/>
          </ac:spMkLst>
        </pc:spChg>
      </pc:sldChg>
      <pc:sldChg chg="modSp add del mod">
        <pc:chgData name="AH" userId="db278859-e642-4dbd-a55b-76f2150d70a4" providerId="ADAL" clId="{5A18B9A8-BAD9-4709-854B-A727FAF5CE18}" dt="2026-05-27T13:43:41.035" v="9405" actId="47"/>
        <pc:sldMkLst>
          <pc:docMk/>
          <pc:sldMk cId="2531200231" sldId="839"/>
        </pc:sldMkLst>
        <pc:spChg chg="mod">
          <ac:chgData name="AH" userId="db278859-e642-4dbd-a55b-76f2150d70a4" providerId="ADAL" clId="{5A18B9A8-BAD9-4709-854B-A727FAF5CE18}" dt="2026-05-27T13:09:30.090" v="8573" actId="20577"/>
          <ac:spMkLst>
            <pc:docMk/>
            <pc:sldMk cId="2531200231" sldId="839"/>
            <ac:spMk id="22" creationId="{7DAA5714-9FAF-F2F1-B360-AC1CA1D292CC}"/>
          </ac:spMkLst>
        </pc:spChg>
      </pc:sldChg>
      <pc:sldChg chg="modSp add del mod">
        <pc:chgData name="AH" userId="db278859-e642-4dbd-a55b-76f2150d70a4" providerId="ADAL" clId="{5A18B9A8-BAD9-4709-854B-A727FAF5CE18}" dt="2026-05-27T13:43:41.431" v="9406" actId="47"/>
        <pc:sldMkLst>
          <pc:docMk/>
          <pc:sldMk cId="1899450153" sldId="840"/>
        </pc:sldMkLst>
        <pc:spChg chg="mod">
          <ac:chgData name="AH" userId="db278859-e642-4dbd-a55b-76f2150d70a4" providerId="ADAL" clId="{5A18B9A8-BAD9-4709-854B-A727FAF5CE18}" dt="2026-05-27T13:09:35.990" v="8576" actId="20577"/>
          <ac:spMkLst>
            <pc:docMk/>
            <pc:sldMk cId="1899450153" sldId="840"/>
            <ac:spMk id="22" creationId="{FD44E2E4-B937-92BA-0D39-5143C488DB35}"/>
          </ac:spMkLst>
        </pc:spChg>
      </pc:sldChg>
      <pc:sldChg chg="addSp modSp add del mod">
        <pc:chgData name="AH" userId="db278859-e642-4dbd-a55b-76f2150d70a4" providerId="ADAL" clId="{5A18B9A8-BAD9-4709-854B-A727FAF5CE18}" dt="2026-05-27T13:43:41.827" v="9407" actId="47"/>
        <pc:sldMkLst>
          <pc:docMk/>
          <pc:sldMk cId="3714281404" sldId="841"/>
        </pc:sldMkLst>
        <pc:spChg chg="mod">
          <ac:chgData name="AH" userId="db278859-e642-4dbd-a55b-76f2150d70a4" providerId="ADAL" clId="{5A18B9A8-BAD9-4709-854B-A727FAF5CE18}" dt="2026-05-27T13:09:45.311" v="8579" actId="20577"/>
          <ac:spMkLst>
            <pc:docMk/>
            <pc:sldMk cId="3714281404" sldId="841"/>
            <ac:spMk id="22" creationId="{C910657E-4941-9444-B33A-96A1BC9B1921}"/>
          </ac:spMkLst>
        </pc:spChg>
      </pc:sldChg>
      <pc:sldChg chg="addSp modSp add del mod">
        <pc:chgData name="AH" userId="db278859-e642-4dbd-a55b-76f2150d70a4" providerId="ADAL" clId="{5A18B9A8-BAD9-4709-854B-A727FAF5CE18}" dt="2026-05-27T13:43:42.235" v="9408" actId="47"/>
        <pc:sldMkLst>
          <pc:docMk/>
          <pc:sldMk cId="3295959703" sldId="842"/>
        </pc:sldMkLst>
        <pc:spChg chg="mod">
          <ac:chgData name="AH" userId="db278859-e642-4dbd-a55b-76f2150d70a4" providerId="ADAL" clId="{5A18B9A8-BAD9-4709-854B-A727FAF5CE18}" dt="2026-05-27T13:09:51.326" v="8582" actId="20577"/>
          <ac:spMkLst>
            <pc:docMk/>
            <pc:sldMk cId="3295959703" sldId="842"/>
            <ac:spMk id="22" creationId="{15003EB5-68C0-39BD-0288-A806A6C0E1B2}"/>
          </ac:spMkLst>
        </pc:spChg>
      </pc:sldChg>
      <pc:sldChg chg="modSp add del mod">
        <pc:chgData name="AH" userId="db278859-e642-4dbd-a55b-76f2150d70a4" providerId="ADAL" clId="{5A18B9A8-BAD9-4709-854B-A727FAF5CE18}" dt="2026-05-27T13:43:42.608" v="9409" actId="47"/>
        <pc:sldMkLst>
          <pc:docMk/>
          <pc:sldMk cId="2405492012" sldId="843"/>
        </pc:sldMkLst>
        <pc:spChg chg="mod">
          <ac:chgData name="AH" userId="db278859-e642-4dbd-a55b-76f2150d70a4" providerId="ADAL" clId="{5A18B9A8-BAD9-4709-854B-A727FAF5CE18}" dt="2026-05-27T13:09:57.843" v="8585" actId="20577"/>
          <ac:spMkLst>
            <pc:docMk/>
            <pc:sldMk cId="2405492012" sldId="843"/>
            <ac:spMk id="22" creationId="{0E6E2DC6-0DF0-27A8-3E6C-8919B75F4AF9}"/>
          </ac:spMkLst>
        </pc:spChg>
      </pc:sldChg>
      <pc:sldChg chg="modSp add del mod">
        <pc:chgData name="AH" userId="db278859-e642-4dbd-a55b-76f2150d70a4" providerId="ADAL" clId="{5A18B9A8-BAD9-4709-854B-A727FAF5CE18}" dt="2026-05-27T13:43:43.539" v="9411" actId="47"/>
        <pc:sldMkLst>
          <pc:docMk/>
          <pc:sldMk cId="1563346200" sldId="844"/>
        </pc:sldMkLst>
        <pc:spChg chg="mod">
          <ac:chgData name="AH" userId="db278859-e642-4dbd-a55b-76f2150d70a4" providerId="ADAL" clId="{5A18B9A8-BAD9-4709-854B-A727FAF5CE18}" dt="2026-05-27T13:10:08.699" v="8593" actId="20577"/>
          <ac:spMkLst>
            <pc:docMk/>
            <pc:sldMk cId="1563346200" sldId="844"/>
            <ac:spMk id="22" creationId="{6026CE00-6C33-ABA2-273C-379242F446A2}"/>
          </ac:spMkLst>
        </pc:spChg>
      </pc:sldChg>
      <pc:sldChg chg="modSp add del mod">
        <pc:chgData name="AH" userId="db278859-e642-4dbd-a55b-76f2150d70a4" providerId="ADAL" clId="{5A18B9A8-BAD9-4709-854B-A727FAF5CE18}" dt="2026-05-27T13:43:28.449" v="9392" actId="47"/>
        <pc:sldMkLst>
          <pc:docMk/>
          <pc:sldMk cId="1529891909" sldId="845"/>
        </pc:sldMkLst>
        <pc:spChg chg="mod">
          <ac:chgData name="AH" userId="db278859-e642-4dbd-a55b-76f2150d70a4" providerId="ADAL" clId="{5A18B9A8-BAD9-4709-854B-A727FAF5CE18}" dt="2026-05-27T13:05:24.890" v="8455" actId="20577"/>
          <ac:spMkLst>
            <pc:docMk/>
            <pc:sldMk cId="1529891909" sldId="845"/>
            <ac:spMk id="7" creationId="{3E4ABA6F-72E7-68B1-E12E-D798AEE8FC49}"/>
          </ac:spMkLst>
        </pc:spChg>
      </pc:sldChg>
      <pc:sldChg chg="modSp add mod">
        <pc:chgData name="AH" userId="db278859-e642-4dbd-a55b-76f2150d70a4" providerId="ADAL" clId="{5A18B9A8-BAD9-4709-854B-A727FAF5CE18}" dt="2026-05-27T13:07:59.679" v="8528" actId="20577"/>
        <pc:sldMkLst>
          <pc:docMk/>
          <pc:sldMk cId="639995920" sldId="846"/>
        </pc:sldMkLst>
        <pc:spChg chg="mod">
          <ac:chgData name="AH" userId="db278859-e642-4dbd-a55b-76f2150d70a4" providerId="ADAL" clId="{5A18B9A8-BAD9-4709-854B-A727FAF5CE18}" dt="2026-05-27T13:07:59.679" v="8528" actId="20577"/>
          <ac:spMkLst>
            <pc:docMk/>
            <pc:sldMk cId="639995920" sldId="846"/>
            <ac:spMk id="7" creationId="{E4F8B825-982D-5522-40B2-33FD11945D52}"/>
          </ac:spMkLst>
        </pc:spChg>
      </pc:sldChg>
      <pc:sldChg chg="modSp add del mod">
        <pc:chgData name="AH" userId="db278859-e642-4dbd-a55b-76f2150d70a4" providerId="ADAL" clId="{5A18B9A8-BAD9-4709-854B-A727FAF5CE18}" dt="2026-05-27T13:43:43.061" v="9410" actId="47"/>
        <pc:sldMkLst>
          <pc:docMk/>
          <pc:sldMk cId="581428507" sldId="847"/>
        </pc:sldMkLst>
        <pc:spChg chg="mod">
          <ac:chgData name="AH" userId="db278859-e642-4dbd-a55b-76f2150d70a4" providerId="ADAL" clId="{5A18B9A8-BAD9-4709-854B-A727FAF5CE18}" dt="2026-05-27T13:10:03.200" v="8588" actId="20577"/>
          <ac:spMkLst>
            <pc:docMk/>
            <pc:sldMk cId="581428507" sldId="847"/>
            <ac:spMk id="7" creationId="{A7CEA968-26E9-C861-AF84-FA8C50A979E9}"/>
          </ac:spMkLst>
        </pc:spChg>
      </pc:sldChg>
      <pc:sldChg chg="modSp add mod">
        <pc:chgData name="AH" userId="db278859-e642-4dbd-a55b-76f2150d70a4" providerId="ADAL" clId="{5A18B9A8-BAD9-4709-854B-A727FAF5CE18}" dt="2026-05-28T08:28:35.063" v="9743" actId="6549"/>
        <pc:sldMkLst>
          <pc:docMk/>
          <pc:sldMk cId="1716810905" sldId="847"/>
        </pc:sldMkLst>
        <pc:spChg chg="mod">
          <ac:chgData name="AH" userId="db278859-e642-4dbd-a55b-76f2150d70a4" providerId="ADAL" clId="{5A18B9A8-BAD9-4709-854B-A727FAF5CE18}" dt="2026-05-28T08:28:35.063" v="9743" actId="6549"/>
          <ac:spMkLst>
            <pc:docMk/>
            <pc:sldMk cId="1716810905" sldId="847"/>
            <ac:spMk id="2" creationId="{CDB0E2BF-8750-B81F-5DA0-0C688C939E67}"/>
          </ac:spMkLst>
        </pc:spChg>
        <pc:spChg chg="mod">
          <ac:chgData name="AH" userId="db278859-e642-4dbd-a55b-76f2150d70a4" providerId="ADAL" clId="{5A18B9A8-BAD9-4709-854B-A727FAF5CE18}" dt="2026-05-28T08:27:41.135" v="9467" actId="20577"/>
          <ac:spMkLst>
            <pc:docMk/>
            <pc:sldMk cId="1716810905" sldId="847"/>
            <ac:spMk id="3" creationId="{4CE757ED-F73C-6E6E-73A0-2787E0DB9191}"/>
          </ac:spMkLst>
        </pc:spChg>
      </pc:sldChg>
      <pc:sldChg chg="add del">
        <pc:chgData name="AH" userId="db278859-e642-4dbd-a55b-76f2150d70a4" providerId="ADAL" clId="{5A18B9A8-BAD9-4709-854B-A727FAF5CE18}" dt="2026-05-27T13:43:44.436" v="9413" actId="47"/>
        <pc:sldMkLst>
          <pc:docMk/>
          <pc:sldMk cId="0" sldId="848"/>
        </pc:sldMkLst>
      </pc:sldChg>
      <pc:sldChg chg="add del">
        <pc:chgData name="AH" userId="db278859-e642-4dbd-a55b-76f2150d70a4" providerId="ADAL" clId="{5A18B9A8-BAD9-4709-854B-A727FAF5CE18}" dt="2026-05-27T13:43:45.066" v="9414" actId="47"/>
        <pc:sldMkLst>
          <pc:docMk/>
          <pc:sldMk cId="0" sldId="849"/>
        </pc:sldMkLst>
      </pc:sldChg>
      <pc:sldChg chg="add del">
        <pc:chgData name="AH" userId="db278859-e642-4dbd-a55b-76f2150d70a4" providerId="ADAL" clId="{5A18B9A8-BAD9-4709-854B-A727FAF5CE18}" dt="2026-05-27T13:29:21.065" v="8781" actId="47"/>
        <pc:sldMkLst>
          <pc:docMk/>
          <pc:sldMk cId="2692915421" sldId="850"/>
        </pc:sldMkLst>
      </pc:sldChg>
      <pc:sldChg chg="add del">
        <pc:chgData name="AH" userId="db278859-e642-4dbd-a55b-76f2150d70a4" providerId="ADAL" clId="{5A18B9A8-BAD9-4709-854B-A727FAF5CE18}" dt="2026-05-27T13:28:18.019" v="8760" actId="47"/>
        <pc:sldMkLst>
          <pc:docMk/>
          <pc:sldMk cId="4231145480" sldId="851"/>
        </pc:sldMkLst>
      </pc:sldChg>
      <pc:sldMasterChg chg="del delSldLayout">
        <pc:chgData name="AH" userId="db278859-e642-4dbd-a55b-76f2150d70a4" providerId="ADAL" clId="{5A18B9A8-BAD9-4709-854B-A727FAF5CE18}" dt="2026-05-27T13:43:45.066" v="9414" actId="47"/>
        <pc:sldMasterMkLst>
          <pc:docMk/>
          <pc:sldMasterMk cId="2448836496" sldId="2147483652"/>
        </pc:sldMasterMkLst>
        <pc:sldLayoutChg chg="del">
          <pc:chgData name="AH" userId="db278859-e642-4dbd-a55b-76f2150d70a4" providerId="ADAL" clId="{5A18B9A8-BAD9-4709-854B-A727FAF5CE18}" dt="2026-05-27T13:43:45.066" v="9414" actId="47"/>
          <pc:sldLayoutMkLst>
            <pc:docMk/>
            <pc:sldMasterMk cId="2448836496" sldId="2147483652"/>
            <pc:sldLayoutMk cId="4178927173" sldId="214748365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86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ECEB7-CFE3-7563-9DF2-25E599118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5B7F3-89A4-375C-81F6-CB62ADA83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4ED702-702B-059A-1A3E-1069C3FEC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2293D-C010-F92E-EABB-CC6569C650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142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0E5DB-5D35-EE38-1D46-DD9E15F6C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D269C-F8FD-5F8F-0BA7-3B4C9FF14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411529-F249-CB37-47E8-1FDC41174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482EB-220C-E78C-BEAB-43BA7F8BEE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586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A3C47-ABB1-888C-635D-DB2818CA8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2C08F4-2661-D541-F410-0261DEB6E3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D4B832-7348-0E0C-6CF5-5E5500C80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BED1A-985B-F88D-E18C-059C822684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813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DE062-5F54-9D52-0BA4-46CB22726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C28C0-5597-3A65-B039-B0C4A431B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99733-80FB-4488-0940-D37CE2E9B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E9F23-5256-8F89-2C00-F74FD5A61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007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D5B87-C8BA-8C00-4C69-72B72F249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D5FB4-1C35-E314-595B-7CFE74643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9FE68-EF90-EDCF-6598-9E79CE5CE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43736-3396-B8D4-1C8C-36757517AC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042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AE5F-3B9F-5053-2FCE-A0B396DDA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79139-9339-5578-873A-B0411AD86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DF7C2-BA4C-38EE-0DD5-904DCD8EA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05D92-A470-B45B-F796-2C1502BB8D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289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FE2A-6F87-61E3-5C35-7ED99B5EE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C4BD4-61C8-F445-349D-6B69786B1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A8CB2F-0A95-A63E-CF21-EF498C22A1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ABC81-5519-451E-3533-ACDE5DE94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196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E94A0-696F-9CAE-3DA3-70E099F89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9564B6-B077-AFBF-FD26-65A2902E8C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BC2D74-0C05-7241-7B93-A317DDA87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9AF4D-CA3F-C510-047E-0482E59C04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398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761D8-72FB-C920-EE6D-4DEFD3A99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1F510F-B4A0-5476-5A6E-C19AA1AA4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58886-0209-8A69-0E0F-1C02BA41D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4628E-2939-9773-B1C8-A1C32C292B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072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91CE5-D703-0C3A-C97A-D8946DDD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3C5446-2344-FA01-6AD7-B8A08AC7E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ACCEC8-3745-1636-7ECF-A455BFEF7A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20C0E-C3B9-7469-236C-7898DD13C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2885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7D0E1-FFD3-B6EA-DC13-528CE18B8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8F46D9-2BC1-7AFC-2320-EBC891978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245A03-12E6-E522-2147-4DDC376B5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9132F-523F-42B0-9F86-FF0E8E3B32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4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1F68-098A-C96C-6FCC-B8FE24983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2C2C7-8D02-34C7-7272-387C15B272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3D4421-F8E6-6FFE-F0E3-CF46B1670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D0552-8EEF-8604-4E9C-14363BF486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534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A3AF6-0B69-1CE0-0EE2-3316F455F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2A6D45-04BE-806E-2707-0F0E43173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C6B852-2D76-2C87-EA9B-E5EF1A749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21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93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13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F4329-E77C-E13A-4DAE-74D3E5FE3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B04EAB99-FE62-CE99-AA5F-B0325CFD732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14422413-DC2B-3DD1-C30C-7847E7ACDF2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411AA3B-0AD3-BE78-16EB-17043B34D7FC}"/>
              </a:ext>
            </a:extLst>
          </p:cNvPr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400" normalizeH="0" baseline="0" noProof="0" dirty="0">
                <a:ln>
                  <a:noFill/>
                </a:ln>
                <a:solidFill>
                  <a:srgbClr val="AFA9E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F2A4678-B373-917D-48FD-CCE66C6B9B60}"/>
              </a:ext>
            </a:extLst>
          </p:cNvPr>
          <p:cNvSpPr/>
          <p:nvPr/>
        </p:nvSpPr>
        <p:spPr>
          <a:xfrm>
            <a:off x="365760" y="1993719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Build Your Pitch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D6D5B7-A89D-B5A6-59FF-746522ECB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F65FDEFE-ACD4-A7D6-F763-5AFADC19F270}"/>
              </a:ext>
            </a:extLst>
          </p:cNvPr>
          <p:cNvSpPr/>
          <p:nvPr/>
        </p:nvSpPr>
        <p:spPr>
          <a:xfrm>
            <a:off x="365760" y="31089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C8F5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E0C8F5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WINCHBURGH CHALLENGE – chose your problem, design your solution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AFA9EC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358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JOURNEY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F8A78B0-A7EC-A22D-C24F-284AB7F2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Welcome Back &amp; Recap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36FA87D-08CF-79B2-FB92-3AE95B182AEB}"/>
              </a:ext>
            </a:extLst>
          </p:cNvPr>
          <p:cNvSpPr/>
          <p:nvPr/>
        </p:nvSpPr>
        <p:spPr>
          <a:xfrm>
            <a:off x="18288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E2BE8C-419B-2A46-8EDA-A86E9C8B8FE3}"/>
              </a:ext>
            </a:extLst>
          </p:cNvPr>
          <p:cNvSpPr/>
          <p:nvPr/>
        </p:nvSpPr>
        <p:spPr>
          <a:xfrm>
            <a:off x="18288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9AF04A5-0106-A2CC-DF1C-651DA4C58337}"/>
              </a:ext>
            </a:extLst>
          </p:cNvPr>
          <p:cNvSpPr/>
          <p:nvPr/>
        </p:nvSpPr>
        <p:spPr>
          <a:xfrm>
            <a:off x="29260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C1791A5-5E9A-003C-FCDA-056A7E6702B7}"/>
              </a:ext>
            </a:extLst>
          </p:cNvPr>
          <p:cNvSpPr/>
          <p:nvPr/>
        </p:nvSpPr>
        <p:spPr>
          <a:xfrm>
            <a:off x="137160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Reminder Meta Skills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18288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8288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29260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2459736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37160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Pitch structure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182880" y="3067813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182880" y="3067813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29260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0:30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31F8CEE0-A0D6-9943-6C08-44EF1107A68D}"/>
              </a:ext>
            </a:extLst>
          </p:cNvPr>
          <p:cNvSpPr/>
          <p:nvPr/>
        </p:nvSpPr>
        <p:spPr>
          <a:xfrm>
            <a:off x="932688" y="3209544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137160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a story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82880" y="3813048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82880" y="3813048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92608" y="3813048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71600" y="3813048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7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70916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70916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81888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9788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Working with your team on building your pitch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1863" y="941832"/>
            <a:ext cx="310896" cy="310896"/>
          </a:xfrm>
          <a:prstGeom prst="rect">
            <a:avLst/>
          </a:prstGeom>
        </p:spPr>
      </p:pic>
      <p:sp>
        <p:nvSpPr>
          <p:cNvPr id="41" name="Shape 33">
            <a:extLst>
              <a:ext uri="{FF2B5EF4-FFF2-40B4-BE49-F238E27FC236}">
                <a16:creationId xmlns:a16="http://schemas.microsoft.com/office/drawing/2014/main" id="{5B5A8AD2-EB84-CA9D-CCD9-4946B78B1EC9}"/>
              </a:ext>
            </a:extLst>
          </p:cNvPr>
          <p:cNvSpPr/>
          <p:nvPr/>
        </p:nvSpPr>
        <p:spPr>
          <a:xfrm>
            <a:off x="470916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E1AF28E7-82E0-6DF9-A0A4-C7A36CEC3DCB}"/>
              </a:ext>
            </a:extLst>
          </p:cNvPr>
          <p:cNvSpPr/>
          <p:nvPr/>
        </p:nvSpPr>
        <p:spPr>
          <a:xfrm>
            <a:off x="470916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30AC79B8-7A8A-633D-B87E-5101C797190E}"/>
              </a:ext>
            </a:extLst>
          </p:cNvPr>
          <p:cNvSpPr/>
          <p:nvPr/>
        </p:nvSpPr>
        <p:spPr>
          <a:xfrm>
            <a:off x="481888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8112" y="1700784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E3D68943-D0DF-98BD-EF88-71249DF33E73}"/>
              </a:ext>
            </a:extLst>
          </p:cNvPr>
          <p:cNvSpPr/>
          <p:nvPr/>
        </p:nvSpPr>
        <p:spPr>
          <a:xfrm>
            <a:off x="589788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 Skills Debrief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70916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70916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1888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1:55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2459736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9788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Image 5" descr="preencoded.png">
            <a:extLst>
              <a:ext uri="{FF2B5EF4-FFF2-40B4-BE49-F238E27FC236}">
                <a16:creationId xmlns:a16="http://schemas.microsoft.com/office/drawing/2014/main" id="{E6B693F1-51EA-4281-3DB5-2EDD0F383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39" y="1697736"/>
            <a:ext cx="310896" cy="310896"/>
          </a:xfrm>
          <a:prstGeom prst="rect">
            <a:avLst/>
          </a:prstGeom>
        </p:spPr>
      </p:pic>
      <p:pic>
        <p:nvPicPr>
          <p:cNvPr id="53" name="Graphic 52" descr="Question Mark with solid fill">
            <a:extLst>
              <a:ext uri="{FF2B5EF4-FFF2-40B4-BE49-F238E27FC236}">
                <a16:creationId xmlns:a16="http://schemas.microsoft.com/office/drawing/2014/main" id="{DFB30C75-FB22-58DC-B733-2166FB8C3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8408" y="3209544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1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D3441-9F0C-63B6-906F-0EC1AEEBF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4F449E6-244C-F9AD-0113-36A6920031A9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A52DBD6-E94F-DC1C-B3EC-E61E0CB56033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EAE625C-C4B2-72DF-50C0-7E30FA64930B}"/>
              </a:ext>
            </a:extLst>
          </p:cNvPr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AAA0F21-F8FA-4BB3-EA3C-6A133D8095D8}"/>
              </a:ext>
            </a:extLst>
          </p:cNvPr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12B83B5-1189-F783-7E54-7716B90D975B}"/>
              </a:ext>
            </a:extLst>
          </p:cNvPr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300376E4-493F-F177-BB33-1A3C673C4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069FB940-93E4-F193-AEE8-9F9C22503D44}"/>
              </a:ext>
            </a:extLst>
          </p:cNvPr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88451CC-7976-927B-A7C0-BFE327027124}"/>
              </a:ext>
            </a:extLst>
          </p:cNvPr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B2508EDF-2232-F4FE-0ADC-2ED044B1CF4B}"/>
              </a:ext>
            </a:extLst>
          </p:cNvPr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99FFEC77-43AA-F25C-B929-C0A1F30C7576}"/>
              </a:ext>
            </a:extLst>
          </p:cNvPr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0563F31D-3713-A784-5FC5-BFF276A01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FA965130-CD46-F12D-0041-EB4A95A2FD9A}"/>
              </a:ext>
            </a:extLst>
          </p:cNvPr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92170F54-D182-C82C-D253-BD04551C877D}"/>
              </a:ext>
            </a:extLst>
          </p:cNvPr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557F57C-0BBE-1C2C-DCDF-9D2758B8B89C}"/>
              </a:ext>
            </a:extLst>
          </p:cNvPr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F23CE892-5096-7B04-C2AB-A17F866AB481}"/>
              </a:ext>
            </a:extLst>
          </p:cNvPr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77EB8DEA-CFBE-C3F6-B246-E8144B279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>
            <a:extLst>
              <a:ext uri="{FF2B5EF4-FFF2-40B4-BE49-F238E27FC236}">
                <a16:creationId xmlns:a16="http://schemas.microsoft.com/office/drawing/2014/main" id="{7FF0870D-6D3B-1916-0EAF-2BC3AF0D6251}"/>
              </a:ext>
            </a:extLst>
          </p:cNvPr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535CD94F-8278-CE33-3469-A7504406D58D}"/>
              </a:ext>
            </a:extLst>
          </p:cNvPr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CC566BEC-9409-80BC-1F40-5E6B7752827E}"/>
              </a:ext>
            </a:extLst>
          </p:cNvPr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02D1502B-1012-CB4C-4523-F7E45C9BA4CD}"/>
              </a:ext>
            </a:extLst>
          </p:cNvPr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7E713DEA-F6B6-8DD2-4CA6-F44D0006C1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0E6C37B9-F6A8-8129-8F6D-5C0169ED8847}"/>
              </a:ext>
            </a:extLst>
          </p:cNvPr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0CAC7E21-58D2-BD70-301E-FC4EECC9B3B1}"/>
              </a:ext>
            </a:extLst>
          </p:cNvPr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6750F7D2-6A33-244C-A857-F3FC196140F6}"/>
              </a:ext>
            </a:extLst>
          </p:cNvPr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28A56FCF-8A64-1618-1899-2CC2A192AB74}"/>
              </a:ext>
            </a:extLst>
          </p:cNvPr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E9AD4F50-EC7B-EF32-2BFD-CCA08D4BE2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>
            <a:extLst>
              <a:ext uri="{FF2B5EF4-FFF2-40B4-BE49-F238E27FC236}">
                <a16:creationId xmlns:a16="http://schemas.microsoft.com/office/drawing/2014/main" id="{7575FB4F-A323-1F09-31C2-0A9746E848B4}"/>
              </a:ext>
            </a:extLst>
          </p:cNvPr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E71AD049-CBF8-75F3-04BD-DF404959E08B}"/>
              </a:ext>
            </a:extLst>
          </p:cNvPr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00C4F853-782A-EEE1-6F40-C35B3003A423}"/>
              </a:ext>
            </a:extLst>
          </p:cNvPr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BAA16321-14B5-15D6-B49E-D385B37662D2}"/>
              </a:ext>
            </a:extLst>
          </p:cNvPr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>
            <a:extLst>
              <a:ext uri="{FF2B5EF4-FFF2-40B4-BE49-F238E27FC236}">
                <a16:creationId xmlns:a16="http://schemas.microsoft.com/office/drawing/2014/main" id="{7CAC7716-D294-78E5-5E9D-C8EB320DCE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>
            <a:extLst>
              <a:ext uri="{FF2B5EF4-FFF2-40B4-BE49-F238E27FC236}">
                <a16:creationId xmlns:a16="http://schemas.microsoft.com/office/drawing/2014/main" id="{A5118737-145C-1F35-A3A2-2833852E4ECE}"/>
              </a:ext>
            </a:extLst>
          </p:cNvPr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5963103C-5BE4-0618-8662-93D195B38B38}"/>
              </a:ext>
            </a:extLst>
          </p:cNvPr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459A8526-4706-C256-E866-233F8F74B90A}"/>
              </a:ext>
            </a:extLst>
          </p:cNvPr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>
            <a:extLst>
              <a:ext uri="{FF2B5EF4-FFF2-40B4-BE49-F238E27FC236}">
                <a16:creationId xmlns:a16="http://schemas.microsoft.com/office/drawing/2014/main" id="{B9AD33AF-0155-1020-AA82-ADC7E1AE4896}"/>
              </a:ext>
            </a:extLst>
          </p:cNvPr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>
            <a:extLst>
              <a:ext uri="{FF2B5EF4-FFF2-40B4-BE49-F238E27FC236}">
                <a16:creationId xmlns:a16="http://schemas.microsoft.com/office/drawing/2014/main" id="{300064C7-8541-FF4E-5EE8-7E3C3D48EB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>
            <a:extLst>
              <a:ext uri="{FF2B5EF4-FFF2-40B4-BE49-F238E27FC236}">
                <a16:creationId xmlns:a16="http://schemas.microsoft.com/office/drawing/2014/main" id="{21C99D01-6F2A-7514-3E8B-417FCFEB81B5}"/>
              </a:ext>
            </a:extLst>
          </p:cNvPr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>
            <a:extLst>
              <a:ext uri="{FF2B5EF4-FFF2-40B4-BE49-F238E27FC236}">
                <a16:creationId xmlns:a16="http://schemas.microsoft.com/office/drawing/2014/main" id="{4894BBC5-0A92-8E90-B7CE-22E7A8EA82BC}"/>
              </a:ext>
            </a:extLst>
          </p:cNvPr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>
            <a:extLst>
              <a:ext uri="{FF2B5EF4-FFF2-40B4-BE49-F238E27FC236}">
                <a16:creationId xmlns:a16="http://schemas.microsoft.com/office/drawing/2014/main" id="{26FB46D0-9C62-A916-ED46-2FD032B0DB1A}"/>
              </a:ext>
            </a:extLst>
          </p:cNvPr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>
            <a:extLst>
              <a:ext uri="{FF2B5EF4-FFF2-40B4-BE49-F238E27FC236}">
                <a16:creationId xmlns:a16="http://schemas.microsoft.com/office/drawing/2014/main" id="{1393675D-66AC-E858-82B1-B5645792274F}"/>
              </a:ext>
            </a:extLst>
          </p:cNvPr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>
            <a:extLst>
              <a:ext uri="{FF2B5EF4-FFF2-40B4-BE49-F238E27FC236}">
                <a16:creationId xmlns:a16="http://schemas.microsoft.com/office/drawing/2014/main" id="{5061E6D2-FBAF-C070-B5A5-BF568D2029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>
            <a:extLst>
              <a:ext uri="{FF2B5EF4-FFF2-40B4-BE49-F238E27FC236}">
                <a16:creationId xmlns:a16="http://schemas.microsoft.com/office/drawing/2014/main" id="{F278A2A1-96AD-EEFC-976D-7E74D066342B}"/>
              </a:ext>
            </a:extLst>
          </p:cNvPr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>
            <a:extLst>
              <a:ext uri="{FF2B5EF4-FFF2-40B4-BE49-F238E27FC236}">
                <a16:creationId xmlns:a16="http://schemas.microsoft.com/office/drawing/2014/main" id="{BB541823-4AEA-33CD-062D-4A155B04A98A}"/>
              </a:ext>
            </a:extLst>
          </p:cNvPr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>
            <a:extLst>
              <a:ext uri="{FF2B5EF4-FFF2-40B4-BE49-F238E27FC236}">
                <a16:creationId xmlns:a16="http://schemas.microsoft.com/office/drawing/2014/main" id="{21EF616B-8534-35C5-B20F-F0D8B6AE7B36}"/>
              </a:ext>
            </a:extLst>
          </p:cNvPr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>
            <a:extLst>
              <a:ext uri="{FF2B5EF4-FFF2-40B4-BE49-F238E27FC236}">
                <a16:creationId xmlns:a16="http://schemas.microsoft.com/office/drawing/2014/main" id="{B63316EB-6FAC-E364-A710-CC9E5B516DD6}"/>
              </a:ext>
            </a:extLst>
          </p:cNvPr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>
            <a:extLst>
              <a:ext uri="{FF2B5EF4-FFF2-40B4-BE49-F238E27FC236}">
                <a16:creationId xmlns:a16="http://schemas.microsoft.com/office/drawing/2014/main" id="{57A77FC6-4470-3FF3-BC8E-28A667AB22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>
            <a:extLst>
              <a:ext uri="{FF2B5EF4-FFF2-40B4-BE49-F238E27FC236}">
                <a16:creationId xmlns:a16="http://schemas.microsoft.com/office/drawing/2014/main" id="{387CC017-FB79-35E9-CD02-6707AC53C7DD}"/>
              </a:ext>
            </a:extLst>
          </p:cNvPr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6CF96DAA-FAA5-6CE5-6128-1730AA2CF4D3}"/>
              </a:ext>
            </a:extLst>
          </p:cNvPr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>
            <a:extLst>
              <a:ext uri="{FF2B5EF4-FFF2-40B4-BE49-F238E27FC236}">
                <a16:creationId xmlns:a16="http://schemas.microsoft.com/office/drawing/2014/main" id="{CAAB5225-1D9B-45D0-3689-C9E5B4CA7511}"/>
              </a:ext>
            </a:extLst>
          </p:cNvPr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>
            <a:extLst>
              <a:ext uri="{FF2B5EF4-FFF2-40B4-BE49-F238E27FC236}">
                <a16:creationId xmlns:a16="http://schemas.microsoft.com/office/drawing/2014/main" id="{C7BC2DAC-1AD2-E72B-D33A-0CE59EFF1BF2}"/>
              </a:ext>
            </a:extLst>
          </p:cNvPr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>
            <a:extLst>
              <a:ext uri="{FF2B5EF4-FFF2-40B4-BE49-F238E27FC236}">
                <a16:creationId xmlns:a16="http://schemas.microsoft.com/office/drawing/2014/main" id="{D44428E7-B42A-EB19-DE5F-EB52D7DCD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>
            <a:extLst>
              <a:ext uri="{FF2B5EF4-FFF2-40B4-BE49-F238E27FC236}">
                <a16:creationId xmlns:a16="http://schemas.microsoft.com/office/drawing/2014/main" id="{E83127D8-5E9C-0410-E7F2-9882B4A9F754}"/>
              </a:ext>
            </a:extLst>
          </p:cNvPr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>
            <a:extLst>
              <a:ext uri="{FF2B5EF4-FFF2-40B4-BE49-F238E27FC236}">
                <a16:creationId xmlns:a16="http://schemas.microsoft.com/office/drawing/2014/main" id="{D5769664-8EC1-190D-F742-479B40EE1A37}"/>
              </a:ext>
            </a:extLst>
          </p:cNvPr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>
            <a:extLst>
              <a:ext uri="{FF2B5EF4-FFF2-40B4-BE49-F238E27FC236}">
                <a16:creationId xmlns:a16="http://schemas.microsoft.com/office/drawing/2014/main" id="{C04CCA76-0FEC-3A1B-E02A-9D404D947B74}"/>
              </a:ext>
            </a:extLst>
          </p:cNvPr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>
            <a:extLst>
              <a:ext uri="{FF2B5EF4-FFF2-40B4-BE49-F238E27FC236}">
                <a16:creationId xmlns:a16="http://schemas.microsoft.com/office/drawing/2014/main" id="{89EE3D64-67B0-1271-067E-6FC68FC86932}"/>
              </a:ext>
            </a:extLst>
          </p:cNvPr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>
            <a:extLst>
              <a:ext uri="{FF2B5EF4-FFF2-40B4-BE49-F238E27FC236}">
                <a16:creationId xmlns:a16="http://schemas.microsoft.com/office/drawing/2014/main" id="{F208E46A-E745-1555-CA1B-C92F0266B7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>
            <a:extLst>
              <a:ext uri="{FF2B5EF4-FFF2-40B4-BE49-F238E27FC236}">
                <a16:creationId xmlns:a16="http://schemas.microsoft.com/office/drawing/2014/main" id="{679BD0BC-7FAC-219C-E101-1830D31F06B0}"/>
              </a:ext>
            </a:extLst>
          </p:cNvPr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>
            <a:extLst>
              <a:ext uri="{FF2B5EF4-FFF2-40B4-BE49-F238E27FC236}">
                <a16:creationId xmlns:a16="http://schemas.microsoft.com/office/drawing/2014/main" id="{736C1E51-D8E2-2068-2D28-2506B2057B0A}"/>
              </a:ext>
            </a:extLst>
          </p:cNvPr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>
            <a:extLst>
              <a:ext uri="{FF2B5EF4-FFF2-40B4-BE49-F238E27FC236}">
                <a16:creationId xmlns:a16="http://schemas.microsoft.com/office/drawing/2014/main" id="{09A98051-B78C-7DFE-1170-2AEA4CDF5B91}"/>
              </a:ext>
            </a:extLst>
          </p:cNvPr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>
            <a:extLst>
              <a:ext uri="{FF2B5EF4-FFF2-40B4-BE49-F238E27FC236}">
                <a16:creationId xmlns:a16="http://schemas.microsoft.com/office/drawing/2014/main" id="{43548B75-6470-3C0D-5F6B-69A9020FC3A3}"/>
              </a:ext>
            </a:extLst>
          </p:cNvPr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>
            <a:extLst>
              <a:ext uri="{FF2B5EF4-FFF2-40B4-BE49-F238E27FC236}">
                <a16:creationId xmlns:a16="http://schemas.microsoft.com/office/drawing/2014/main" id="{B24B7425-A995-6306-C1DE-033BEEA940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>
            <a:extLst>
              <a:ext uri="{FF2B5EF4-FFF2-40B4-BE49-F238E27FC236}">
                <a16:creationId xmlns:a16="http://schemas.microsoft.com/office/drawing/2014/main" id="{06C16678-D9AE-36D1-9A3B-D493CAB05AC0}"/>
              </a:ext>
            </a:extLst>
          </p:cNvPr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>
            <a:extLst>
              <a:ext uri="{FF2B5EF4-FFF2-40B4-BE49-F238E27FC236}">
                <a16:creationId xmlns:a16="http://schemas.microsoft.com/office/drawing/2014/main" id="{4D29F7ED-A3D2-47A0-3FCB-A37723437D9F}"/>
              </a:ext>
            </a:extLst>
          </p:cNvPr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>
            <a:extLst>
              <a:ext uri="{FF2B5EF4-FFF2-40B4-BE49-F238E27FC236}">
                <a16:creationId xmlns:a16="http://schemas.microsoft.com/office/drawing/2014/main" id="{E69051E6-3CC6-F352-6703-CFBCF80F4308}"/>
              </a:ext>
            </a:extLst>
          </p:cNvPr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>
            <a:extLst>
              <a:ext uri="{FF2B5EF4-FFF2-40B4-BE49-F238E27FC236}">
                <a16:creationId xmlns:a16="http://schemas.microsoft.com/office/drawing/2014/main" id="{EB25DE31-0CEB-DB3C-EA08-27995904C7B0}"/>
              </a:ext>
            </a:extLst>
          </p:cNvPr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>
            <a:extLst>
              <a:ext uri="{FF2B5EF4-FFF2-40B4-BE49-F238E27FC236}">
                <a16:creationId xmlns:a16="http://schemas.microsoft.com/office/drawing/2014/main" id="{BD2E0597-6178-2FAA-4759-5EF531F513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>
            <a:extLst>
              <a:ext uri="{FF2B5EF4-FFF2-40B4-BE49-F238E27FC236}">
                <a16:creationId xmlns:a16="http://schemas.microsoft.com/office/drawing/2014/main" id="{B4085CB7-8240-94B5-63CE-F5A931EA2031}"/>
              </a:ext>
            </a:extLst>
          </p:cNvPr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>
            <a:extLst>
              <a:ext uri="{FF2B5EF4-FFF2-40B4-BE49-F238E27FC236}">
                <a16:creationId xmlns:a16="http://schemas.microsoft.com/office/drawing/2014/main" id="{4B6ED495-8300-1048-1B7A-39A640EAA622}"/>
              </a:ext>
            </a:extLst>
          </p:cNvPr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>
            <a:extLst>
              <a:ext uri="{FF2B5EF4-FFF2-40B4-BE49-F238E27FC236}">
                <a16:creationId xmlns:a16="http://schemas.microsoft.com/office/drawing/2014/main" id="{19627442-84F4-EAEF-75C0-20E95C46D9C8}"/>
              </a:ext>
            </a:extLst>
          </p:cNvPr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>
            <a:extLst>
              <a:ext uri="{FF2B5EF4-FFF2-40B4-BE49-F238E27FC236}">
                <a16:creationId xmlns:a16="http://schemas.microsoft.com/office/drawing/2014/main" id="{18A07B4B-CEC9-0998-ABD8-A98E4875AF60}"/>
              </a:ext>
            </a:extLst>
          </p:cNvPr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>
            <a:extLst>
              <a:ext uri="{FF2B5EF4-FFF2-40B4-BE49-F238E27FC236}">
                <a16:creationId xmlns:a16="http://schemas.microsoft.com/office/drawing/2014/main" id="{F59A032C-C5B6-95ED-30C5-8C61B98255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>
            <a:extLst>
              <a:ext uri="{FF2B5EF4-FFF2-40B4-BE49-F238E27FC236}">
                <a16:creationId xmlns:a16="http://schemas.microsoft.com/office/drawing/2014/main" id="{0C3992F1-8877-50A4-FA9D-8604B330B3A3}"/>
              </a:ext>
            </a:extLst>
          </p:cNvPr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>
            <a:extLst>
              <a:ext uri="{FF2B5EF4-FFF2-40B4-BE49-F238E27FC236}">
                <a16:creationId xmlns:a16="http://schemas.microsoft.com/office/drawing/2014/main" id="{70DD50D7-6A52-8807-2237-04A7DBAC6E6B}"/>
              </a:ext>
            </a:extLst>
          </p:cNvPr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>
            <a:extLst>
              <a:ext uri="{FF2B5EF4-FFF2-40B4-BE49-F238E27FC236}">
                <a16:creationId xmlns:a16="http://schemas.microsoft.com/office/drawing/2014/main" id="{390524A2-F9A1-E105-E26F-67211D105A3A}"/>
              </a:ext>
            </a:extLst>
          </p:cNvPr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>
            <a:extLst>
              <a:ext uri="{FF2B5EF4-FFF2-40B4-BE49-F238E27FC236}">
                <a16:creationId xmlns:a16="http://schemas.microsoft.com/office/drawing/2014/main" id="{83593C9A-83D0-080C-132D-3BE00A275835}"/>
              </a:ext>
            </a:extLst>
          </p:cNvPr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>
            <a:extLst>
              <a:ext uri="{FF2B5EF4-FFF2-40B4-BE49-F238E27FC236}">
                <a16:creationId xmlns:a16="http://schemas.microsoft.com/office/drawing/2014/main" id="{9097250F-1DF8-DD72-1EB6-257CEAFF5E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>
            <a:extLst>
              <a:ext uri="{FF2B5EF4-FFF2-40B4-BE49-F238E27FC236}">
                <a16:creationId xmlns:a16="http://schemas.microsoft.com/office/drawing/2014/main" id="{D7AA81AA-7CE9-D8C5-48D2-7FB28EECDB72}"/>
              </a:ext>
            </a:extLst>
          </p:cNvPr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>
            <a:extLst>
              <a:ext uri="{FF2B5EF4-FFF2-40B4-BE49-F238E27FC236}">
                <a16:creationId xmlns:a16="http://schemas.microsoft.com/office/drawing/2014/main" id="{25D0EF5A-C4FC-B178-8ECE-C573FE5FFC65}"/>
              </a:ext>
            </a:extLst>
          </p:cNvPr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E114AF04-7722-F735-8405-536F4F0F8B7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759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018F1-27EE-34B4-A7F5-94145A99A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BCDF29B7-3FEA-CDDF-1BD9-375A82816EF8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61F3E10-A021-681C-F633-120A270FEBB1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RECAP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AD0DAE7B-280F-0707-6BB4-206A069A887C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/>
          <p:cNvSpPr/>
          <p:nvPr/>
        </p:nvSpPr>
        <p:spPr>
          <a:xfrm>
            <a:off x="373380" y="1321308"/>
            <a:ext cx="72237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 chose ONE problem in Winchburgh that matters to your team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 designed a social enterprise idea to solve it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 identified how it will earn money (revenue streams)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Today: turn your idea into a 5-minute pitch for a real audience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77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7BBB7-81A6-AD3B-9C33-28CC783B6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BA0331E6-EC47-ED94-D64F-9F4E17AA517B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852D127-321B-2B06-DAC4-F6013A77760D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WHAT IS A PITCH?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86D12A34-C477-DE9A-9BB7-8FD3FE9B58F4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DFFC6587-DFE8-B830-F388-0F49CC20BE33}"/>
              </a:ext>
            </a:extLst>
          </p:cNvPr>
          <p:cNvSpPr/>
          <p:nvPr/>
        </p:nvSpPr>
        <p:spPr>
          <a:xfrm>
            <a:off x="152400" y="1176528"/>
            <a:ext cx="8711837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pitch is a short, clear presentation of your idea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 have 5 minutes — every word matters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great pitch makes the audience FEEL the problem before you offer the solution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 do not need to have all the answers — you need to ask the RIGHT questions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525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7121F-898C-68FE-7046-FCF73F93D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>
            <a:extLst>
              <a:ext uri="{FF2B5EF4-FFF2-40B4-BE49-F238E27FC236}">
                <a16:creationId xmlns:a16="http://schemas.microsoft.com/office/drawing/2014/main" id="{92BD3DA3-B1F1-3454-940A-A9B89DD1091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AEAE682C-7C63-6B51-AF72-DF66722A1C24}"/>
              </a:ext>
            </a:extLst>
          </p:cNvPr>
          <p:cNvSpPr/>
          <p:nvPr/>
        </p:nvSpPr>
        <p:spPr>
          <a:xfrm>
            <a:off x="365760" y="16459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HOW WILL YOUR GROUP APPROACH THIS?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9BE815A6-445F-BFE4-2775-212D73463DBA}"/>
              </a:ext>
            </a:extLst>
          </p:cNvPr>
          <p:cNvSpPr/>
          <p:nvPr/>
        </p:nvSpPr>
        <p:spPr>
          <a:xfrm>
            <a:off x="423672" y="1325880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058D1E94-8A1F-3A85-120A-E0B5FD4D18EB}"/>
              </a:ext>
            </a:extLst>
          </p:cNvPr>
          <p:cNvSpPr/>
          <p:nvPr/>
        </p:nvSpPr>
        <p:spPr>
          <a:xfrm>
            <a:off x="480060" y="1385316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1. The Problem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0B2FC670-9B72-D84F-D277-80CB52FDCC22}"/>
              </a:ext>
            </a:extLst>
          </p:cNvPr>
          <p:cNvSpPr/>
          <p:nvPr/>
        </p:nvSpPr>
        <p:spPr>
          <a:xfrm>
            <a:off x="480060" y="1764792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Start with the problem, make your audience feel it.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CA0FB62D-CF90-AE95-3925-FC5CBB09A928}"/>
              </a:ext>
            </a:extLst>
          </p:cNvPr>
          <p:cNvSpPr/>
          <p:nvPr/>
        </p:nvSpPr>
        <p:spPr>
          <a:xfrm>
            <a:off x="3200400" y="1325880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One clear sentence.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whit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Simple language.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85E67C73-884B-19C2-B8E2-775A2C3519AF}"/>
              </a:ext>
            </a:extLst>
          </p:cNvPr>
          <p:cNvSpPr/>
          <p:nvPr/>
        </p:nvSpPr>
        <p:spPr>
          <a:xfrm>
            <a:off x="3314700" y="135331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2. Your Idea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DC9EFED0-F115-E716-5B6C-DCEB3C6B349A}"/>
              </a:ext>
            </a:extLst>
          </p:cNvPr>
          <p:cNvSpPr/>
          <p:nvPr/>
        </p:nvSpPr>
        <p:spPr>
          <a:xfrm>
            <a:off x="3256788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0489286B-CA02-E423-1D6B-A17FAD177350}"/>
              </a:ext>
            </a:extLst>
          </p:cNvPr>
          <p:cNvSpPr/>
          <p:nvPr/>
        </p:nvSpPr>
        <p:spPr>
          <a:xfrm>
            <a:off x="6035040" y="1325880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whit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Tell the story of one real person your idea helps.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48212758-9336-F3AE-2B2F-653187EDA013}"/>
              </a:ext>
            </a:extLst>
          </p:cNvPr>
          <p:cNvSpPr/>
          <p:nvPr/>
        </p:nvSpPr>
        <p:spPr>
          <a:xfrm>
            <a:off x="6035040" y="1360932"/>
            <a:ext cx="24505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3. Who it helps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F3668260-7843-FE29-9681-5D121C659881}"/>
              </a:ext>
            </a:extLst>
          </p:cNvPr>
          <p:cNvSpPr/>
          <p:nvPr/>
        </p:nvSpPr>
        <p:spPr>
          <a:xfrm>
            <a:off x="6035040" y="1783080"/>
            <a:ext cx="245059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EA42EE50-660B-2AFC-E380-AF451FA02ABA}"/>
              </a:ext>
            </a:extLst>
          </p:cNvPr>
          <p:cNvSpPr/>
          <p:nvPr/>
        </p:nvSpPr>
        <p:spPr>
          <a:xfrm>
            <a:off x="451866" y="3211068"/>
            <a:ext cx="2549652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B533FA1C-D71E-11E0-A588-4D2EA987103C}"/>
              </a:ext>
            </a:extLst>
          </p:cNvPr>
          <p:cNvSpPr/>
          <p:nvPr/>
        </p:nvSpPr>
        <p:spPr>
          <a:xfrm>
            <a:off x="464820" y="3264408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4. How it works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90B8DFDA-0D66-49EF-9D7C-2B59629EA6EA}"/>
              </a:ext>
            </a:extLst>
          </p:cNvPr>
          <p:cNvSpPr/>
          <p:nvPr/>
        </p:nvSpPr>
        <p:spPr>
          <a:xfrm>
            <a:off x="464820" y="3726180"/>
            <a:ext cx="231343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Day to day what does your enterprise do?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Shape 19">
            <a:extLst>
              <a:ext uri="{FF2B5EF4-FFF2-40B4-BE49-F238E27FC236}">
                <a16:creationId xmlns:a16="http://schemas.microsoft.com/office/drawing/2014/main" id="{BC9BEC02-ACB7-7087-567F-B37D4541173F}"/>
              </a:ext>
            </a:extLst>
          </p:cNvPr>
          <p:cNvSpPr/>
          <p:nvPr/>
        </p:nvSpPr>
        <p:spPr>
          <a:xfrm>
            <a:off x="3200400" y="3211068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/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Show it can survive. Name your revenue streams.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21">
            <a:extLst>
              <a:ext uri="{FF2B5EF4-FFF2-40B4-BE49-F238E27FC236}">
                <a16:creationId xmlns:a16="http://schemas.microsoft.com/office/drawing/2014/main" id="{19BBA368-6616-94A2-86C6-446C038D8BCD}"/>
              </a:ext>
            </a:extLst>
          </p:cNvPr>
          <p:cNvSpPr/>
          <p:nvPr/>
        </p:nvSpPr>
        <p:spPr>
          <a:xfrm>
            <a:off x="3256788" y="3264408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5. How it earns money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 22">
            <a:extLst>
              <a:ext uri="{FF2B5EF4-FFF2-40B4-BE49-F238E27FC236}">
                <a16:creationId xmlns:a16="http://schemas.microsoft.com/office/drawing/2014/main" id="{5E1F65E4-735A-C1B7-586A-D18FCF4A5A90}"/>
              </a:ext>
            </a:extLst>
          </p:cNvPr>
          <p:cNvSpPr/>
          <p:nvPr/>
        </p:nvSpPr>
        <p:spPr>
          <a:xfrm>
            <a:off x="3200400" y="3781044"/>
            <a:ext cx="250698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 42">
            <a:extLst>
              <a:ext uri="{FF2B5EF4-FFF2-40B4-BE49-F238E27FC236}">
                <a16:creationId xmlns:a16="http://schemas.microsoft.com/office/drawing/2014/main" id="{F29C0D29-072F-B589-CC4F-A3D456D115AB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hape 7">
            <a:extLst>
              <a:ext uri="{FF2B5EF4-FFF2-40B4-BE49-F238E27FC236}">
                <a16:creationId xmlns:a16="http://schemas.microsoft.com/office/drawing/2014/main" id="{C620F3F3-7B51-0AAA-40B1-B48D2A776715}"/>
              </a:ext>
            </a:extLst>
          </p:cNvPr>
          <p:cNvSpPr/>
          <p:nvPr/>
        </p:nvSpPr>
        <p:spPr>
          <a:xfrm>
            <a:off x="6035040" y="3211068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3FC15D-FFDD-7639-1BBF-2C6D69E1367C}"/>
              </a:ext>
            </a:extLst>
          </p:cNvPr>
          <p:cNvSpPr txBox="1"/>
          <p:nvPr/>
        </p:nvSpPr>
        <p:spPr>
          <a:xfrm>
            <a:off x="6073140" y="3584448"/>
            <a:ext cx="2514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do you want from the audience –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Advice?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>
                <a:solidFill>
                  <a:prstClr val="whit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upport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?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>
                <a:solidFill>
                  <a:prstClr val="whit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unding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21">
            <a:extLst>
              <a:ext uri="{FF2B5EF4-FFF2-40B4-BE49-F238E27FC236}">
                <a16:creationId xmlns:a16="http://schemas.microsoft.com/office/drawing/2014/main" id="{255337FC-02BE-0FEC-FED0-BF47218BA94D}"/>
              </a:ext>
            </a:extLst>
          </p:cNvPr>
          <p:cNvSpPr/>
          <p:nvPr/>
        </p:nvSpPr>
        <p:spPr>
          <a:xfrm>
            <a:off x="6073140" y="3242310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6. Your ask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743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5D6D0-F678-2942-E682-389EF42E5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5D3B98D-1191-C21D-1BAF-B52FBAA7C5A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A2AB2E8E-8E42-B148-DE72-FB95015AB048}"/>
              </a:ext>
            </a:extLst>
          </p:cNvPr>
          <p:cNvSpPr/>
          <p:nvPr/>
        </p:nvSpPr>
        <p:spPr>
          <a:xfrm>
            <a:off x="137160" y="68580"/>
            <a:ext cx="8503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YOUR PITCH PREPARATION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47E1DA40-3FBB-2ED3-204A-1F2ED2F69CD0}"/>
              </a:ext>
            </a:extLst>
          </p:cNvPr>
          <p:cNvSpPr/>
          <p:nvPr/>
        </p:nvSpPr>
        <p:spPr>
          <a:xfrm>
            <a:off x="320040" y="1097280"/>
            <a:ext cx="8503920" cy="41148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34235734-A066-043B-9C98-033A4C1196E0}"/>
              </a:ext>
            </a:extLst>
          </p:cNvPr>
          <p:cNvSpPr/>
          <p:nvPr/>
        </p:nvSpPr>
        <p:spPr>
          <a:xfrm>
            <a:off x="411480" y="1115568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 minutes to present · 3 minutes Q&amp;A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21B9ED85-68E3-6849-AE56-8D83C7C6EB45}"/>
              </a:ext>
            </a:extLst>
          </p:cNvPr>
          <p:cNvSpPr/>
          <p:nvPr/>
        </p:nvSpPr>
        <p:spPr>
          <a:xfrm>
            <a:off x="320040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C53CD81-5F06-1E7D-3FDC-21E46D1FBFD8}"/>
              </a:ext>
            </a:extLst>
          </p:cNvPr>
          <p:cNvSpPr/>
          <p:nvPr/>
        </p:nvSpPr>
        <p:spPr>
          <a:xfrm>
            <a:off x="320040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5FAB218A-DABF-6137-5CAB-15ED345B5E4B}"/>
              </a:ext>
            </a:extLst>
          </p:cNvPr>
          <p:cNvSpPr/>
          <p:nvPr/>
        </p:nvSpPr>
        <p:spPr>
          <a:xfrm>
            <a:off x="411480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CB39CFBF-60D2-C25E-A152-479E5C9AF7FD}"/>
              </a:ext>
            </a:extLst>
          </p:cNvPr>
          <p:cNvSpPr/>
          <p:nvPr/>
        </p:nvSpPr>
        <p:spPr>
          <a:xfrm>
            <a:off x="411480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1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C18FD43-B82A-C4BF-74B6-69A996AAF773}"/>
              </a:ext>
            </a:extLst>
          </p:cNvPr>
          <p:cNvSpPr/>
          <p:nvPr/>
        </p:nvSpPr>
        <p:spPr>
          <a:xfrm>
            <a:off x="667512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STEP 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004C1FEA-AC7D-FDEF-1D87-2ACBEAE4AA4F}"/>
              </a:ext>
            </a:extLst>
          </p:cNvPr>
          <p:cNvSpPr/>
          <p:nvPr/>
        </p:nvSpPr>
        <p:spPr>
          <a:xfrm>
            <a:off x="411480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20828A41-9BCE-1209-42CC-E7201866A8DE}"/>
              </a:ext>
            </a:extLst>
          </p:cNvPr>
          <p:cNvSpPr/>
          <p:nvPr/>
        </p:nvSpPr>
        <p:spPr>
          <a:xfrm>
            <a:off x="3172968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D5B08AB4-4024-7D9C-5302-6A9B92B02DE8}"/>
              </a:ext>
            </a:extLst>
          </p:cNvPr>
          <p:cNvSpPr/>
          <p:nvPr/>
        </p:nvSpPr>
        <p:spPr>
          <a:xfrm>
            <a:off x="3172968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D1E38E2F-4BF5-7363-6903-C3592BA2BF4C}"/>
              </a:ext>
            </a:extLst>
          </p:cNvPr>
          <p:cNvSpPr/>
          <p:nvPr/>
        </p:nvSpPr>
        <p:spPr>
          <a:xfrm>
            <a:off x="3264408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FF802454-2F3E-4E1B-A217-F1F7CF84BCB6}"/>
              </a:ext>
            </a:extLst>
          </p:cNvPr>
          <p:cNvSpPr/>
          <p:nvPr/>
        </p:nvSpPr>
        <p:spPr>
          <a:xfrm>
            <a:off x="3264408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2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D300C6D3-382B-E87A-7E9F-65D82929AAD6}"/>
              </a:ext>
            </a:extLst>
          </p:cNvPr>
          <p:cNvSpPr/>
          <p:nvPr/>
        </p:nvSpPr>
        <p:spPr>
          <a:xfrm>
            <a:off x="3520440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STEP 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1B47E06D-95E8-6C94-3A45-818D6DA82D33}"/>
              </a:ext>
            </a:extLst>
          </p:cNvPr>
          <p:cNvSpPr/>
          <p:nvPr/>
        </p:nvSpPr>
        <p:spPr>
          <a:xfrm>
            <a:off x="3264408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Decide who in your team delivers each section?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32469A2E-951A-8990-7D82-24A600987AE0}"/>
              </a:ext>
            </a:extLst>
          </p:cNvPr>
          <p:cNvSpPr/>
          <p:nvPr/>
        </p:nvSpPr>
        <p:spPr>
          <a:xfrm>
            <a:off x="6025896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FFD0CE5C-4431-329A-5665-6B095DF4A1A9}"/>
              </a:ext>
            </a:extLst>
          </p:cNvPr>
          <p:cNvSpPr/>
          <p:nvPr/>
        </p:nvSpPr>
        <p:spPr>
          <a:xfrm>
            <a:off x="6025896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Shape 22">
            <a:extLst>
              <a:ext uri="{FF2B5EF4-FFF2-40B4-BE49-F238E27FC236}">
                <a16:creationId xmlns:a16="http://schemas.microsoft.com/office/drawing/2014/main" id="{7D8B4922-0489-6E2B-1C72-A0B9AD80AB71}"/>
              </a:ext>
            </a:extLst>
          </p:cNvPr>
          <p:cNvSpPr/>
          <p:nvPr/>
        </p:nvSpPr>
        <p:spPr>
          <a:xfrm>
            <a:off x="6117336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511957B7-DCDA-5A3A-5A43-E8A059E20270}"/>
              </a:ext>
            </a:extLst>
          </p:cNvPr>
          <p:cNvSpPr/>
          <p:nvPr/>
        </p:nvSpPr>
        <p:spPr>
          <a:xfrm>
            <a:off x="6117336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3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 24">
            <a:extLst>
              <a:ext uri="{FF2B5EF4-FFF2-40B4-BE49-F238E27FC236}">
                <a16:creationId xmlns:a16="http://schemas.microsoft.com/office/drawing/2014/main" id="{1058E930-0758-FB7A-1B90-FEE50063CBDE}"/>
              </a:ext>
            </a:extLst>
          </p:cNvPr>
          <p:cNvSpPr/>
          <p:nvPr/>
        </p:nvSpPr>
        <p:spPr>
          <a:xfrm>
            <a:off x="6373368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STEP 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F17A8C85-BBBB-15E8-D6AA-CD1051DA02D5}"/>
              </a:ext>
            </a:extLst>
          </p:cNvPr>
          <p:cNvSpPr/>
          <p:nvPr/>
        </p:nvSpPr>
        <p:spPr>
          <a:xfrm>
            <a:off x="6117336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Practice your full pitch from start to finish – out loud!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Shape 26">
            <a:extLst>
              <a:ext uri="{FF2B5EF4-FFF2-40B4-BE49-F238E27FC236}">
                <a16:creationId xmlns:a16="http://schemas.microsoft.com/office/drawing/2014/main" id="{9589CFC8-FF45-B838-819B-42FF7C1BFFE8}"/>
              </a:ext>
            </a:extLst>
          </p:cNvPr>
          <p:cNvSpPr/>
          <p:nvPr/>
        </p:nvSpPr>
        <p:spPr>
          <a:xfrm>
            <a:off x="320040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D05FD29D-6CC1-D336-116D-C74032AD1B61}"/>
              </a:ext>
            </a:extLst>
          </p:cNvPr>
          <p:cNvSpPr/>
          <p:nvPr/>
        </p:nvSpPr>
        <p:spPr>
          <a:xfrm>
            <a:off x="320040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Shape 28">
            <a:extLst>
              <a:ext uri="{FF2B5EF4-FFF2-40B4-BE49-F238E27FC236}">
                <a16:creationId xmlns:a16="http://schemas.microsoft.com/office/drawing/2014/main" id="{16A75365-C852-D8F1-49FD-5E32211F0BA4}"/>
              </a:ext>
            </a:extLst>
          </p:cNvPr>
          <p:cNvSpPr/>
          <p:nvPr/>
        </p:nvSpPr>
        <p:spPr>
          <a:xfrm>
            <a:off x="411480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 29">
            <a:extLst>
              <a:ext uri="{FF2B5EF4-FFF2-40B4-BE49-F238E27FC236}">
                <a16:creationId xmlns:a16="http://schemas.microsoft.com/office/drawing/2014/main" id="{E9ED59F0-4C45-17CB-16D0-394890A93AB4}"/>
              </a:ext>
            </a:extLst>
          </p:cNvPr>
          <p:cNvSpPr/>
          <p:nvPr/>
        </p:nvSpPr>
        <p:spPr>
          <a:xfrm>
            <a:off x="411480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4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D88AB60A-B207-1A50-2D93-02D94F79E52F}"/>
              </a:ext>
            </a:extLst>
          </p:cNvPr>
          <p:cNvSpPr/>
          <p:nvPr/>
        </p:nvSpPr>
        <p:spPr>
          <a:xfrm>
            <a:off x="667512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STEP 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 31">
            <a:extLst>
              <a:ext uri="{FF2B5EF4-FFF2-40B4-BE49-F238E27FC236}">
                <a16:creationId xmlns:a16="http://schemas.microsoft.com/office/drawing/2014/main" id="{B76832CE-9157-AB3C-34E3-23B0EE5485E7}"/>
              </a:ext>
            </a:extLst>
          </p:cNvPr>
          <p:cNvSpPr/>
          <p:nvPr/>
        </p:nvSpPr>
        <p:spPr>
          <a:xfrm>
            <a:off x="411480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Get feedback from another group – what was strong, what was unclear?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Shape 32">
            <a:extLst>
              <a:ext uri="{FF2B5EF4-FFF2-40B4-BE49-F238E27FC236}">
                <a16:creationId xmlns:a16="http://schemas.microsoft.com/office/drawing/2014/main" id="{A285A772-7FF3-7C90-5E36-0FCFCB718DC6}"/>
              </a:ext>
            </a:extLst>
          </p:cNvPr>
          <p:cNvSpPr/>
          <p:nvPr/>
        </p:nvSpPr>
        <p:spPr>
          <a:xfrm>
            <a:off x="3172968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Shape 33">
            <a:extLst>
              <a:ext uri="{FF2B5EF4-FFF2-40B4-BE49-F238E27FC236}">
                <a16:creationId xmlns:a16="http://schemas.microsoft.com/office/drawing/2014/main" id="{7BE9ADE0-7546-CF44-944B-CCAE1C31371A}"/>
              </a:ext>
            </a:extLst>
          </p:cNvPr>
          <p:cNvSpPr/>
          <p:nvPr/>
        </p:nvSpPr>
        <p:spPr>
          <a:xfrm>
            <a:off x="3172968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Shape 34">
            <a:extLst>
              <a:ext uri="{FF2B5EF4-FFF2-40B4-BE49-F238E27FC236}">
                <a16:creationId xmlns:a16="http://schemas.microsoft.com/office/drawing/2014/main" id="{94F60D4D-8483-4D68-0B8C-C75F46EA2ED5}"/>
              </a:ext>
            </a:extLst>
          </p:cNvPr>
          <p:cNvSpPr/>
          <p:nvPr/>
        </p:nvSpPr>
        <p:spPr>
          <a:xfrm>
            <a:off x="3264408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 35">
            <a:extLst>
              <a:ext uri="{FF2B5EF4-FFF2-40B4-BE49-F238E27FC236}">
                <a16:creationId xmlns:a16="http://schemas.microsoft.com/office/drawing/2014/main" id="{CA64D557-E0B2-3FC9-3864-F585869D2E15}"/>
              </a:ext>
            </a:extLst>
          </p:cNvPr>
          <p:cNvSpPr/>
          <p:nvPr/>
        </p:nvSpPr>
        <p:spPr>
          <a:xfrm>
            <a:off x="3264408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5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 36">
            <a:extLst>
              <a:ext uri="{FF2B5EF4-FFF2-40B4-BE49-F238E27FC236}">
                <a16:creationId xmlns:a16="http://schemas.microsoft.com/office/drawing/2014/main" id="{6126580E-8E6A-43C7-8B5E-20A051782416}"/>
              </a:ext>
            </a:extLst>
          </p:cNvPr>
          <p:cNvSpPr/>
          <p:nvPr/>
        </p:nvSpPr>
        <p:spPr>
          <a:xfrm>
            <a:off x="3520440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STEP </a:t>
            </a: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Text 37">
            <a:extLst>
              <a:ext uri="{FF2B5EF4-FFF2-40B4-BE49-F238E27FC236}">
                <a16:creationId xmlns:a16="http://schemas.microsoft.com/office/drawing/2014/main" id="{00EE7671-4A6E-F7A7-5BE8-AB74C85C39D0}"/>
              </a:ext>
            </a:extLst>
          </p:cNvPr>
          <p:cNvSpPr/>
          <p:nvPr/>
        </p:nvSpPr>
        <p:spPr>
          <a:xfrm>
            <a:off x="3264408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Adapt your pitch based on the feedback if required.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 42">
            <a:extLst>
              <a:ext uri="{FF2B5EF4-FFF2-40B4-BE49-F238E27FC236}">
                <a16:creationId xmlns:a16="http://schemas.microsoft.com/office/drawing/2014/main" id="{6C1672AB-8C5F-48CF-35EC-D70194BFA7B6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8"/>
          <p:cNvSpPr/>
          <p:nvPr/>
        </p:nvSpPr>
        <p:spPr>
          <a:xfrm>
            <a:off x="402336" y="2327148"/>
            <a:ext cx="263194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Write one sentence for each of the 6 pitch sections.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A754F-AB54-E880-B423-B9E557D754B7}"/>
              </a:ext>
            </a:extLst>
          </p:cNvPr>
          <p:cNvSpPr txBox="1"/>
          <p:nvPr/>
        </p:nvSpPr>
        <p:spPr>
          <a:xfrm>
            <a:off x="205359" y="4446377"/>
            <a:ext cx="8367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Rule: every person in the group must have a speaking role. No observers.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511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0">
            <a:extLst>
              <a:ext uri="{FF2B5EF4-FFF2-40B4-BE49-F238E27FC236}">
                <a16:creationId xmlns:a16="http://schemas.microsoft.com/office/drawing/2014/main" id="{72407F97-1048-B839-D2BC-45522B6A86C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35280" y="-137160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TELL A STORY — THE PERSON YOUR IDEA HELPS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4114800" cy="3520440"/>
          </a:xfrm>
          <a:prstGeom prst="rect">
            <a:avLst/>
          </a:prstGeom>
          <a:solidFill>
            <a:srgbClr val="EDE7F6"/>
          </a:solidFill>
          <a:ln w="12700">
            <a:solidFill>
              <a:srgbClr val="D0B8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11480" y="114300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B2D8E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📖  Create a character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11480" y="1600200"/>
            <a:ext cx="38404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Give them a name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Where are they from?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problem do they face in Winchburgh?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YOUR social enterprise change their life?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754880" y="1051560"/>
            <a:ext cx="4114800" cy="352044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92040" y="114300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B6914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💡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Why stories work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892040" y="1600200"/>
            <a:ext cx="38404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Stories make people care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real person is more powerful than statistics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Your own experience makes this authentic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audience will remember the story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42">
            <a:extLst>
              <a:ext uri="{FF2B5EF4-FFF2-40B4-BE49-F238E27FC236}">
                <a16:creationId xmlns:a16="http://schemas.microsoft.com/office/drawing/2014/main" id="{B727E767-1EEE-6295-07D9-A270FB1ECC03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5435F4-CE0F-BCD3-0806-82F752EC6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DF1434D-8B21-FEBA-B1EC-269CAD1D4908}"/>
              </a:ext>
            </a:extLst>
          </p:cNvPr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A63744D-3498-4BDA-8F82-27070C404200}"/>
              </a:ext>
            </a:extLst>
          </p:cNvPr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A140676-39B0-95FB-A75E-115BCD2AFA2E}"/>
              </a:ext>
            </a:extLst>
          </p:cNvPr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24FED16-FB83-C834-A9C0-81890C5B9B33}"/>
              </a:ext>
            </a:extLst>
          </p:cNvPr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76A1827-9DB2-3D05-8EBD-85D4B99619BB}"/>
              </a:ext>
            </a:extLst>
          </p:cNvPr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E4F8B825-982D-5522-40B2-33FD11945D52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995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DA977-8AD3-7C08-2E7A-430435907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E47F5FE4-BC8B-BBE2-BCE5-5BFA157A24A5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CE757ED-F73C-6E6E-73A0-2787E0DB9191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WORK AS A TEAM TO BUILD THE PITCH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385A374C-FDD2-8273-3192-5A05E08A4283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CDB0E2BF-8750-B81F-5DA0-0C688C939E67}"/>
              </a:ext>
            </a:extLst>
          </p:cNvPr>
          <p:cNvSpPr/>
          <p:nvPr/>
        </p:nvSpPr>
        <p:spPr>
          <a:xfrm>
            <a:off x="152400" y="1176528"/>
            <a:ext cx="8711837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Now spend time as a team working on building the pitch</a:t>
            </a: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Practice it out loud and talk through each section</a:t>
            </a: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Once you have perfected the pitch you will be pairing up with another team to pitch to each other and take feedback from your peers</a:t>
            </a:r>
          </a:p>
        </p:txBody>
      </p:sp>
    </p:spTree>
    <p:extLst>
      <p:ext uri="{BB962C8B-B14F-4D97-AF65-F5344CB8AC3E}">
        <p14:creationId xmlns:p14="http://schemas.microsoft.com/office/powerpoint/2010/main" val="1716810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A441D-F1F2-1DC1-3E02-34A9D15E2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C9781097-AD02-CF14-CAA6-1FA6CD1C362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D074C7-26B8-CE68-075A-43D31937C0D1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FEEDBACK TIPS WHEN LISTENING TO OTHER TEAMS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21FE14BE-8C14-87C0-611A-F366AD36125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CD2F1B7D-2796-DB2F-7460-D6521398720F}"/>
              </a:ext>
            </a:extLst>
          </p:cNvPr>
          <p:cNvSpPr/>
          <p:nvPr/>
        </p:nvSpPr>
        <p:spPr>
          <a:xfrm>
            <a:off x="152400" y="1176528"/>
            <a:ext cx="8711837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did they explain really clearly?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did you not understand? (This is helpful, not critical)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Did their idea make you think of something they could add?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Remember: good feedback is specific — not just 'it was good' or 'it was bad'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9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A2072-D706-00C4-482F-1E701680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9E836956-B92E-CD52-0660-AAFE1CAE682B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7CBABBB-29E7-44CA-069F-02022807D5A1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REFINE THE PITCH FOLLOWING THE FEEDBACK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B2FE82CE-A6F2-29A9-2142-8879E0C4A56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4FB1C886-9056-D811-23A1-2D54F832143D}"/>
              </a:ext>
            </a:extLst>
          </p:cNvPr>
          <p:cNvSpPr/>
          <p:nvPr/>
        </p:nvSpPr>
        <p:spPr>
          <a:xfrm>
            <a:off x="152400" y="1176528"/>
            <a:ext cx="8711837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Reading from notes sounds very different from speaking naturally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r>
              <a:rPr lang="en-US" sz="1600" dirty="0" err="1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Practise</a:t>
            </a: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makes you calmer and more confident on Pitch Day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Time yourself — 5 minutes is shorter than you think!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endParaRPr lang="en-US" sz="1600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lvl="0" indent="-342900">
              <a:spcAft>
                <a:spcPts val="800"/>
              </a:spcAft>
              <a:buSzPct val="100000"/>
              <a:buFontTx/>
              <a:buChar char="•"/>
              <a:defRPr/>
            </a:pPr>
            <a:r>
              <a:rPr lang="en-US" sz="16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 is OK to use your first language to prepare — then switch to English for the pitch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612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2D16B-8D7C-54F2-BBE8-ADF775AE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84ED5040-EF07-0296-BB0E-59998A503BA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FCA8CA0-219C-09BB-9660-6AD04C0E1590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META SKILLS YOU'RE USING TODAY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F709A4A-F16F-41E3-AE28-DFEC5128BF8B}"/>
              </a:ext>
            </a:extLst>
          </p:cNvPr>
          <p:cNvSpPr/>
          <p:nvPr/>
        </p:nvSpPr>
        <p:spPr>
          <a:xfrm>
            <a:off x="274320" y="1097280"/>
            <a:ext cx="2743200" cy="384048"/>
          </a:xfrm>
          <a:prstGeom prst="rect">
            <a:avLst/>
          </a:prstGeom>
          <a:solidFill>
            <a:srgbClr val="7B5EA7"/>
          </a:solidFill>
          <a:ln w="12700">
            <a:solidFill>
              <a:srgbClr val="4A1A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83CEF95-2F19-659F-4B1F-B7B3A8F9C9DB}"/>
              </a:ext>
            </a:extLst>
          </p:cNvPr>
          <p:cNvSpPr/>
          <p:nvPr/>
        </p:nvSpPr>
        <p:spPr>
          <a:xfrm>
            <a:off x="274320" y="109728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SELF-MANAGEMENT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0E72906-2BA9-8CD8-A8CE-C828A4406D51}"/>
              </a:ext>
            </a:extLst>
          </p:cNvPr>
          <p:cNvSpPr/>
          <p:nvPr/>
        </p:nvSpPr>
        <p:spPr>
          <a:xfrm>
            <a:off x="274320" y="1481328"/>
            <a:ext cx="2743200" cy="2267712"/>
          </a:xfrm>
          <a:prstGeom prst="rect">
            <a:avLst/>
          </a:prstGeom>
          <a:solidFill>
            <a:srgbClr val="F9F6FF"/>
          </a:solidFill>
          <a:ln w="12700">
            <a:solidFill>
              <a:srgbClr val="D4C0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F412788-3B12-80E3-4F15-233E29A8A299}"/>
              </a:ext>
            </a:extLst>
          </p:cNvPr>
          <p:cNvSpPr/>
          <p:nvPr/>
        </p:nvSpPr>
        <p:spPr>
          <a:xfrm>
            <a:off x="365760" y="1572768"/>
            <a:ext cx="2560320" cy="2267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dirty="0" err="1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Focussing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</a:t>
            </a:r>
            <a:r>
              <a:rPr lang="en-US" dirty="0" err="1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ntegrity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Adapting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80415BB-9361-839F-13D0-17B591138F17}"/>
              </a:ext>
            </a:extLst>
          </p:cNvPr>
          <p:cNvSpPr/>
          <p:nvPr/>
        </p:nvSpPr>
        <p:spPr>
          <a:xfrm>
            <a:off x="3200400" y="1097280"/>
            <a:ext cx="2743200" cy="384048"/>
          </a:xfrm>
          <a:prstGeom prst="rect">
            <a:avLst/>
          </a:prstGeom>
          <a:solidFill>
            <a:srgbClr val="3B6B9E"/>
          </a:solidFill>
          <a:ln w="12700">
            <a:solidFill>
              <a:srgbClr val="1A6B4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3273D46-A07E-F884-99A6-B6E157993C3B}"/>
              </a:ext>
            </a:extLst>
          </p:cNvPr>
          <p:cNvSpPr/>
          <p:nvPr/>
        </p:nvSpPr>
        <p:spPr>
          <a:xfrm>
            <a:off x="3200400" y="109728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SOCIAL INTELLIGENCE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B5F9C337-114C-FE0A-B9CD-6D8B3E54A1A7}"/>
              </a:ext>
            </a:extLst>
          </p:cNvPr>
          <p:cNvSpPr/>
          <p:nvPr/>
        </p:nvSpPr>
        <p:spPr>
          <a:xfrm>
            <a:off x="3200400" y="1481328"/>
            <a:ext cx="2743200" cy="2267712"/>
          </a:xfrm>
          <a:prstGeom prst="rect">
            <a:avLst/>
          </a:prstGeom>
          <a:solidFill>
            <a:srgbClr val="F9F6FF"/>
          </a:solidFill>
          <a:ln w="12700">
            <a:solidFill>
              <a:srgbClr val="D4C0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0B6659E-73A9-35EC-0F96-25B657F0EEF1}"/>
              </a:ext>
            </a:extLst>
          </p:cNvPr>
          <p:cNvSpPr/>
          <p:nvPr/>
        </p:nvSpPr>
        <p:spPr>
          <a:xfrm>
            <a:off x="3291840" y="1572768"/>
            <a:ext cx="2560320" cy="2267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Communicating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Leading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Feeling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F00FDBD-935A-BE8B-42B8-334293A3FBFC}"/>
              </a:ext>
            </a:extLst>
          </p:cNvPr>
          <p:cNvSpPr/>
          <p:nvPr/>
        </p:nvSpPr>
        <p:spPr>
          <a:xfrm>
            <a:off x="6126480" y="1097280"/>
            <a:ext cx="2743200" cy="384048"/>
          </a:xfrm>
          <a:prstGeom prst="rect">
            <a:avLst/>
          </a:prstGeom>
          <a:solidFill>
            <a:srgbClr val="5B4B8A"/>
          </a:solidFill>
          <a:ln w="12700">
            <a:solidFill>
              <a:srgbClr val="8B4A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09DEC5E-F974-2F14-05D1-60049180ED21}"/>
              </a:ext>
            </a:extLst>
          </p:cNvPr>
          <p:cNvSpPr/>
          <p:nvPr/>
        </p:nvSpPr>
        <p:spPr>
          <a:xfrm>
            <a:off x="6126480" y="109728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INNOVATION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06262750-082E-9AE0-82DA-D06525F8D498}"/>
              </a:ext>
            </a:extLst>
          </p:cNvPr>
          <p:cNvSpPr/>
          <p:nvPr/>
        </p:nvSpPr>
        <p:spPr>
          <a:xfrm>
            <a:off x="6126480" y="1490472"/>
            <a:ext cx="2743200" cy="2249424"/>
          </a:xfrm>
          <a:prstGeom prst="rect">
            <a:avLst/>
          </a:prstGeom>
          <a:solidFill>
            <a:srgbClr val="F9F6FF"/>
          </a:solidFill>
          <a:ln w="12700">
            <a:solidFill>
              <a:srgbClr val="D4C0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81F0BF1-4B2C-AED9-204B-8701E2720349}"/>
              </a:ext>
            </a:extLst>
          </p:cNvPr>
          <p:cNvSpPr/>
          <p:nvPr/>
        </p:nvSpPr>
        <p:spPr>
          <a:xfrm>
            <a:off x="6217920" y="1572768"/>
            <a:ext cx="2560320" cy="2267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Creativity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lang="en-US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Critical thinking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D0F88DB1-E336-04EA-CC86-5A1AE82DE9E5}"/>
              </a:ext>
            </a:extLst>
          </p:cNvPr>
          <p:cNvSpPr/>
          <p:nvPr/>
        </p:nvSpPr>
        <p:spPr>
          <a:xfrm>
            <a:off x="5943600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756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8BF70-6678-2C0C-A639-A8D469C0D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ABF50C93-3933-104C-C954-B5A053EF6F8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610A4CF-E59E-EB4F-C53E-0E80DE879D20}"/>
              </a:ext>
            </a:extLst>
          </p:cNvPr>
          <p:cNvSpPr/>
          <p:nvPr/>
        </p:nvSpPr>
        <p:spPr>
          <a:xfrm>
            <a:off x="152400" y="-112776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KEY MESSAGE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22" name="Text 42">
            <a:extLst>
              <a:ext uri="{FF2B5EF4-FFF2-40B4-BE49-F238E27FC236}">
                <a16:creationId xmlns:a16="http://schemas.microsoft.com/office/drawing/2014/main" id="{BEFC0AD5-9E82-328F-B488-A2CF3F3740E4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1D909D13-E904-A687-44E8-B0A8A0367EAF}"/>
              </a:ext>
            </a:extLst>
          </p:cNvPr>
          <p:cNvSpPr/>
          <p:nvPr/>
        </p:nvSpPr>
        <p:spPr>
          <a:xfrm>
            <a:off x="213360" y="1280160"/>
            <a:ext cx="85039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US" sz="2800" i="1" dirty="0">
                <a:solidFill>
                  <a:srgbClr val="5B4B8A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You do not need to have all the answers.</a:t>
            </a:r>
            <a:endParaRPr lang="en-US" sz="2800" dirty="0">
              <a:solidFill>
                <a:srgbClr val="5B4B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sz="2800" i="1" dirty="0">
                <a:solidFill>
                  <a:srgbClr val="5B4B8A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You just need to start asking the right questions</a:t>
            </a:r>
            <a:endParaRPr lang="en-US" sz="2800" dirty="0">
              <a:solidFill>
                <a:srgbClr val="5B4B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sz="2800" i="1" dirty="0">
                <a:solidFill>
                  <a:srgbClr val="5B4B8A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about the right problems.</a:t>
            </a:r>
            <a:endParaRPr lang="en-US" sz="2800" dirty="0">
              <a:solidFill>
                <a:srgbClr val="5B4B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en-US" sz="2800" dirty="0">
              <a:solidFill>
                <a:srgbClr val="5B4B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en-US" sz="2800" dirty="0">
              <a:solidFill>
                <a:srgbClr val="5B4B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sz="2800" i="1" dirty="0">
                <a:solidFill>
                  <a:srgbClr val="5B4B8A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Your lived experience is your superpower. </a:t>
            </a:r>
          </a:p>
          <a:p>
            <a:pPr lvl="0" algn="ctr">
              <a:defRPr/>
            </a:pPr>
            <a:r>
              <a:rPr lang="en-US" sz="2800" i="1" dirty="0">
                <a:solidFill>
                  <a:srgbClr val="5B4B8A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Use it.</a:t>
            </a:r>
            <a:endParaRPr lang="en-US" sz="2800" dirty="0">
              <a:solidFill>
                <a:srgbClr val="5B4B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7B5EA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517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8039C-0E32-FB3B-11B9-BD4D75D05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0">
            <a:extLst>
              <a:ext uri="{FF2B5EF4-FFF2-40B4-BE49-F238E27FC236}">
                <a16:creationId xmlns:a16="http://schemas.microsoft.com/office/drawing/2014/main" id="{739F5ABC-E83A-2B34-1FC5-C5D51D318734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19DD4C7-EE7E-2C58-5EBE-C32899832EB4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REFLECTION &amp; CLOSE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491F0D6-DDA3-A0A9-39D4-524047BD5CEF}"/>
              </a:ext>
            </a:extLst>
          </p:cNvPr>
          <p:cNvSpPr/>
          <p:nvPr/>
        </p:nvSpPr>
        <p:spPr>
          <a:xfrm>
            <a:off x="365760" y="82296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42C0439-620B-2895-5CD5-72F32B1828F0}"/>
              </a:ext>
            </a:extLst>
          </p:cNvPr>
          <p:cNvSpPr/>
          <p:nvPr/>
        </p:nvSpPr>
        <p:spPr>
          <a:xfrm>
            <a:off x="365760" y="822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0D350B7-1C81-8FC6-52CD-A9E26C2420B6}"/>
              </a:ext>
            </a:extLst>
          </p:cNvPr>
          <p:cNvSpPr/>
          <p:nvPr/>
        </p:nvSpPr>
        <p:spPr>
          <a:xfrm>
            <a:off x="502920" y="8229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F16B120-9345-9961-6F6C-3B44069AFB42}"/>
              </a:ext>
            </a:extLst>
          </p:cNvPr>
          <p:cNvSpPr/>
          <p:nvPr/>
        </p:nvSpPr>
        <p:spPr>
          <a:xfrm>
            <a:off x="1051560" y="1077225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Reminder – work as a team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FEBFA7F-47FA-95A2-A0D5-EDDD980A9E0E}"/>
              </a:ext>
            </a:extLst>
          </p:cNvPr>
          <p:cNvSpPr/>
          <p:nvPr/>
        </p:nvSpPr>
        <p:spPr>
          <a:xfrm>
            <a:off x="365760" y="178308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D46D0F2-5E32-0387-2E73-C5B19B199AF6}"/>
              </a:ext>
            </a:extLst>
          </p:cNvPr>
          <p:cNvSpPr/>
          <p:nvPr/>
        </p:nvSpPr>
        <p:spPr>
          <a:xfrm>
            <a:off x="365760" y="178308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5F2D91F-D62F-6FC5-FEA7-1C4BB689DFD3}"/>
              </a:ext>
            </a:extLst>
          </p:cNvPr>
          <p:cNvSpPr/>
          <p:nvPr/>
        </p:nvSpPr>
        <p:spPr>
          <a:xfrm>
            <a:off x="502920" y="178308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7B5EF6B-F448-51FF-2537-3963ED84CCD5}"/>
              </a:ext>
            </a:extLst>
          </p:cNvPr>
          <p:cNvSpPr/>
          <p:nvPr/>
        </p:nvSpPr>
        <p:spPr>
          <a:xfrm>
            <a:off x="1051560" y="178308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6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Think about all the problems you need to solve, investigate all areas, what would a professional do first, second.. Do this in a sequence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AB34F042-F5FD-1E2D-6A38-85333A6FF337}"/>
              </a:ext>
            </a:extLst>
          </p:cNvPr>
          <p:cNvSpPr/>
          <p:nvPr/>
        </p:nvSpPr>
        <p:spPr>
          <a:xfrm>
            <a:off x="365760" y="274320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40F5854A-1D91-4BDE-CC3E-613D744F561D}"/>
              </a:ext>
            </a:extLst>
          </p:cNvPr>
          <p:cNvSpPr/>
          <p:nvPr/>
        </p:nvSpPr>
        <p:spPr>
          <a:xfrm>
            <a:off x="365760" y="27432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29304F4-D36B-A196-B206-278256F3BF9D}"/>
              </a:ext>
            </a:extLst>
          </p:cNvPr>
          <p:cNvSpPr/>
          <p:nvPr/>
        </p:nvSpPr>
        <p:spPr>
          <a:xfrm>
            <a:off x="502920" y="27432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17FA27F-8746-DF40-630C-10B7C1A7A178}"/>
              </a:ext>
            </a:extLst>
          </p:cNvPr>
          <p:cNvSpPr/>
          <p:nvPr/>
        </p:nvSpPr>
        <p:spPr>
          <a:xfrm>
            <a:off x="1051560" y="2743200"/>
            <a:ext cx="8092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500" dirty="0">
              <a:solidFill>
                <a:srgbClr val="FFFFFF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Spend time as a team discussing, challenging peers, agreeing your approach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CA053A8B-A1E7-6DF2-8833-708F5A513225}"/>
              </a:ext>
            </a:extLst>
          </p:cNvPr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1D00F02-98B5-7AD7-37A0-8CD3C6DB4430}"/>
              </a:ext>
            </a:extLst>
          </p:cNvPr>
          <p:cNvSpPr/>
          <p:nvPr/>
        </p:nvSpPr>
        <p:spPr>
          <a:xfrm>
            <a:off x="548640" y="37490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YOUR HOMEWORK CHALLENGE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C4E5536-D7A1-D3F5-CF6E-374EB88AE00E}"/>
              </a:ext>
            </a:extLst>
          </p:cNvPr>
          <p:cNvSpPr/>
          <p:nvPr/>
        </p:nvSpPr>
        <p:spPr>
          <a:xfrm>
            <a:off x="548640" y="409651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42">
            <a:extLst>
              <a:ext uri="{FF2B5EF4-FFF2-40B4-BE49-F238E27FC236}">
                <a16:creationId xmlns:a16="http://schemas.microsoft.com/office/drawing/2014/main" id="{E0EE3DEA-BF60-7DB5-A038-13C4D379496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2E876A-8084-C7F3-26A1-1E002A03F29D}"/>
              </a:ext>
            </a:extLst>
          </p:cNvPr>
          <p:cNvSpPr txBox="1"/>
          <p:nvPr/>
        </p:nvSpPr>
        <p:spPr>
          <a:xfrm>
            <a:off x="453118" y="4092254"/>
            <a:ext cx="83251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Finalise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 your pitch deck and prepare your pitch with your team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73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39975-BD7F-3DE2-1A5C-9930B460A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79557F-80B0-036D-4068-D9C428071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E80EA5A6-FF5E-E7A5-153F-6373BA32A967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5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06EDFBCB-F50F-93DD-2E4C-D716FA0AB0ED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5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92706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INTERFACE-1932352164-32167</_dlc_DocId>
    <_dlc_DocIdUrl xmlns="b194999f-e37b-4dd4-a752-8778cd7b9ef2">
      <Url>https://uoe.sharepoint.com/sites/interface/Partners/_layouts/15/DocIdRedir.aspx?ID=INTERFACE-1932352164-32167</Url>
      <Description>INTERFACE-1932352164-32167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0B3368A9-1179-4FF1-9556-7A17C6A69D97}"/>
</file>

<file path=customXml/itemProps2.xml><?xml version="1.0" encoding="utf-8"?>
<ds:datastoreItem xmlns:ds="http://schemas.openxmlformats.org/officeDocument/2006/customXml" ds:itemID="{3621561A-4DA8-43D5-8962-24074D5329C1}"/>
</file>

<file path=customXml/itemProps3.xml><?xml version="1.0" encoding="utf-8"?>
<ds:datastoreItem xmlns:ds="http://schemas.openxmlformats.org/officeDocument/2006/customXml" ds:itemID="{908F8D56-9803-4A21-8902-A6FAAE07F2FC}"/>
</file>

<file path=customXml/itemProps4.xml><?xml version="1.0" encoding="utf-8"?>
<ds:datastoreItem xmlns:ds="http://schemas.openxmlformats.org/officeDocument/2006/customXml" ds:itemID="{F3892E7A-F8F4-4DA2-B1A2-EE1B1EDDD3FD}"/>
</file>

<file path=docProps/app.xml><?xml version="1.0" encoding="utf-8"?>
<Properties xmlns="http://schemas.openxmlformats.org/officeDocument/2006/extended-properties" xmlns:vt="http://schemas.openxmlformats.org/officeDocument/2006/docPropsVTypes">
  <TotalTime>7033</TotalTime>
  <Words>921</Words>
  <Application>Microsoft Office PowerPoint</Application>
  <PresentationFormat>On-screen Show (16:9)</PresentationFormat>
  <Paragraphs>218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Arial</vt:lpstr>
      <vt:lpstr>Arial Black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– Wheels of Hope Challenge</dc:title>
  <dc:subject>PptxGenJS Presentation</dc:subject>
  <dc:creator>PptxGenJS</dc:creator>
  <cp:lastModifiedBy>AH</cp:lastModifiedBy>
  <cp:revision>5</cp:revision>
  <dcterms:created xsi:type="dcterms:W3CDTF">2026-05-05T11:10:14Z</dcterms:created>
  <dcterms:modified xsi:type="dcterms:W3CDTF">2026-05-28T08:33:26Z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1284900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fa589306-43d4-4b49-a4e0-14ebdc4ce9c2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