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4" r:id="rId2"/>
  </p:sldMasterIdLst>
  <p:notesMasterIdLst>
    <p:notesMasterId r:id="rId19"/>
  </p:notesMasterIdLst>
  <p:sldIdLst>
    <p:sldId id="777" r:id="rId3"/>
    <p:sldId id="780" r:id="rId4"/>
    <p:sldId id="264" r:id="rId5"/>
    <p:sldId id="778" r:id="rId6"/>
    <p:sldId id="793" r:id="rId7"/>
    <p:sldId id="257" r:id="rId8"/>
    <p:sldId id="258" r:id="rId9"/>
    <p:sldId id="261" r:id="rId10"/>
    <p:sldId id="262" r:id="rId11"/>
    <p:sldId id="275" r:id="rId12"/>
    <p:sldId id="263" r:id="rId13"/>
    <p:sldId id="266" r:id="rId14"/>
    <p:sldId id="794" r:id="rId15"/>
    <p:sldId id="268" r:id="rId16"/>
    <p:sldId id="795" r:id="rId17"/>
    <p:sldId id="272"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4B8A"/>
    <a:srgbClr val="F3E8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B85EAB-04D5-4836-9DE2-91BCD4D7CE7B}" v="53" dt="2026-06-09T11:52:45.5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69" autoAdjust="0"/>
    <p:restoredTop sz="91595" autoAdjust="0"/>
  </p:normalViewPr>
  <p:slideViewPr>
    <p:cSldViewPr snapToGrid="0" snapToObjects="1">
      <p:cViewPr varScale="1">
        <p:scale>
          <a:sx n="77" d="100"/>
          <a:sy n="77" d="100"/>
        </p:scale>
        <p:origin x="980" y="96"/>
      </p:cViewPr>
      <p:guideLst/>
    </p:cSldViewPr>
  </p:slideViewPr>
  <p:notesTextViewPr>
    <p:cViewPr>
      <p:scale>
        <a:sx n="1" d="1"/>
        <a:sy n="1" d="1"/>
      </p:scale>
      <p:origin x="0" y="0"/>
    </p:cViewPr>
  </p:notesTextViewPr>
  <p:sorterViewPr>
    <p:cViewPr>
      <p:scale>
        <a:sx n="100" d="100"/>
        <a:sy n="100" d="100"/>
      </p:scale>
      <p:origin x="0" y="-185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 Id="rId27"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H" userId="db278859-e642-4dbd-a55b-76f2150d70a4" providerId="ADAL" clId="{5A18B9A8-BAD9-4709-854B-A727FAF5CE18}"/>
    <pc:docChg chg="undo custSel addSld delSld modSld sldOrd delMainMaster">
      <pc:chgData name="AH" userId="db278859-e642-4dbd-a55b-76f2150d70a4" providerId="ADAL" clId="{5A18B9A8-BAD9-4709-854B-A727FAF5CE18}" dt="2026-06-09T11:57:33.614" v="3895" actId="20577"/>
      <pc:docMkLst>
        <pc:docMk/>
      </pc:docMkLst>
      <pc:sldChg chg="addSp delSp modSp mod">
        <pc:chgData name="AH" userId="db278859-e642-4dbd-a55b-76f2150d70a4" providerId="ADAL" clId="{5A18B9A8-BAD9-4709-854B-A727FAF5CE18}" dt="2026-06-09T10:10:47.362" v="923" actId="113"/>
        <pc:sldMkLst>
          <pc:docMk/>
          <pc:sldMk cId="0" sldId="257"/>
        </pc:sldMkLst>
        <pc:spChg chg="mod">
          <ac:chgData name="AH" userId="db278859-e642-4dbd-a55b-76f2150d70a4" providerId="ADAL" clId="{5A18B9A8-BAD9-4709-854B-A727FAF5CE18}" dt="2026-06-09T09:58:37.568" v="748" actId="2711"/>
          <ac:spMkLst>
            <pc:docMk/>
            <pc:sldMk cId="0" sldId="257"/>
            <ac:spMk id="3" creationId="{00000000-0000-0000-0000-000000000000}"/>
          </ac:spMkLst>
        </pc:spChg>
        <pc:spChg chg="add mod">
          <ac:chgData name="AH" userId="db278859-e642-4dbd-a55b-76f2150d70a4" providerId="ADAL" clId="{5A18B9A8-BAD9-4709-854B-A727FAF5CE18}" dt="2026-06-09T10:05:30.462" v="815" actId="404"/>
          <ac:spMkLst>
            <pc:docMk/>
            <pc:sldMk cId="0" sldId="257"/>
            <ac:spMk id="4" creationId="{1BF4FFFC-D898-640A-0215-69D54EE8BA6F}"/>
          </ac:spMkLst>
        </pc:spChg>
        <pc:spChg chg="del">
          <ac:chgData name="AH" userId="db278859-e642-4dbd-a55b-76f2150d70a4" providerId="ADAL" clId="{5A18B9A8-BAD9-4709-854B-A727FAF5CE18}" dt="2026-06-09T09:58:41.824" v="749" actId="478"/>
          <ac:spMkLst>
            <pc:docMk/>
            <pc:sldMk cId="0" sldId="257"/>
            <ac:spMk id="5" creationId="{00000000-0000-0000-0000-000000000000}"/>
          </ac:spMkLst>
        </pc:spChg>
        <pc:spChg chg="del">
          <ac:chgData name="AH" userId="db278859-e642-4dbd-a55b-76f2150d70a4" providerId="ADAL" clId="{5A18B9A8-BAD9-4709-854B-A727FAF5CE18}" dt="2026-06-09T09:58:41.824" v="749" actId="478"/>
          <ac:spMkLst>
            <pc:docMk/>
            <pc:sldMk cId="0" sldId="257"/>
            <ac:spMk id="6" creationId="{00000000-0000-0000-0000-000000000000}"/>
          </ac:spMkLst>
        </pc:spChg>
        <pc:spChg chg="del">
          <ac:chgData name="AH" userId="db278859-e642-4dbd-a55b-76f2150d70a4" providerId="ADAL" clId="{5A18B9A8-BAD9-4709-854B-A727FAF5CE18}" dt="2026-06-09T09:58:41.824" v="749" actId="478"/>
          <ac:spMkLst>
            <pc:docMk/>
            <pc:sldMk cId="0" sldId="257"/>
            <ac:spMk id="7" creationId="{00000000-0000-0000-0000-000000000000}"/>
          </ac:spMkLst>
        </pc:spChg>
        <pc:spChg chg="del">
          <ac:chgData name="AH" userId="db278859-e642-4dbd-a55b-76f2150d70a4" providerId="ADAL" clId="{5A18B9A8-BAD9-4709-854B-A727FAF5CE18}" dt="2026-06-09T09:58:41.824" v="749" actId="478"/>
          <ac:spMkLst>
            <pc:docMk/>
            <pc:sldMk cId="0" sldId="257"/>
            <ac:spMk id="8" creationId="{00000000-0000-0000-0000-000000000000}"/>
          </ac:spMkLst>
        </pc:spChg>
        <pc:spChg chg="del">
          <ac:chgData name="AH" userId="db278859-e642-4dbd-a55b-76f2150d70a4" providerId="ADAL" clId="{5A18B9A8-BAD9-4709-854B-A727FAF5CE18}" dt="2026-06-09T09:58:41.824" v="749" actId="478"/>
          <ac:spMkLst>
            <pc:docMk/>
            <pc:sldMk cId="0" sldId="257"/>
            <ac:spMk id="9" creationId="{00000000-0000-0000-0000-000000000000}"/>
          </ac:spMkLst>
        </pc:spChg>
        <pc:spChg chg="del">
          <ac:chgData name="AH" userId="db278859-e642-4dbd-a55b-76f2150d70a4" providerId="ADAL" clId="{5A18B9A8-BAD9-4709-854B-A727FAF5CE18}" dt="2026-06-09T09:58:41.824" v="749" actId="478"/>
          <ac:spMkLst>
            <pc:docMk/>
            <pc:sldMk cId="0" sldId="257"/>
            <ac:spMk id="10" creationId="{00000000-0000-0000-0000-000000000000}"/>
          </ac:spMkLst>
        </pc:spChg>
        <pc:spChg chg="del">
          <ac:chgData name="AH" userId="db278859-e642-4dbd-a55b-76f2150d70a4" providerId="ADAL" clId="{5A18B9A8-BAD9-4709-854B-A727FAF5CE18}" dt="2026-06-09T09:58:41.824" v="749" actId="478"/>
          <ac:spMkLst>
            <pc:docMk/>
            <pc:sldMk cId="0" sldId="257"/>
            <ac:spMk id="11" creationId="{00000000-0000-0000-0000-000000000000}"/>
          </ac:spMkLst>
        </pc:spChg>
        <pc:spChg chg="del">
          <ac:chgData name="AH" userId="db278859-e642-4dbd-a55b-76f2150d70a4" providerId="ADAL" clId="{5A18B9A8-BAD9-4709-854B-A727FAF5CE18}" dt="2026-06-09T09:58:41.824" v="749" actId="478"/>
          <ac:spMkLst>
            <pc:docMk/>
            <pc:sldMk cId="0" sldId="257"/>
            <ac:spMk id="12" creationId="{00000000-0000-0000-0000-000000000000}"/>
          </ac:spMkLst>
        </pc:spChg>
        <pc:spChg chg="del">
          <ac:chgData name="AH" userId="db278859-e642-4dbd-a55b-76f2150d70a4" providerId="ADAL" clId="{5A18B9A8-BAD9-4709-854B-A727FAF5CE18}" dt="2026-06-09T09:58:41.824" v="749" actId="478"/>
          <ac:spMkLst>
            <pc:docMk/>
            <pc:sldMk cId="0" sldId="257"/>
            <ac:spMk id="13" creationId="{00000000-0000-0000-0000-000000000000}"/>
          </ac:spMkLst>
        </pc:spChg>
        <pc:spChg chg="add mod">
          <ac:chgData name="AH" userId="db278859-e642-4dbd-a55b-76f2150d70a4" providerId="ADAL" clId="{5A18B9A8-BAD9-4709-854B-A727FAF5CE18}" dt="2026-06-09T10:05:53.489" v="821" actId="20577"/>
          <ac:spMkLst>
            <pc:docMk/>
            <pc:sldMk cId="0" sldId="257"/>
            <ac:spMk id="16" creationId="{32F76DA2-4A94-A19C-8406-A74239307CE3}"/>
          </ac:spMkLst>
        </pc:spChg>
        <pc:spChg chg="add mod ord">
          <ac:chgData name="AH" userId="db278859-e642-4dbd-a55b-76f2150d70a4" providerId="ADAL" clId="{5A18B9A8-BAD9-4709-854B-A727FAF5CE18}" dt="2026-06-09T10:10:06.272" v="918" actId="20577"/>
          <ac:spMkLst>
            <pc:docMk/>
            <pc:sldMk cId="0" sldId="257"/>
            <ac:spMk id="17" creationId="{93D43437-8423-DED0-D5B2-1082CEA8648F}"/>
          </ac:spMkLst>
        </pc:spChg>
        <pc:spChg chg="add mod">
          <ac:chgData name="AH" userId="db278859-e642-4dbd-a55b-76f2150d70a4" providerId="ADAL" clId="{5A18B9A8-BAD9-4709-854B-A727FAF5CE18}" dt="2026-06-09T10:10:40.278" v="922" actId="1076"/>
          <ac:spMkLst>
            <pc:docMk/>
            <pc:sldMk cId="0" sldId="257"/>
            <ac:spMk id="18" creationId="{1CF0E03D-AAE0-BBEB-12DE-E658B479E27A}"/>
          </ac:spMkLst>
        </pc:spChg>
        <pc:spChg chg="mod">
          <ac:chgData name="AH" userId="db278859-e642-4dbd-a55b-76f2150d70a4" providerId="ADAL" clId="{5A18B9A8-BAD9-4709-854B-A727FAF5CE18}" dt="2026-06-09T09:58:50.827" v="751" actId="6549"/>
          <ac:spMkLst>
            <pc:docMk/>
            <pc:sldMk cId="0" sldId="257"/>
            <ac:spMk id="20" creationId="{B8AC02F3-3E41-D2D8-01B1-21F9DF04018E}"/>
          </ac:spMkLst>
        </pc:spChg>
        <pc:spChg chg="add mod">
          <ac:chgData name="AH" userId="db278859-e642-4dbd-a55b-76f2150d70a4" providerId="ADAL" clId="{5A18B9A8-BAD9-4709-854B-A727FAF5CE18}" dt="2026-06-09T10:10:47.362" v="923" actId="113"/>
          <ac:spMkLst>
            <pc:docMk/>
            <pc:sldMk cId="0" sldId="257"/>
            <ac:spMk id="22" creationId="{E1F6C92A-D5D5-EC21-8C40-A21828647B60}"/>
          </ac:spMkLst>
        </pc:spChg>
      </pc:sldChg>
      <pc:sldChg chg="addSp delSp modSp mod">
        <pc:chgData name="AH" userId="db278859-e642-4dbd-a55b-76f2150d70a4" providerId="ADAL" clId="{5A18B9A8-BAD9-4709-854B-A727FAF5CE18}" dt="2026-06-09T10:28:53.247" v="1525" actId="1076"/>
        <pc:sldMkLst>
          <pc:docMk/>
          <pc:sldMk cId="0" sldId="258"/>
        </pc:sldMkLst>
        <pc:spChg chg="mod">
          <ac:chgData name="AH" userId="db278859-e642-4dbd-a55b-76f2150d70a4" providerId="ADAL" clId="{5A18B9A8-BAD9-4709-854B-A727FAF5CE18}" dt="2026-06-09T10:11:40.695" v="998" actId="6549"/>
          <ac:spMkLst>
            <pc:docMk/>
            <pc:sldMk cId="0" sldId="258"/>
            <ac:spMk id="3" creationId="{00000000-0000-0000-0000-000000000000}"/>
          </ac:spMkLst>
        </pc:spChg>
        <pc:spChg chg="add mod">
          <ac:chgData name="AH" userId="db278859-e642-4dbd-a55b-76f2150d70a4" providerId="ADAL" clId="{5A18B9A8-BAD9-4709-854B-A727FAF5CE18}" dt="2026-06-09T10:20:29.913" v="1320" actId="1076"/>
          <ac:spMkLst>
            <pc:docMk/>
            <pc:sldMk cId="0" sldId="258"/>
            <ac:spMk id="4" creationId="{39F48718-AEA1-C6FB-BCF9-76A058681D07}"/>
          </ac:spMkLst>
        </pc:spChg>
        <pc:spChg chg="del">
          <ac:chgData name="AH" userId="db278859-e642-4dbd-a55b-76f2150d70a4" providerId="ADAL" clId="{5A18B9A8-BAD9-4709-854B-A727FAF5CE18}" dt="2026-06-09T10:11:48.032" v="999" actId="478"/>
          <ac:spMkLst>
            <pc:docMk/>
            <pc:sldMk cId="0" sldId="258"/>
            <ac:spMk id="5" creationId="{00000000-0000-0000-0000-000000000000}"/>
          </ac:spMkLst>
        </pc:spChg>
        <pc:spChg chg="del">
          <ac:chgData name="AH" userId="db278859-e642-4dbd-a55b-76f2150d70a4" providerId="ADAL" clId="{5A18B9A8-BAD9-4709-854B-A727FAF5CE18}" dt="2026-06-09T10:11:48.032" v="999" actId="478"/>
          <ac:spMkLst>
            <pc:docMk/>
            <pc:sldMk cId="0" sldId="258"/>
            <ac:spMk id="6" creationId="{00000000-0000-0000-0000-000000000000}"/>
          </ac:spMkLst>
        </pc:spChg>
        <pc:spChg chg="del">
          <ac:chgData name="AH" userId="db278859-e642-4dbd-a55b-76f2150d70a4" providerId="ADAL" clId="{5A18B9A8-BAD9-4709-854B-A727FAF5CE18}" dt="2026-06-09T10:11:48.032" v="999" actId="478"/>
          <ac:spMkLst>
            <pc:docMk/>
            <pc:sldMk cId="0" sldId="258"/>
            <ac:spMk id="9" creationId="{00000000-0000-0000-0000-000000000000}"/>
          </ac:spMkLst>
        </pc:spChg>
        <pc:spChg chg="del">
          <ac:chgData name="AH" userId="db278859-e642-4dbd-a55b-76f2150d70a4" providerId="ADAL" clId="{5A18B9A8-BAD9-4709-854B-A727FAF5CE18}" dt="2026-06-09T10:11:48.032" v="999" actId="478"/>
          <ac:spMkLst>
            <pc:docMk/>
            <pc:sldMk cId="0" sldId="258"/>
            <ac:spMk id="11" creationId="{00000000-0000-0000-0000-000000000000}"/>
          </ac:spMkLst>
        </pc:spChg>
        <pc:spChg chg="del">
          <ac:chgData name="AH" userId="db278859-e642-4dbd-a55b-76f2150d70a4" providerId="ADAL" clId="{5A18B9A8-BAD9-4709-854B-A727FAF5CE18}" dt="2026-06-09T10:11:48.032" v="999" actId="478"/>
          <ac:spMkLst>
            <pc:docMk/>
            <pc:sldMk cId="0" sldId="258"/>
            <ac:spMk id="13" creationId="{00000000-0000-0000-0000-000000000000}"/>
          </ac:spMkLst>
        </pc:spChg>
        <pc:spChg chg="del">
          <ac:chgData name="AH" userId="db278859-e642-4dbd-a55b-76f2150d70a4" providerId="ADAL" clId="{5A18B9A8-BAD9-4709-854B-A727FAF5CE18}" dt="2026-06-09T10:11:48.032" v="999" actId="478"/>
          <ac:spMkLst>
            <pc:docMk/>
            <pc:sldMk cId="0" sldId="258"/>
            <ac:spMk id="14" creationId="{00000000-0000-0000-0000-000000000000}"/>
          </ac:spMkLst>
        </pc:spChg>
        <pc:spChg chg="del">
          <ac:chgData name="AH" userId="db278859-e642-4dbd-a55b-76f2150d70a4" providerId="ADAL" clId="{5A18B9A8-BAD9-4709-854B-A727FAF5CE18}" dt="2026-06-09T10:11:48.032" v="999" actId="478"/>
          <ac:spMkLst>
            <pc:docMk/>
            <pc:sldMk cId="0" sldId="258"/>
            <ac:spMk id="17" creationId="{00000000-0000-0000-0000-000000000000}"/>
          </ac:spMkLst>
        </pc:spChg>
        <pc:spChg chg="del">
          <ac:chgData name="AH" userId="db278859-e642-4dbd-a55b-76f2150d70a4" providerId="ADAL" clId="{5A18B9A8-BAD9-4709-854B-A727FAF5CE18}" dt="2026-06-09T10:11:48.032" v="999" actId="478"/>
          <ac:spMkLst>
            <pc:docMk/>
            <pc:sldMk cId="0" sldId="258"/>
            <ac:spMk id="19" creationId="{00000000-0000-0000-0000-000000000000}"/>
          </ac:spMkLst>
        </pc:spChg>
        <pc:spChg chg="del">
          <ac:chgData name="AH" userId="db278859-e642-4dbd-a55b-76f2150d70a4" providerId="ADAL" clId="{5A18B9A8-BAD9-4709-854B-A727FAF5CE18}" dt="2026-06-09T10:11:48.032" v="999" actId="478"/>
          <ac:spMkLst>
            <pc:docMk/>
            <pc:sldMk cId="0" sldId="258"/>
            <ac:spMk id="26" creationId="{00000000-0000-0000-0000-000000000000}"/>
          </ac:spMkLst>
        </pc:spChg>
        <pc:spChg chg="del">
          <ac:chgData name="AH" userId="db278859-e642-4dbd-a55b-76f2150d70a4" providerId="ADAL" clId="{5A18B9A8-BAD9-4709-854B-A727FAF5CE18}" dt="2026-06-09T10:11:48.032" v="999" actId="478"/>
          <ac:spMkLst>
            <pc:docMk/>
            <pc:sldMk cId="0" sldId="258"/>
            <ac:spMk id="30" creationId="{00000000-0000-0000-0000-000000000000}"/>
          </ac:spMkLst>
        </pc:spChg>
        <pc:spChg chg="add mod">
          <ac:chgData name="AH" userId="db278859-e642-4dbd-a55b-76f2150d70a4" providerId="ADAL" clId="{5A18B9A8-BAD9-4709-854B-A727FAF5CE18}" dt="2026-06-09T10:28:53.247" v="1525" actId="1076"/>
          <ac:spMkLst>
            <pc:docMk/>
            <pc:sldMk cId="0" sldId="258"/>
            <ac:spMk id="32" creationId="{8B8355AB-60EE-D732-FF19-22A8C638D8CB}"/>
          </ac:spMkLst>
        </pc:spChg>
        <pc:spChg chg="add mod">
          <ac:chgData name="AH" userId="db278859-e642-4dbd-a55b-76f2150d70a4" providerId="ADAL" clId="{5A18B9A8-BAD9-4709-854B-A727FAF5CE18}" dt="2026-06-09T10:28:43.904" v="1523" actId="1076"/>
          <ac:spMkLst>
            <pc:docMk/>
            <pc:sldMk cId="0" sldId="258"/>
            <ac:spMk id="34" creationId="{D92999A5-74B9-061B-DE28-830466EB1172}"/>
          </ac:spMkLst>
        </pc:spChg>
        <pc:spChg chg="mod">
          <ac:chgData name="AH" userId="db278859-e642-4dbd-a55b-76f2150d70a4" providerId="ADAL" clId="{5A18B9A8-BAD9-4709-854B-A727FAF5CE18}" dt="2026-06-09T10:18:21.377" v="1291" actId="1076"/>
          <ac:spMkLst>
            <pc:docMk/>
            <pc:sldMk cId="0" sldId="258"/>
            <ac:spMk id="36" creationId="{84FED8BF-A02E-6F23-952C-1342D0797B32}"/>
          </ac:spMkLst>
        </pc:spChg>
        <pc:spChg chg="add mod">
          <ac:chgData name="AH" userId="db278859-e642-4dbd-a55b-76f2150d70a4" providerId="ADAL" clId="{5A18B9A8-BAD9-4709-854B-A727FAF5CE18}" dt="2026-06-09T10:23:29.215" v="1349" actId="1076"/>
          <ac:spMkLst>
            <pc:docMk/>
            <pc:sldMk cId="0" sldId="258"/>
            <ac:spMk id="38" creationId="{AF242BE0-1F89-FA93-AB4E-91CCB9799DAE}"/>
          </ac:spMkLst>
        </pc:spChg>
        <pc:spChg chg="add mod">
          <ac:chgData name="AH" userId="db278859-e642-4dbd-a55b-76f2150d70a4" providerId="ADAL" clId="{5A18B9A8-BAD9-4709-854B-A727FAF5CE18}" dt="2026-06-09T10:26:00.865" v="1425" actId="207"/>
          <ac:spMkLst>
            <pc:docMk/>
            <pc:sldMk cId="0" sldId="258"/>
            <ac:spMk id="41" creationId="{4CF2A7BA-B493-2CF3-E980-197DD4679EE6}"/>
          </ac:spMkLst>
        </pc:spChg>
        <pc:spChg chg="add mod">
          <ac:chgData name="AH" userId="db278859-e642-4dbd-a55b-76f2150d70a4" providerId="ADAL" clId="{5A18B9A8-BAD9-4709-854B-A727FAF5CE18}" dt="2026-06-09T10:28:21.761" v="1519" actId="6549"/>
          <ac:spMkLst>
            <pc:docMk/>
            <pc:sldMk cId="0" sldId="258"/>
            <ac:spMk id="42" creationId="{BF79DE1F-F7E1-558D-7CCD-43509AB3CDE1}"/>
          </ac:spMkLst>
        </pc:spChg>
        <pc:cxnChg chg="add mod">
          <ac:chgData name="AH" userId="db278859-e642-4dbd-a55b-76f2150d70a4" providerId="ADAL" clId="{5A18B9A8-BAD9-4709-854B-A727FAF5CE18}" dt="2026-06-09T10:24:15.231" v="1354" actId="1076"/>
          <ac:cxnSpMkLst>
            <pc:docMk/>
            <pc:sldMk cId="0" sldId="258"/>
            <ac:cxnSpMk id="40" creationId="{4B733631-92B4-F02D-8E0C-B8B9349FA53E}"/>
          </ac:cxnSpMkLst>
        </pc:cxnChg>
      </pc:sldChg>
      <pc:sldChg chg="del">
        <pc:chgData name="AH" userId="db278859-e642-4dbd-a55b-76f2150d70a4" providerId="ADAL" clId="{5A18B9A8-BAD9-4709-854B-A727FAF5CE18}" dt="2026-06-09T10:29:22.872" v="1526" actId="47"/>
        <pc:sldMkLst>
          <pc:docMk/>
          <pc:sldMk cId="0" sldId="259"/>
        </pc:sldMkLst>
      </pc:sldChg>
      <pc:sldChg chg="del">
        <pc:chgData name="AH" userId="db278859-e642-4dbd-a55b-76f2150d70a4" providerId="ADAL" clId="{5A18B9A8-BAD9-4709-854B-A727FAF5CE18}" dt="2026-06-09T10:29:25.451" v="1527" actId="47"/>
        <pc:sldMkLst>
          <pc:docMk/>
          <pc:sldMk cId="0" sldId="260"/>
        </pc:sldMkLst>
      </pc:sldChg>
      <pc:sldChg chg="addSp delSp modSp mod">
        <pc:chgData name="AH" userId="db278859-e642-4dbd-a55b-76f2150d70a4" providerId="ADAL" clId="{5A18B9A8-BAD9-4709-854B-A727FAF5CE18}" dt="2026-06-09T10:46:51.808" v="2281" actId="6549"/>
        <pc:sldMkLst>
          <pc:docMk/>
          <pc:sldMk cId="0" sldId="261"/>
        </pc:sldMkLst>
        <pc:spChg chg="add mod">
          <ac:chgData name="AH" userId="db278859-e642-4dbd-a55b-76f2150d70a4" providerId="ADAL" clId="{5A18B9A8-BAD9-4709-854B-A727FAF5CE18}" dt="2026-06-09T10:44:36.417" v="2239" actId="404"/>
          <ac:spMkLst>
            <pc:docMk/>
            <pc:sldMk cId="0" sldId="261"/>
            <ac:spMk id="2" creationId="{DA85F96C-91FB-C6D7-3367-77003E7ADAC3}"/>
          </ac:spMkLst>
        </pc:spChg>
        <pc:spChg chg="mod">
          <ac:chgData name="AH" userId="db278859-e642-4dbd-a55b-76f2150d70a4" providerId="ADAL" clId="{5A18B9A8-BAD9-4709-854B-A727FAF5CE18}" dt="2026-06-09T10:29:54.574" v="1569" actId="20577"/>
          <ac:spMkLst>
            <pc:docMk/>
            <pc:sldMk cId="0" sldId="261"/>
            <ac:spMk id="3" creationId="{00000000-0000-0000-0000-000000000000}"/>
          </ac:spMkLst>
        </pc:spChg>
        <pc:spChg chg="add mod">
          <ac:chgData name="AH" userId="db278859-e642-4dbd-a55b-76f2150d70a4" providerId="ADAL" clId="{5A18B9A8-BAD9-4709-854B-A727FAF5CE18}" dt="2026-06-09T10:46:01.523" v="2257" actId="20577"/>
          <ac:spMkLst>
            <pc:docMk/>
            <pc:sldMk cId="0" sldId="261"/>
            <ac:spMk id="4" creationId="{2BDF12B8-4F2B-C8B8-FE25-C3AA202F8A0E}"/>
          </ac:spMkLst>
        </pc:spChg>
        <pc:spChg chg="del">
          <ac:chgData name="AH" userId="db278859-e642-4dbd-a55b-76f2150d70a4" providerId="ADAL" clId="{5A18B9A8-BAD9-4709-854B-A727FAF5CE18}" dt="2026-06-09T10:30:05.408" v="1571" actId="21"/>
          <ac:spMkLst>
            <pc:docMk/>
            <pc:sldMk cId="0" sldId="261"/>
            <ac:spMk id="5" creationId="{00000000-0000-0000-0000-000000000000}"/>
          </ac:spMkLst>
        </pc:spChg>
        <pc:spChg chg="del mod">
          <ac:chgData name="AH" userId="db278859-e642-4dbd-a55b-76f2150d70a4" providerId="ADAL" clId="{5A18B9A8-BAD9-4709-854B-A727FAF5CE18}" dt="2026-06-09T10:35:28.864" v="1577" actId="21"/>
          <ac:spMkLst>
            <pc:docMk/>
            <pc:sldMk cId="0" sldId="261"/>
            <ac:spMk id="6" creationId="{00000000-0000-0000-0000-000000000000}"/>
          </ac:spMkLst>
        </pc:spChg>
        <pc:spChg chg="mod">
          <ac:chgData name="AH" userId="db278859-e642-4dbd-a55b-76f2150d70a4" providerId="ADAL" clId="{5A18B9A8-BAD9-4709-854B-A727FAF5CE18}" dt="2026-06-09T10:30:10.949" v="1572" actId="1076"/>
          <ac:spMkLst>
            <pc:docMk/>
            <pc:sldMk cId="0" sldId="261"/>
            <ac:spMk id="7" creationId="{00000000-0000-0000-0000-000000000000}"/>
          </ac:spMkLst>
        </pc:spChg>
        <pc:spChg chg="del">
          <ac:chgData name="AH" userId="db278859-e642-4dbd-a55b-76f2150d70a4" providerId="ADAL" clId="{5A18B9A8-BAD9-4709-854B-A727FAF5CE18}" dt="2026-06-09T10:30:00.643" v="1570" actId="478"/>
          <ac:spMkLst>
            <pc:docMk/>
            <pc:sldMk cId="0" sldId="261"/>
            <ac:spMk id="9" creationId="{00000000-0000-0000-0000-000000000000}"/>
          </ac:spMkLst>
        </pc:spChg>
        <pc:spChg chg="del">
          <ac:chgData name="AH" userId="db278859-e642-4dbd-a55b-76f2150d70a4" providerId="ADAL" clId="{5A18B9A8-BAD9-4709-854B-A727FAF5CE18}" dt="2026-06-09T10:30:00.643" v="1570" actId="478"/>
          <ac:spMkLst>
            <pc:docMk/>
            <pc:sldMk cId="0" sldId="261"/>
            <ac:spMk id="11" creationId="{00000000-0000-0000-0000-000000000000}"/>
          </ac:spMkLst>
        </pc:spChg>
        <pc:spChg chg="del">
          <ac:chgData name="AH" userId="db278859-e642-4dbd-a55b-76f2150d70a4" providerId="ADAL" clId="{5A18B9A8-BAD9-4709-854B-A727FAF5CE18}" dt="2026-06-09T10:30:00.643" v="1570" actId="478"/>
          <ac:spMkLst>
            <pc:docMk/>
            <pc:sldMk cId="0" sldId="261"/>
            <ac:spMk id="13" creationId="{00000000-0000-0000-0000-000000000000}"/>
          </ac:spMkLst>
        </pc:spChg>
        <pc:spChg chg="del">
          <ac:chgData name="AH" userId="db278859-e642-4dbd-a55b-76f2150d70a4" providerId="ADAL" clId="{5A18B9A8-BAD9-4709-854B-A727FAF5CE18}" dt="2026-06-09T10:30:00.643" v="1570" actId="478"/>
          <ac:spMkLst>
            <pc:docMk/>
            <pc:sldMk cId="0" sldId="261"/>
            <ac:spMk id="14" creationId="{00000000-0000-0000-0000-000000000000}"/>
          </ac:spMkLst>
        </pc:spChg>
        <pc:spChg chg="del">
          <ac:chgData name="AH" userId="db278859-e642-4dbd-a55b-76f2150d70a4" providerId="ADAL" clId="{5A18B9A8-BAD9-4709-854B-A727FAF5CE18}" dt="2026-06-09T10:30:00.643" v="1570" actId="478"/>
          <ac:spMkLst>
            <pc:docMk/>
            <pc:sldMk cId="0" sldId="261"/>
            <ac:spMk id="17" creationId="{00000000-0000-0000-0000-000000000000}"/>
          </ac:spMkLst>
        </pc:spChg>
        <pc:spChg chg="del">
          <ac:chgData name="AH" userId="db278859-e642-4dbd-a55b-76f2150d70a4" providerId="ADAL" clId="{5A18B9A8-BAD9-4709-854B-A727FAF5CE18}" dt="2026-06-09T10:30:00.643" v="1570" actId="478"/>
          <ac:spMkLst>
            <pc:docMk/>
            <pc:sldMk cId="0" sldId="261"/>
            <ac:spMk id="18" creationId="{00000000-0000-0000-0000-000000000000}"/>
          </ac:spMkLst>
        </pc:spChg>
        <pc:spChg chg="del">
          <ac:chgData name="AH" userId="db278859-e642-4dbd-a55b-76f2150d70a4" providerId="ADAL" clId="{5A18B9A8-BAD9-4709-854B-A727FAF5CE18}" dt="2026-06-09T10:30:00.643" v="1570" actId="478"/>
          <ac:spMkLst>
            <pc:docMk/>
            <pc:sldMk cId="0" sldId="261"/>
            <ac:spMk id="19" creationId="{00000000-0000-0000-0000-000000000000}"/>
          </ac:spMkLst>
        </pc:spChg>
        <pc:spChg chg="del mod">
          <ac:chgData name="AH" userId="db278859-e642-4dbd-a55b-76f2150d70a4" providerId="ADAL" clId="{5A18B9A8-BAD9-4709-854B-A727FAF5CE18}" dt="2026-06-09T10:30:29.861" v="1575" actId="21"/>
          <ac:spMkLst>
            <pc:docMk/>
            <pc:sldMk cId="0" sldId="261"/>
            <ac:spMk id="20" creationId="{00000000-0000-0000-0000-000000000000}"/>
          </ac:spMkLst>
        </pc:spChg>
        <pc:spChg chg="mod">
          <ac:chgData name="AH" userId="db278859-e642-4dbd-a55b-76f2150d70a4" providerId="ADAL" clId="{5A18B9A8-BAD9-4709-854B-A727FAF5CE18}" dt="2026-06-09T10:30:10.949" v="1572" actId="1076"/>
          <ac:spMkLst>
            <pc:docMk/>
            <pc:sldMk cId="0" sldId="261"/>
            <ac:spMk id="21" creationId="{00000000-0000-0000-0000-000000000000}"/>
          </ac:spMkLst>
        </pc:spChg>
        <pc:spChg chg="del">
          <ac:chgData name="AH" userId="db278859-e642-4dbd-a55b-76f2150d70a4" providerId="ADAL" clId="{5A18B9A8-BAD9-4709-854B-A727FAF5CE18}" dt="2026-06-09T10:30:00.643" v="1570" actId="478"/>
          <ac:spMkLst>
            <pc:docMk/>
            <pc:sldMk cId="0" sldId="261"/>
            <ac:spMk id="25" creationId="{00000000-0000-0000-0000-000000000000}"/>
          </ac:spMkLst>
        </pc:spChg>
        <pc:spChg chg="del">
          <ac:chgData name="AH" userId="db278859-e642-4dbd-a55b-76f2150d70a4" providerId="ADAL" clId="{5A18B9A8-BAD9-4709-854B-A727FAF5CE18}" dt="2026-06-09T10:30:00.643" v="1570" actId="478"/>
          <ac:spMkLst>
            <pc:docMk/>
            <pc:sldMk cId="0" sldId="261"/>
            <ac:spMk id="26" creationId="{00000000-0000-0000-0000-000000000000}"/>
          </ac:spMkLst>
        </pc:spChg>
        <pc:spChg chg="del">
          <ac:chgData name="AH" userId="db278859-e642-4dbd-a55b-76f2150d70a4" providerId="ADAL" clId="{5A18B9A8-BAD9-4709-854B-A727FAF5CE18}" dt="2026-06-09T10:30:00.643" v="1570" actId="478"/>
          <ac:spMkLst>
            <pc:docMk/>
            <pc:sldMk cId="0" sldId="261"/>
            <ac:spMk id="27" creationId="{00000000-0000-0000-0000-000000000000}"/>
          </ac:spMkLst>
        </pc:spChg>
        <pc:spChg chg="add mod">
          <ac:chgData name="AH" userId="db278859-e642-4dbd-a55b-76f2150d70a4" providerId="ADAL" clId="{5A18B9A8-BAD9-4709-854B-A727FAF5CE18}" dt="2026-06-09T10:46:12.716" v="2259" actId="120"/>
          <ac:spMkLst>
            <pc:docMk/>
            <pc:sldMk cId="0" sldId="261"/>
            <ac:spMk id="28" creationId="{B34F8F54-381C-F500-12F3-C6B95F62594C}"/>
          </ac:spMkLst>
        </pc:spChg>
        <pc:spChg chg="add mod">
          <ac:chgData name="AH" userId="db278859-e642-4dbd-a55b-76f2150d70a4" providerId="ADAL" clId="{5A18B9A8-BAD9-4709-854B-A727FAF5CE18}" dt="2026-06-09T10:46:51.808" v="2281" actId="6549"/>
          <ac:spMkLst>
            <pc:docMk/>
            <pc:sldMk cId="0" sldId="261"/>
            <ac:spMk id="30" creationId="{BFC43D6F-4222-EF5B-A251-30368AB1B059}"/>
          </ac:spMkLst>
        </pc:spChg>
        <pc:spChg chg="mod">
          <ac:chgData name="AH" userId="db278859-e642-4dbd-a55b-76f2150d70a4" providerId="ADAL" clId="{5A18B9A8-BAD9-4709-854B-A727FAF5CE18}" dt="2026-06-09T10:30:34.419" v="1576" actId="6549"/>
          <ac:spMkLst>
            <pc:docMk/>
            <pc:sldMk cId="0" sldId="261"/>
            <ac:spMk id="34" creationId="{2CC9579A-2C13-6E53-2D72-FC48ABC6ABA5}"/>
          </ac:spMkLst>
        </pc:spChg>
        <pc:cxnChg chg="add mod">
          <ac:chgData name="AH" userId="db278859-e642-4dbd-a55b-76f2150d70a4" providerId="ADAL" clId="{5A18B9A8-BAD9-4709-854B-A727FAF5CE18}" dt="2026-06-09T10:43:05.886" v="2223" actId="1076"/>
          <ac:cxnSpMkLst>
            <pc:docMk/>
            <pc:sldMk cId="0" sldId="261"/>
            <ac:cxnSpMk id="31" creationId="{D7DF9919-C45A-6573-F997-DA3403BD55E6}"/>
          </ac:cxnSpMkLst>
        </pc:cxnChg>
      </pc:sldChg>
      <pc:sldChg chg="addSp delSp modSp mod">
        <pc:chgData name="AH" userId="db278859-e642-4dbd-a55b-76f2150d70a4" providerId="ADAL" clId="{5A18B9A8-BAD9-4709-854B-A727FAF5CE18}" dt="2026-06-09T10:50:26.074" v="2370" actId="207"/>
        <pc:sldMkLst>
          <pc:docMk/>
          <pc:sldMk cId="0" sldId="262"/>
        </pc:sldMkLst>
        <pc:spChg chg="mod">
          <ac:chgData name="AH" userId="db278859-e642-4dbd-a55b-76f2150d70a4" providerId="ADAL" clId="{5A18B9A8-BAD9-4709-854B-A727FAF5CE18}" dt="2026-06-09T10:47:45.524" v="2346" actId="6549"/>
          <ac:spMkLst>
            <pc:docMk/>
            <pc:sldMk cId="0" sldId="262"/>
            <ac:spMk id="3" creationId="{00000000-0000-0000-0000-000000000000}"/>
          </ac:spMkLst>
        </pc:spChg>
        <pc:spChg chg="add mod">
          <ac:chgData name="AH" userId="db278859-e642-4dbd-a55b-76f2150d70a4" providerId="ADAL" clId="{5A18B9A8-BAD9-4709-854B-A727FAF5CE18}" dt="2026-06-09T10:50:26.074" v="2370" actId="207"/>
          <ac:spMkLst>
            <pc:docMk/>
            <pc:sldMk cId="0" sldId="262"/>
            <ac:spMk id="4" creationId="{D37255FC-EB4A-7C14-CF35-AEE96FC4AC2E}"/>
          </ac:spMkLst>
        </pc:spChg>
        <pc:spChg chg="del mod">
          <ac:chgData name="AH" userId="db278859-e642-4dbd-a55b-76f2150d70a4" providerId="ADAL" clId="{5A18B9A8-BAD9-4709-854B-A727FAF5CE18}" dt="2026-06-09T10:48:27.740" v="2347" actId="478"/>
          <ac:spMkLst>
            <pc:docMk/>
            <pc:sldMk cId="0" sldId="262"/>
            <ac:spMk id="6" creationId="{00000000-0000-0000-0000-000000000000}"/>
          </ac:spMkLst>
        </pc:spChg>
        <pc:spChg chg="del">
          <ac:chgData name="AH" userId="db278859-e642-4dbd-a55b-76f2150d70a4" providerId="ADAL" clId="{5A18B9A8-BAD9-4709-854B-A727FAF5CE18}" dt="2026-06-09T10:48:27.740" v="2347" actId="478"/>
          <ac:spMkLst>
            <pc:docMk/>
            <pc:sldMk cId="0" sldId="262"/>
            <ac:spMk id="10" creationId="{00000000-0000-0000-0000-000000000000}"/>
          </ac:spMkLst>
        </pc:spChg>
        <pc:spChg chg="del">
          <ac:chgData name="AH" userId="db278859-e642-4dbd-a55b-76f2150d70a4" providerId="ADAL" clId="{5A18B9A8-BAD9-4709-854B-A727FAF5CE18}" dt="2026-06-09T10:48:27.740" v="2347" actId="478"/>
          <ac:spMkLst>
            <pc:docMk/>
            <pc:sldMk cId="0" sldId="262"/>
            <ac:spMk id="11" creationId="{00000000-0000-0000-0000-000000000000}"/>
          </ac:spMkLst>
        </pc:spChg>
        <pc:spChg chg="del">
          <ac:chgData name="AH" userId="db278859-e642-4dbd-a55b-76f2150d70a4" providerId="ADAL" clId="{5A18B9A8-BAD9-4709-854B-A727FAF5CE18}" dt="2026-06-09T10:48:27.740" v="2347" actId="478"/>
          <ac:spMkLst>
            <pc:docMk/>
            <pc:sldMk cId="0" sldId="262"/>
            <ac:spMk id="12" creationId="{00000000-0000-0000-0000-000000000000}"/>
          </ac:spMkLst>
        </pc:spChg>
        <pc:spChg chg="del">
          <ac:chgData name="AH" userId="db278859-e642-4dbd-a55b-76f2150d70a4" providerId="ADAL" clId="{5A18B9A8-BAD9-4709-854B-A727FAF5CE18}" dt="2026-06-09T10:48:27.740" v="2347" actId="478"/>
          <ac:spMkLst>
            <pc:docMk/>
            <pc:sldMk cId="0" sldId="262"/>
            <ac:spMk id="19" creationId="{00000000-0000-0000-0000-000000000000}"/>
          </ac:spMkLst>
        </pc:spChg>
        <pc:spChg chg="del">
          <ac:chgData name="AH" userId="db278859-e642-4dbd-a55b-76f2150d70a4" providerId="ADAL" clId="{5A18B9A8-BAD9-4709-854B-A727FAF5CE18}" dt="2026-06-09T10:48:27.740" v="2347" actId="478"/>
          <ac:spMkLst>
            <pc:docMk/>
            <pc:sldMk cId="0" sldId="262"/>
            <ac:spMk id="22" creationId="{00000000-0000-0000-0000-000000000000}"/>
          </ac:spMkLst>
        </pc:spChg>
        <pc:spChg chg="del">
          <ac:chgData name="AH" userId="db278859-e642-4dbd-a55b-76f2150d70a4" providerId="ADAL" clId="{5A18B9A8-BAD9-4709-854B-A727FAF5CE18}" dt="2026-06-09T10:48:27.740" v="2347" actId="478"/>
          <ac:spMkLst>
            <pc:docMk/>
            <pc:sldMk cId="0" sldId="262"/>
            <ac:spMk id="23" creationId="{00000000-0000-0000-0000-000000000000}"/>
          </ac:spMkLst>
        </pc:spChg>
        <pc:spChg chg="del">
          <ac:chgData name="AH" userId="db278859-e642-4dbd-a55b-76f2150d70a4" providerId="ADAL" clId="{5A18B9A8-BAD9-4709-854B-A727FAF5CE18}" dt="2026-06-09T10:48:27.740" v="2347" actId="478"/>
          <ac:spMkLst>
            <pc:docMk/>
            <pc:sldMk cId="0" sldId="262"/>
            <ac:spMk id="25" creationId="{00000000-0000-0000-0000-000000000000}"/>
          </ac:spMkLst>
        </pc:spChg>
        <pc:spChg chg="del">
          <ac:chgData name="AH" userId="db278859-e642-4dbd-a55b-76f2150d70a4" providerId="ADAL" clId="{5A18B9A8-BAD9-4709-854B-A727FAF5CE18}" dt="2026-06-09T10:48:27.740" v="2347" actId="478"/>
          <ac:spMkLst>
            <pc:docMk/>
            <pc:sldMk cId="0" sldId="262"/>
            <ac:spMk id="28" creationId="{00000000-0000-0000-0000-000000000000}"/>
          </ac:spMkLst>
        </pc:spChg>
        <pc:spChg chg="del">
          <ac:chgData name="AH" userId="db278859-e642-4dbd-a55b-76f2150d70a4" providerId="ADAL" clId="{5A18B9A8-BAD9-4709-854B-A727FAF5CE18}" dt="2026-06-09T10:48:27.740" v="2347" actId="478"/>
          <ac:spMkLst>
            <pc:docMk/>
            <pc:sldMk cId="0" sldId="262"/>
            <ac:spMk id="29" creationId="{00000000-0000-0000-0000-000000000000}"/>
          </ac:spMkLst>
        </pc:spChg>
        <pc:spChg chg="mod">
          <ac:chgData name="AH" userId="db278859-e642-4dbd-a55b-76f2150d70a4" providerId="ADAL" clId="{5A18B9A8-BAD9-4709-854B-A727FAF5CE18}" dt="2026-06-09T10:48:33.199" v="2349" actId="20577"/>
          <ac:spMkLst>
            <pc:docMk/>
            <pc:sldMk cId="0" sldId="262"/>
            <ac:spMk id="45" creationId="{06810B0E-90A4-EC98-1BE7-3954EC4D5467}"/>
          </ac:spMkLst>
        </pc:spChg>
      </pc:sldChg>
      <pc:sldChg chg="addSp delSp modSp mod">
        <pc:chgData name="AH" userId="db278859-e642-4dbd-a55b-76f2150d70a4" providerId="ADAL" clId="{5A18B9A8-BAD9-4709-854B-A727FAF5CE18}" dt="2026-06-09T11:50:12.816" v="3829" actId="207"/>
        <pc:sldMkLst>
          <pc:docMk/>
          <pc:sldMk cId="0" sldId="263"/>
        </pc:sldMkLst>
        <pc:spChg chg="mod">
          <ac:chgData name="AH" userId="db278859-e642-4dbd-a55b-76f2150d70a4" providerId="ADAL" clId="{5A18B9A8-BAD9-4709-854B-A727FAF5CE18}" dt="2026-06-09T11:11:10.013" v="2747" actId="1076"/>
          <ac:spMkLst>
            <pc:docMk/>
            <pc:sldMk cId="0" sldId="263"/>
            <ac:spMk id="3" creationId="{00000000-0000-0000-0000-000000000000}"/>
          </ac:spMkLst>
        </pc:spChg>
        <pc:spChg chg="add mod">
          <ac:chgData name="AH" userId="db278859-e642-4dbd-a55b-76f2150d70a4" providerId="ADAL" clId="{5A18B9A8-BAD9-4709-854B-A727FAF5CE18}" dt="2026-06-09T11:50:12.816" v="3829" actId="207"/>
          <ac:spMkLst>
            <pc:docMk/>
            <pc:sldMk cId="0" sldId="263"/>
            <ac:spMk id="4" creationId="{E2AC44F3-8E65-F310-2275-858B0759E4AE}"/>
          </ac:spMkLst>
        </pc:spChg>
        <pc:spChg chg="del">
          <ac:chgData name="AH" userId="db278859-e642-4dbd-a55b-76f2150d70a4" providerId="ADAL" clId="{5A18B9A8-BAD9-4709-854B-A727FAF5CE18}" dt="2026-06-09T11:11:27.694" v="2748" actId="478"/>
          <ac:spMkLst>
            <pc:docMk/>
            <pc:sldMk cId="0" sldId="263"/>
            <ac:spMk id="8" creationId="{00000000-0000-0000-0000-000000000000}"/>
          </ac:spMkLst>
        </pc:spChg>
        <pc:spChg chg="del">
          <ac:chgData name="AH" userId="db278859-e642-4dbd-a55b-76f2150d70a4" providerId="ADAL" clId="{5A18B9A8-BAD9-4709-854B-A727FAF5CE18}" dt="2026-06-09T11:11:27.694" v="2748" actId="478"/>
          <ac:spMkLst>
            <pc:docMk/>
            <pc:sldMk cId="0" sldId="263"/>
            <ac:spMk id="10" creationId="{00000000-0000-0000-0000-000000000000}"/>
          </ac:spMkLst>
        </pc:spChg>
        <pc:spChg chg="del">
          <ac:chgData name="AH" userId="db278859-e642-4dbd-a55b-76f2150d70a4" providerId="ADAL" clId="{5A18B9A8-BAD9-4709-854B-A727FAF5CE18}" dt="2026-06-09T11:11:27.694" v="2748" actId="478"/>
          <ac:spMkLst>
            <pc:docMk/>
            <pc:sldMk cId="0" sldId="263"/>
            <ac:spMk id="11" creationId="{00000000-0000-0000-0000-000000000000}"/>
          </ac:spMkLst>
        </pc:spChg>
        <pc:spChg chg="del">
          <ac:chgData name="AH" userId="db278859-e642-4dbd-a55b-76f2150d70a4" providerId="ADAL" clId="{5A18B9A8-BAD9-4709-854B-A727FAF5CE18}" dt="2026-06-09T11:11:27.694" v="2748" actId="478"/>
          <ac:spMkLst>
            <pc:docMk/>
            <pc:sldMk cId="0" sldId="263"/>
            <ac:spMk id="13" creationId="{00000000-0000-0000-0000-000000000000}"/>
          </ac:spMkLst>
        </pc:spChg>
        <pc:spChg chg="del">
          <ac:chgData name="AH" userId="db278859-e642-4dbd-a55b-76f2150d70a4" providerId="ADAL" clId="{5A18B9A8-BAD9-4709-854B-A727FAF5CE18}" dt="2026-06-09T11:11:27.694" v="2748" actId="478"/>
          <ac:spMkLst>
            <pc:docMk/>
            <pc:sldMk cId="0" sldId="263"/>
            <ac:spMk id="14" creationId="{00000000-0000-0000-0000-000000000000}"/>
          </ac:spMkLst>
        </pc:spChg>
        <pc:spChg chg="del">
          <ac:chgData name="AH" userId="db278859-e642-4dbd-a55b-76f2150d70a4" providerId="ADAL" clId="{5A18B9A8-BAD9-4709-854B-A727FAF5CE18}" dt="2026-06-09T11:11:27.694" v="2748" actId="478"/>
          <ac:spMkLst>
            <pc:docMk/>
            <pc:sldMk cId="0" sldId="263"/>
            <ac:spMk id="15" creationId="{00000000-0000-0000-0000-000000000000}"/>
          </ac:spMkLst>
        </pc:spChg>
        <pc:spChg chg="del">
          <ac:chgData name="AH" userId="db278859-e642-4dbd-a55b-76f2150d70a4" providerId="ADAL" clId="{5A18B9A8-BAD9-4709-854B-A727FAF5CE18}" dt="2026-06-09T11:11:27.694" v="2748" actId="478"/>
          <ac:spMkLst>
            <pc:docMk/>
            <pc:sldMk cId="0" sldId="263"/>
            <ac:spMk id="16" creationId="{00000000-0000-0000-0000-000000000000}"/>
          </ac:spMkLst>
        </pc:spChg>
        <pc:spChg chg="del">
          <ac:chgData name="AH" userId="db278859-e642-4dbd-a55b-76f2150d70a4" providerId="ADAL" clId="{5A18B9A8-BAD9-4709-854B-A727FAF5CE18}" dt="2026-06-09T11:11:27.694" v="2748" actId="478"/>
          <ac:spMkLst>
            <pc:docMk/>
            <pc:sldMk cId="0" sldId="263"/>
            <ac:spMk id="17" creationId="{00000000-0000-0000-0000-000000000000}"/>
          </ac:spMkLst>
        </pc:spChg>
        <pc:spChg chg="del">
          <ac:chgData name="AH" userId="db278859-e642-4dbd-a55b-76f2150d70a4" providerId="ADAL" clId="{5A18B9A8-BAD9-4709-854B-A727FAF5CE18}" dt="2026-06-09T11:11:27.694" v="2748" actId="478"/>
          <ac:spMkLst>
            <pc:docMk/>
            <pc:sldMk cId="0" sldId="263"/>
            <ac:spMk id="20" creationId="{00000000-0000-0000-0000-000000000000}"/>
          </ac:spMkLst>
        </pc:spChg>
        <pc:spChg chg="del">
          <ac:chgData name="AH" userId="db278859-e642-4dbd-a55b-76f2150d70a4" providerId="ADAL" clId="{5A18B9A8-BAD9-4709-854B-A727FAF5CE18}" dt="2026-06-09T11:11:27.694" v="2748" actId="478"/>
          <ac:spMkLst>
            <pc:docMk/>
            <pc:sldMk cId="0" sldId="263"/>
            <ac:spMk id="21" creationId="{00000000-0000-0000-0000-000000000000}"/>
          </ac:spMkLst>
        </pc:spChg>
        <pc:spChg chg="add del mod">
          <ac:chgData name="AH" userId="db278859-e642-4dbd-a55b-76f2150d70a4" providerId="ADAL" clId="{5A18B9A8-BAD9-4709-854B-A727FAF5CE18}" dt="2026-06-09T11:14:02.312" v="2766" actId="21"/>
          <ac:spMkLst>
            <pc:docMk/>
            <pc:sldMk cId="0" sldId="263"/>
            <ac:spMk id="24" creationId="{0E9B4FEA-E48B-2F5D-F6A9-CAF90B556E51}"/>
          </ac:spMkLst>
        </pc:spChg>
        <pc:spChg chg="add mod">
          <ac:chgData name="AH" userId="db278859-e642-4dbd-a55b-76f2150d70a4" providerId="ADAL" clId="{5A18B9A8-BAD9-4709-854B-A727FAF5CE18}" dt="2026-06-09T11:14:04.027" v="2767"/>
          <ac:spMkLst>
            <pc:docMk/>
            <pc:sldMk cId="0" sldId="263"/>
            <ac:spMk id="25" creationId="{5D370722-95F7-2B09-37DA-FF320AB67DAE}"/>
          </ac:spMkLst>
        </pc:spChg>
        <pc:spChg chg="add mod">
          <ac:chgData name="AH" userId="db278859-e642-4dbd-a55b-76f2150d70a4" providerId="ADAL" clId="{5A18B9A8-BAD9-4709-854B-A727FAF5CE18}" dt="2026-06-09T11:14:05.703" v="2768"/>
          <ac:spMkLst>
            <pc:docMk/>
            <pc:sldMk cId="0" sldId="263"/>
            <ac:spMk id="26" creationId="{87DEFACF-0A9D-D63F-408E-60E26D855BB7}"/>
          </ac:spMkLst>
        </pc:spChg>
        <pc:spChg chg="add del mod">
          <ac:chgData name="AH" userId="db278859-e642-4dbd-a55b-76f2150d70a4" providerId="ADAL" clId="{5A18B9A8-BAD9-4709-854B-A727FAF5CE18}" dt="2026-06-09T11:16:20.126" v="2791" actId="21"/>
          <ac:spMkLst>
            <pc:docMk/>
            <pc:sldMk cId="0" sldId="263"/>
            <ac:spMk id="27" creationId="{9328329E-28DB-6E18-E6F9-4F4190813B73}"/>
          </ac:spMkLst>
        </pc:spChg>
        <pc:spChg chg="mod">
          <ac:chgData name="AH" userId="db278859-e642-4dbd-a55b-76f2150d70a4" providerId="ADAL" clId="{5A18B9A8-BAD9-4709-854B-A727FAF5CE18}" dt="2026-06-09T11:28:59.611" v="2937" actId="1076"/>
          <ac:spMkLst>
            <pc:docMk/>
            <pc:sldMk cId="0" sldId="263"/>
            <ac:spMk id="29" creationId="{03370C18-22BB-EC4D-E993-1F6D87A1371C}"/>
          </ac:spMkLst>
        </pc:spChg>
        <pc:spChg chg="add del mod">
          <ac:chgData name="AH" userId="db278859-e642-4dbd-a55b-76f2150d70a4" providerId="ADAL" clId="{5A18B9A8-BAD9-4709-854B-A727FAF5CE18}" dt="2026-06-09T11:27:15.414" v="2920" actId="21"/>
          <ac:spMkLst>
            <pc:docMk/>
            <pc:sldMk cId="0" sldId="263"/>
            <ac:spMk id="30" creationId="{E65CB119-EA74-E871-0014-B3EBE45C5A4F}"/>
          </ac:spMkLst>
        </pc:spChg>
        <pc:spChg chg="add mod">
          <ac:chgData name="AH" userId="db278859-e642-4dbd-a55b-76f2150d70a4" providerId="ADAL" clId="{5A18B9A8-BAD9-4709-854B-A727FAF5CE18}" dt="2026-06-09T11:29:24.222" v="2939" actId="1076"/>
          <ac:spMkLst>
            <pc:docMk/>
            <pc:sldMk cId="0" sldId="263"/>
            <ac:spMk id="31" creationId="{0D14C1ED-1355-A282-4CEB-E700CAA7238A}"/>
          </ac:spMkLst>
        </pc:spChg>
        <pc:spChg chg="add del mod">
          <ac:chgData name="AH" userId="db278859-e642-4dbd-a55b-76f2150d70a4" providerId="ADAL" clId="{5A18B9A8-BAD9-4709-854B-A727FAF5CE18}" dt="2026-06-09T11:16:16.598" v="2789" actId="478"/>
          <ac:spMkLst>
            <pc:docMk/>
            <pc:sldMk cId="0" sldId="263"/>
            <ac:spMk id="32" creationId="{70CBE61B-6B45-D3C9-CE0F-1150D11D6F39}"/>
          </ac:spMkLst>
        </pc:spChg>
        <pc:spChg chg="add del mod">
          <ac:chgData name="AH" userId="db278859-e642-4dbd-a55b-76f2150d70a4" providerId="ADAL" clId="{5A18B9A8-BAD9-4709-854B-A727FAF5CE18}" dt="2026-06-09T11:16:16.598" v="2789" actId="478"/>
          <ac:spMkLst>
            <pc:docMk/>
            <pc:sldMk cId="0" sldId="263"/>
            <ac:spMk id="33" creationId="{1BB708AA-08F2-33CD-C52E-F9433838AD23}"/>
          </ac:spMkLst>
        </pc:spChg>
        <pc:spChg chg="add del mod">
          <ac:chgData name="AH" userId="db278859-e642-4dbd-a55b-76f2150d70a4" providerId="ADAL" clId="{5A18B9A8-BAD9-4709-854B-A727FAF5CE18}" dt="2026-06-09T11:16:16.598" v="2789" actId="478"/>
          <ac:spMkLst>
            <pc:docMk/>
            <pc:sldMk cId="0" sldId="263"/>
            <ac:spMk id="34" creationId="{579417CB-2547-F95D-562F-760CACCA39FF}"/>
          </ac:spMkLst>
        </pc:spChg>
        <pc:spChg chg="add del mod">
          <ac:chgData name="AH" userId="db278859-e642-4dbd-a55b-76f2150d70a4" providerId="ADAL" clId="{5A18B9A8-BAD9-4709-854B-A727FAF5CE18}" dt="2026-06-09T11:16:16.598" v="2789" actId="478"/>
          <ac:spMkLst>
            <pc:docMk/>
            <pc:sldMk cId="0" sldId="263"/>
            <ac:spMk id="35" creationId="{408F459E-4CAA-3595-D0E7-FB9437E9BAA2}"/>
          </ac:spMkLst>
        </pc:spChg>
        <pc:spChg chg="add del mod">
          <ac:chgData name="AH" userId="db278859-e642-4dbd-a55b-76f2150d70a4" providerId="ADAL" clId="{5A18B9A8-BAD9-4709-854B-A727FAF5CE18}" dt="2026-06-09T11:16:16.598" v="2789" actId="478"/>
          <ac:spMkLst>
            <pc:docMk/>
            <pc:sldMk cId="0" sldId="263"/>
            <ac:spMk id="36" creationId="{796E8589-1D76-C59E-988E-3F243E85E11A}"/>
          </ac:spMkLst>
        </pc:spChg>
        <pc:spChg chg="add del mod">
          <ac:chgData name="AH" userId="db278859-e642-4dbd-a55b-76f2150d70a4" providerId="ADAL" clId="{5A18B9A8-BAD9-4709-854B-A727FAF5CE18}" dt="2026-06-09T11:16:16.598" v="2789" actId="478"/>
          <ac:spMkLst>
            <pc:docMk/>
            <pc:sldMk cId="0" sldId="263"/>
            <ac:spMk id="37" creationId="{7941B675-7D81-A6A3-6187-86EEFBCD6CF3}"/>
          </ac:spMkLst>
        </pc:spChg>
        <pc:spChg chg="add mod">
          <ac:chgData name="AH" userId="db278859-e642-4dbd-a55b-76f2150d70a4" providerId="ADAL" clId="{5A18B9A8-BAD9-4709-854B-A727FAF5CE18}" dt="2026-06-09T11:14:35.552" v="2772" actId="1076"/>
          <ac:spMkLst>
            <pc:docMk/>
            <pc:sldMk cId="0" sldId="263"/>
            <ac:spMk id="38" creationId="{47EA1FE0-C483-82CE-4E01-38CB5DFE903B}"/>
          </ac:spMkLst>
        </pc:spChg>
        <pc:spChg chg="add mod">
          <ac:chgData name="AH" userId="db278859-e642-4dbd-a55b-76f2150d70a4" providerId="ADAL" clId="{5A18B9A8-BAD9-4709-854B-A727FAF5CE18}" dt="2026-06-09T11:14:35.552" v="2772" actId="1076"/>
          <ac:spMkLst>
            <pc:docMk/>
            <pc:sldMk cId="0" sldId="263"/>
            <ac:spMk id="39" creationId="{71469796-7202-5AD4-6C47-6F74D4CA461E}"/>
          </ac:spMkLst>
        </pc:spChg>
        <pc:spChg chg="add mod">
          <ac:chgData name="AH" userId="db278859-e642-4dbd-a55b-76f2150d70a4" providerId="ADAL" clId="{5A18B9A8-BAD9-4709-854B-A727FAF5CE18}" dt="2026-06-09T11:14:35.552" v="2772" actId="1076"/>
          <ac:spMkLst>
            <pc:docMk/>
            <pc:sldMk cId="0" sldId="263"/>
            <ac:spMk id="40" creationId="{80A2EB7F-7EBC-6F65-C2C5-36AD61366069}"/>
          </ac:spMkLst>
        </pc:spChg>
        <pc:spChg chg="add mod">
          <ac:chgData name="AH" userId="db278859-e642-4dbd-a55b-76f2150d70a4" providerId="ADAL" clId="{5A18B9A8-BAD9-4709-854B-A727FAF5CE18}" dt="2026-06-09T11:14:35.552" v="2772" actId="1076"/>
          <ac:spMkLst>
            <pc:docMk/>
            <pc:sldMk cId="0" sldId="263"/>
            <ac:spMk id="41" creationId="{57FAB1B2-22B7-8F68-5A93-770C56D7A558}"/>
          </ac:spMkLst>
        </pc:spChg>
        <pc:spChg chg="add mod">
          <ac:chgData name="AH" userId="db278859-e642-4dbd-a55b-76f2150d70a4" providerId="ADAL" clId="{5A18B9A8-BAD9-4709-854B-A727FAF5CE18}" dt="2026-06-09T11:14:35.552" v="2772" actId="1076"/>
          <ac:spMkLst>
            <pc:docMk/>
            <pc:sldMk cId="0" sldId="263"/>
            <ac:spMk id="42" creationId="{BD589A8F-4817-DA23-3139-5E69B0BFC685}"/>
          </ac:spMkLst>
        </pc:spChg>
        <pc:spChg chg="add mod">
          <ac:chgData name="AH" userId="db278859-e642-4dbd-a55b-76f2150d70a4" providerId="ADAL" clId="{5A18B9A8-BAD9-4709-854B-A727FAF5CE18}" dt="2026-06-09T11:14:35.552" v="2772" actId="1076"/>
          <ac:spMkLst>
            <pc:docMk/>
            <pc:sldMk cId="0" sldId="263"/>
            <ac:spMk id="43" creationId="{86AEDE30-B9FE-1AA4-453B-9519B69F2E14}"/>
          </ac:spMkLst>
        </pc:spChg>
        <pc:spChg chg="add mod">
          <ac:chgData name="AH" userId="db278859-e642-4dbd-a55b-76f2150d70a4" providerId="ADAL" clId="{5A18B9A8-BAD9-4709-854B-A727FAF5CE18}" dt="2026-06-09T11:14:35.552" v="2772" actId="1076"/>
          <ac:spMkLst>
            <pc:docMk/>
            <pc:sldMk cId="0" sldId="263"/>
            <ac:spMk id="44" creationId="{C3A79040-2A42-D941-ED67-7049B1D066C7}"/>
          </ac:spMkLst>
        </pc:spChg>
        <pc:spChg chg="add mod">
          <ac:chgData name="AH" userId="db278859-e642-4dbd-a55b-76f2150d70a4" providerId="ADAL" clId="{5A18B9A8-BAD9-4709-854B-A727FAF5CE18}" dt="2026-06-09T11:14:35.552" v="2772" actId="1076"/>
          <ac:spMkLst>
            <pc:docMk/>
            <pc:sldMk cId="0" sldId="263"/>
            <ac:spMk id="45" creationId="{9855E3F2-9370-B787-F085-D23339B67E42}"/>
          </ac:spMkLst>
        </pc:spChg>
        <pc:spChg chg="add mod">
          <ac:chgData name="AH" userId="db278859-e642-4dbd-a55b-76f2150d70a4" providerId="ADAL" clId="{5A18B9A8-BAD9-4709-854B-A727FAF5CE18}" dt="2026-06-09T11:14:35.552" v="2772" actId="1076"/>
          <ac:spMkLst>
            <pc:docMk/>
            <pc:sldMk cId="0" sldId="263"/>
            <ac:spMk id="46" creationId="{F9D7998C-A6C7-30EA-8D58-E132D04D927A}"/>
          </ac:spMkLst>
        </pc:spChg>
        <pc:spChg chg="add mod">
          <ac:chgData name="AH" userId="db278859-e642-4dbd-a55b-76f2150d70a4" providerId="ADAL" clId="{5A18B9A8-BAD9-4709-854B-A727FAF5CE18}" dt="2026-06-09T11:29:24.222" v="2939" actId="1076"/>
          <ac:spMkLst>
            <pc:docMk/>
            <pc:sldMk cId="0" sldId="263"/>
            <ac:spMk id="48" creationId="{BD3F8255-F197-2F05-0D5D-15C096ACCAAE}"/>
          </ac:spMkLst>
        </pc:spChg>
        <pc:spChg chg="add mod">
          <ac:chgData name="AH" userId="db278859-e642-4dbd-a55b-76f2150d70a4" providerId="ADAL" clId="{5A18B9A8-BAD9-4709-854B-A727FAF5CE18}" dt="2026-06-09T11:29:24.222" v="2939" actId="1076"/>
          <ac:spMkLst>
            <pc:docMk/>
            <pc:sldMk cId="0" sldId="263"/>
            <ac:spMk id="50" creationId="{8387CE48-2BC6-1D19-9012-88965968FC28}"/>
          </ac:spMkLst>
        </pc:spChg>
        <pc:spChg chg="add mod">
          <ac:chgData name="AH" userId="db278859-e642-4dbd-a55b-76f2150d70a4" providerId="ADAL" clId="{5A18B9A8-BAD9-4709-854B-A727FAF5CE18}" dt="2026-06-09T11:29:24.222" v="2939" actId="1076"/>
          <ac:spMkLst>
            <pc:docMk/>
            <pc:sldMk cId="0" sldId="263"/>
            <ac:spMk id="52" creationId="{5B52AC05-41E6-51D4-7C7C-4788ABA6A16B}"/>
          </ac:spMkLst>
        </pc:spChg>
        <pc:spChg chg="add mod">
          <ac:chgData name="AH" userId="db278859-e642-4dbd-a55b-76f2150d70a4" providerId="ADAL" clId="{5A18B9A8-BAD9-4709-854B-A727FAF5CE18}" dt="2026-06-09T11:27:09.914" v="2919" actId="1076"/>
          <ac:spMkLst>
            <pc:docMk/>
            <pc:sldMk cId="0" sldId="263"/>
            <ac:spMk id="54" creationId="{6A0D11C2-08FA-FB20-11E0-7F12E9EDED0C}"/>
          </ac:spMkLst>
        </pc:spChg>
        <pc:spChg chg="add mod">
          <ac:chgData name="AH" userId="db278859-e642-4dbd-a55b-76f2150d70a4" providerId="ADAL" clId="{5A18B9A8-BAD9-4709-854B-A727FAF5CE18}" dt="2026-06-09T11:29:24.222" v="2939" actId="1076"/>
          <ac:spMkLst>
            <pc:docMk/>
            <pc:sldMk cId="0" sldId="263"/>
            <ac:spMk id="56" creationId="{2E53E994-791F-4214-34A0-A6A489E071F1}"/>
          </ac:spMkLst>
        </pc:spChg>
        <pc:spChg chg="add mod">
          <ac:chgData name="AH" userId="db278859-e642-4dbd-a55b-76f2150d70a4" providerId="ADAL" clId="{5A18B9A8-BAD9-4709-854B-A727FAF5CE18}" dt="2026-06-09T11:29:10.423" v="2938" actId="1076"/>
          <ac:spMkLst>
            <pc:docMk/>
            <pc:sldMk cId="0" sldId="263"/>
            <ac:spMk id="63" creationId="{6DA57F66-2A3E-EBDC-61CD-57ACA1DA947F}"/>
          </ac:spMkLst>
        </pc:spChg>
        <pc:cxnChg chg="add mod">
          <ac:chgData name="AH" userId="db278859-e642-4dbd-a55b-76f2150d70a4" providerId="ADAL" clId="{5A18B9A8-BAD9-4709-854B-A727FAF5CE18}" dt="2026-06-09T11:29:24.222" v="2939" actId="1076"/>
          <ac:cxnSpMkLst>
            <pc:docMk/>
            <pc:sldMk cId="0" sldId="263"/>
            <ac:cxnSpMk id="57" creationId="{6DCCBAC2-E1E1-92F1-0717-1FE50554C67B}"/>
          </ac:cxnSpMkLst>
        </pc:cxnChg>
        <pc:cxnChg chg="add mod">
          <ac:chgData name="AH" userId="db278859-e642-4dbd-a55b-76f2150d70a4" providerId="ADAL" clId="{5A18B9A8-BAD9-4709-854B-A727FAF5CE18}" dt="2026-06-09T11:28:31.549" v="2932" actId="1076"/>
          <ac:cxnSpMkLst>
            <pc:docMk/>
            <pc:sldMk cId="0" sldId="263"/>
            <ac:cxnSpMk id="64" creationId="{50CAFB89-5804-4FA2-79A7-CB10293E608F}"/>
          </ac:cxnSpMkLst>
        </pc:cxnChg>
      </pc:sldChg>
      <pc:sldChg chg="addSp delSp modSp mod ord">
        <pc:chgData name="AH" userId="db278859-e642-4dbd-a55b-76f2150d70a4" providerId="ADAL" clId="{5A18B9A8-BAD9-4709-854B-A727FAF5CE18}" dt="2026-06-09T11:48:45.640" v="3825" actId="6549"/>
        <pc:sldMkLst>
          <pc:docMk/>
          <pc:sldMk cId="0" sldId="264"/>
        </pc:sldMkLst>
        <pc:spChg chg="add mod ord">
          <ac:chgData name="AH" userId="db278859-e642-4dbd-a55b-76f2150d70a4" providerId="ADAL" clId="{5A18B9A8-BAD9-4709-854B-A727FAF5CE18}" dt="2026-06-09T11:48:33.855" v="3821" actId="167"/>
          <ac:spMkLst>
            <pc:docMk/>
            <pc:sldMk cId="0" sldId="264"/>
            <ac:spMk id="2" creationId="{67DEE85F-E28A-AD3E-9ED4-5A417BA7D11A}"/>
          </ac:spMkLst>
        </pc:spChg>
        <pc:spChg chg="mod">
          <ac:chgData name="AH" userId="db278859-e642-4dbd-a55b-76f2150d70a4" providerId="ADAL" clId="{5A18B9A8-BAD9-4709-854B-A727FAF5CE18}" dt="2026-06-09T11:48:45.640" v="3825" actId="6549"/>
          <ac:spMkLst>
            <pc:docMk/>
            <pc:sldMk cId="0" sldId="264"/>
            <ac:spMk id="6" creationId="{00000000-0000-0000-0000-000000000000}"/>
          </ac:spMkLst>
        </pc:spChg>
        <pc:spChg chg="del mod">
          <ac:chgData name="AH" userId="db278859-e642-4dbd-a55b-76f2150d70a4" providerId="ADAL" clId="{5A18B9A8-BAD9-4709-854B-A727FAF5CE18}" dt="2026-06-09T09:40:30.526" v="362" actId="21"/>
          <ac:spMkLst>
            <pc:docMk/>
            <pc:sldMk cId="0" sldId="264"/>
            <ac:spMk id="7" creationId="{00000000-0000-0000-0000-000000000000}"/>
          </ac:spMkLst>
        </pc:spChg>
        <pc:spChg chg="mod">
          <ac:chgData name="AH" userId="db278859-e642-4dbd-a55b-76f2150d70a4" providerId="ADAL" clId="{5A18B9A8-BAD9-4709-854B-A727FAF5CE18}" dt="2026-06-09T09:40:24.607" v="361" actId="6549"/>
          <ac:spMkLst>
            <pc:docMk/>
            <pc:sldMk cId="0" sldId="264"/>
            <ac:spMk id="11" creationId="{B3250159-AA86-8408-2549-4DA9526503A0}"/>
          </ac:spMkLst>
        </pc:spChg>
        <pc:spChg chg="del mod">
          <ac:chgData name="AH" userId="db278859-e642-4dbd-a55b-76f2150d70a4" providerId="ADAL" clId="{5A18B9A8-BAD9-4709-854B-A727FAF5CE18}" dt="2026-06-09T11:48:22.344" v="3819" actId="478"/>
          <ac:spMkLst>
            <pc:docMk/>
            <pc:sldMk cId="0" sldId="264"/>
            <ac:spMk id="12" creationId="{1AFD3BB1-EC7A-A97C-0E96-EE7BDE2C4EA1}"/>
          </ac:spMkLst>
        </pc:spChg>
      </pc:sldChg>
      <pc:sldChg chg="del">
        <pc:chgData name="AH" userId="db278859-e642-4dbd-a55b-76f2150d70a4" providerId="ADAL" clId="{5A18B9A8-BAD9-4709-854B-A727FAF5CE18}" dt="2026-06-09T11:29:51.329" v="2941" actId="47"/>
        <pc:sldMkLst>
          <pc:docMk/>
          <pc:sldMk cId="0" sldId="265"/>
        </pc:sldMkLst>
      </pc:sldChg>
      <pc:sldChg chg="addSp delSp modSp mod">
        <pc:chgData name="AH" userId="db278859-e642-4dbd-a55b-76f2150d70a4" providerId="ADAL" clId="{5A18B9A8-BAD9-4709-854B-A727FAF5CE18}" dt="2026-06-09T11:51:57.492" v="3835" actId="207"/>
        <pc:sldMkLst>
          <pc:docMk/>
          <pc:sldMk cId="0" sldId="266"/>
        </pc:sldMkLst>
        <pc:spChg chg="mod">
          <ac:chgData name="AH" userId="db278859-e642-4dbd-a55b-76f2150d70a4" providerId="ADAL" clId="{5A18B9A8-BAD9-4709-854B-A727FAF5CE18}" dt="2026-06-09T11:30:14.376" v="3035" actId="20577"/>
          <ac:spMkLst>
            <pc:docMk/>
            <pc:sldMk cId="0" sldId="266"/>
            <ac:spMk id="3" creationId="{00000000-0000-0000-0000-000000000000}"/>
          </ac:spMkLst>
        </pc:spChg>
        <pc:spChg chg="add mod">
          <ac:chgData name="AH" userId="db278859-e642-4dbd-a55b-76f2150d70a4" providerId="ADAL" clId="{5A18B9A8-BAD9-4709-854B-A727FAF5CE18}" dt="2026-06-09T11:50:38.870" v="3832" actId="207"/>
          <ac:spMkLst>
            <pc:docMk/>
            <pc:sldMk cId="0" sldId="266"/>
            <ac:spMk id="4" creationId="{79512C1B-BA75-9AD6-5031-D18BD5839D51}"/>
          </ac:spMkLst>
        </pc:spChg>
        <pc:spChg chg="del">
          <ac:chgData name="AH" userId="db278859-e642-4dbd-a55b-76f2150d70a4" providerId="ADAL" clId="{5A18B9A8-BAD9-4709-854B-A727FAF5CE18}" dt="2026-06-09T11:30:49.537" v="3036" actId="478"/>
          <ac:spMkLst>
            <pc:docMk/>
            <pc:sldMk cId="0" sldId="266"/>
            <ac:spMk id="5" creationId="{00000000-0000-0000-0000-000000000000}"/>
          </ac:spMkLst>
        </pc:spChg>
        <pc:spChg chg="del">
          <ac:chgData name="AH" userId="db278859-e642-4dbd-a55b-76f2150d70a4" providerId="ADAL" clId="{5A18B9A8-BAD9-4709-854B-A727FAF5CE18}" dt="2026-06-09T11:30:49.537" v="3036" actId="478"/>
          <ac:spMkLst>
            <pc:docMk/>
            <pc:sldMk cId="0" sldId="266"/>
            <ac:spMk id="6" creationId="{00000000-0000-0000-0000-000000000000}"/>
          </ac:spMkLst>
        </pc:spChg>
        <pc:spChg chg="del">
          <ac:chgData name="AH" userId="db278859-e642-4dbd-a55b-76f2150d70a4" providerId="ADAL" clId="{5A18B9A8-BAD9-4709-854B-A727FAF5CE18}" dt="2026-06-09T11:30:54.146" v="3037" actId="478"/>
          <ac:spMkLst>
            <pc:docMk/>
            <pc:sldMk cId="0" sldId="266"/>
            <ac:spMk id="7" creationId="{00000000-0000-0000-0000-000000000000}"/>
          </ac:spMkLst>
        </pc:spChg>
        <pc:spChg chg="del">
          <ac:chgData name="AH" userId="db278859-e642-4dbd-a55b-76f2150d70a4" providerId="ADAL" clId="{5A18B9A8-BAD9-4709-854B-A727FAF5CE18}" dt="2026-06-09T11:30:49.537" v="3036" actId="478"/>
          <ac:spMkLst>
            <pc:docMk/>
            <pc:sldMk cId="0" sldId="266"/>
            <ac:spMk id="9" creationId="{00000000-0000-0000-0000-000000000000}"/>
          </ac:spMkLst>
        </pc:spChg>
        <pc:spChg chg="del">
          <ac:chgData name="AH" userId="db278859-e642-4dbd-a55b-76f2150d70a4" providerId="ADAL" clId="{5A18B9A8-BAD9-4709-854B-A727FAF5CE18}" dt="2026-06-09T11:30:49.537" v="3036" actId="478"/>
          <ac:spMkLst>
            <pc:docMk/>
            <pc:sldMk cId="0" sldId="266"/>
            <ac:spMk id="10" creationId="{00000000-0000-0000-0000-000000000000}"/>
          </ac:spMkLst>
        </pc:spChg>
        <pc:spChg chg="del">
          <ac:chgData name="AH" userId="db278859-e642-4dbd-a55b-76f2150d70a4" providerId="ADAL" clId="{5A18B9A8-BAD9-4709-854B-A727FAF5CE18}" dt="2026-06-09T11:30:59.885" v="3038" actId="21"/>
          <ac:spMkLst>
            <pc:docMk/>
            <pc:sldMk cId="0" sldId="266"/>
            <ac:spMk id="11" creationId="{00000000-0000-0000-0000-000000000000}"/>
          </ac:spMkLst>
        </pc:spChg>
        <pc:spChg chg="del">
          <ac:chgData name="AH" userId="db278859-e642-4dbd-a55b-76f2150d70a4" providerId="ADAL" clId="{5A18B9A8-BAD9-4709-854B-A727FAF5CE18}" dt="2026-06-09T11:30:49.537" v="3036" actId="478"/>
          <ac:spMkLst>
            <pc:docMk/>
            <pc:sldMk cId="0" sldId="266"/>
            <ac:spMk id="12" creationId="{00000000-0000-0000-0000-000000000000}"/>
          </ac:spMkLst>
        </pc:spChg>
        <pc:spChg chg="del">
          <ac:chgData name="AH" userId="db278859-e642-4dbd-a55b-76f2150d70a4" providerId="ADAL" clId="{5A18B9A8-BAD9-4709-854B-A727FAF5CE18}" dt="2026-06-09T11:30:49.537" v="3036" actId="478"/>
          <ac:spMkLst>
            <pc:docMk/>
            <pc:sldMk cId="0" sldId="266"/>
            <ac:spMk id="13" creationId="{00000000-0000-0000-0000-000000000000}"/>
          </ac:spMkLst>
        </pc:spChg>
        <pc:spChg chg="del mod">
          <ac:chgData name="AH" userId="db278859-e642-4dbd-a55b-76f2150d70a4" providerId="ADAL" clId="{5A18B9A8-BAD9-4709-854B-A727FAF5CE18}" dt="2026-06-09T11:31:03.516" v="3040" actId="21"/>
          <ac:spMkLst>
            <pc:docMk/>
            <pc:sldMk cId="0" sldId="266"/>
            <ac:spMk id="15" creationId="{00000000-0000-0000-0000-000000000000}"/>
          </ac:spMkLst>
        </pc:spChg>
        <pc:spChg chg="del">
          <ac:chgData name="AH" userId="db278859-e642-4dbd-a55b-76f2150d70a4" providerId="ADAL" clId="{5A18B9A8-BAD9-4709-854B-A727FAF5CE18}" dt="2026-06-09T11:30:49.537" v="3036" actId="478"/>
          <ac:spMkLst>
            <pc:docMk/>
            <pc:sldMk cId="0" sldId="266"/>
            <ac:spMk id="17" creationId="{00000000-0000-0000-0000-000000000000}"/>
          </ac:spMkLst>
        </pc:spChg>
        <pc:spChg chg="del">
          <ac:chgData name="AH" userId="db278859-e642-4dbd-a55b-76f2150d70a4" providerId="ADAL" clId="{5A18B9A8-BAD9-4709-854B-A727FAF5CE18}" dt="2026-06-09T11:30:49.537" v="3036" actId="478"/>
          <ac:spMkLst>
            <pc:docMk/>
            <pc:sldMk cId="0" sldId="266"/>
            <ac:spMk id="18" creationId="{00000000-0000-0000-0000-000000000000}"/>
          </ac:spMkLst>
        </pc:spChg>
        <pc:spChg chg="del mod">
          <ac:chgData name="AH" userId="db278859-e642-4dbd-a55b-76f2150d70a4" providerId="ADAL" clId="{5A18B9A8-BAD9-4709-854B-A727FAF5CE18}" dt="2026-06-09T11:31:08.405" v="3042" actId="21"/>
          <ac:spMkLst>
            <pc:docMk/>
            <pc:sldMk cId="0" sldId="266"/>
            <ac:spMk id="19" creationId="{00000000-0000-0000-0000-000000000000}"/>
          </ac:spMkLst>
        </pc:spChg>
        <pc:spChg chg="del">
          <ac:chgData name="AH" userId="db278859-e642-4dbd-a55b-76f2150d70a4" providerId="ADAL" clId="{5A18B9A8-BAD9-4709-854B-A727FAF5CE18}" dt="2026-06-09T11:30:49.537" v="3036" actId="478"/>
          <ac:spMkLst>
            <pc:docMk/>
            <pc:sldMk cId="0" sldId="266"/>
            <ac:spMk id="21" creationId="{00000000-0000-0000-0000-000000000000}"/>
          </ac:spMkLst>
        </pc:spChg>
        <pc:spChg chg="del">
          <ac:chgData name="AH" userId="db278859-e642-4dbd-a55b-76f2150d70a4" providerId="ADAL" clId="{5A18B9A8-BAD9-4709-854B-A727FAF5CE18}" dt="2026-06-09T11:30:49.537" v="3036" actId="478"/>
          <ac:spMkLst>
            <pc:docMk/>
            <pc:sldMk cId="0" sldId="266"/>
            <ac:spMk id="22" creationId="{00000000-0000-0000-0000-000000000000}"/>
          </ac:spMkLst>
        </pc:spChg>
        <pc:spChg chg="del">
          <ac:chgData name="AH" userId="db278859-e642-4dbd-a55b-76f2150d70a4" providerId="ADAL" clId="{5A18B9A8-BAD9-4709-854B-A727FAF5CE18}" dt="2026-06-09T11:31:12.621" v="3043" actId="21"/>
          <ac:spMkLst>
            <pc:docMk/>
            <pc:sldMk cId="0" sldId="266"/>
            <ac:spMk id="23" creationId="{00000000-0000-0000-0000-000000000000}"/>
          </ac:spMkLst>
        </pc:spChg>
        <pc:spChg chg="add mod">
          <ac:chgData name="AH" userId="db278859-e642-4dbd-a55b-76f2150d70a4" providerId="ADAL" clId="{5A18B9A8-BAD9-4709-854B-A727FAF5CE18}" dt="2026-06-09T11:35:51.940" v="3117" actId="1076"/>
          <ac:spMkLst>
            <pc:docMk/>
            <pc:sldMk cId="0" sldId="266"/>
            <ac:spMk id="26" creationId="{5DEF986C-2AAD-948F-A6FD-786AED8B7C9E}"/>
          </ac:spMkLst>
        </pc:spChg>
        <pc:spChg chg="add mod">
          <ac:chgData name="AH" userId="db278859-e642-4dbd-a55b-76f2150d70a4" providerId="ADAL" clId="{5A18B9A8-BAD9-4709-854B-A727FAF5CE18}" dt="2026-06-09T11:51:57.492" v="3835" actId="207"/>
          <ac:spMkLst>
            <pc:docMk/>
            <pc:sldMk cId="0" sldId="266"/>
            <ac:spMk id="28" creationId="{EBFE24E3-2C33-E982-3DB5-F46BCB3FFA8F}"/>
          </ac:spMkLst>
        </pc:spChg>
        <pc:spChg chg="mod">
          <ac:chgData name="AH" userId="db278859-e642-4dbd-a55b-76f2150d70a4" providerId="ADAL" clId="{5A18B9A8-BAD9-4709-854B-A727FAF5CE18}" dt="2026-06-09T11:36:13.859" v="3131" actId="1076"/>
          <ac:spMkLst>
            <pc:docMk/>
            <pc:sldMk cId="0" sldId="266"/>
            <ac:spMk id="30" creationId="{EAC243E8-7947-0063-8EA1-B89AA2A5081B}"/>
          </ac:spMkLst>
        </pc:spChg>
      </pc:sldChg>
      <pc:sldChg chg="del">
        <pc:chgData name="AH" userId="db278859-e642-4dbd-a55b-76f2150d70a4" providerId="ADAL" clId="{5A18B9A8-BAD9-4709-854B-A727FAF5CE18}" dt="2026-06-09T11:41:18.612" v="3672" actId="47"/>
        <pc:sldMkLst>
          <pc:docMk/>
          <pc:sldMk cId="0" sldId="267"/>
        </pc:sldMkLst>
      </pc:sldChg>
      <pc:sldChg chg="modSp add del mod">
        <pc:chgData name="AH" userId="db278859-e642-4dbd-a55b-76f2150d70a4" providerId="ADAL" clId="{5A18B9A8-BAD9-4709-854B-A727FAF5CE18}" dt="2026-06-09T11:52:41.264" v="3837" actId="2696"/>
        <pc:sldMkLst>
          <pc:docMk/>
          <pc:sldMk cId="0" sldId="268"/>
        </pc:sldMkLst>
        <pc:spChg chg="mod">
          <ac:chgData name="AH" userId="db278859-e642-4dbd-a55b-76f2150d70a4" providerId="ADAL" clId="{5A18B9A8-BAD9-4709-854B-A727FAF5CE18}" dt="2026-06-09T11:41:10.721" v="3669" actId="6549"/>
          <ac:spMkLst>
            <pc:docMk/>
            <pc:sldMk cId="0" sldId="268"/>
            <ac:spMk id="3" creationId="{00000000-0000-0000-0000-000000000000}"/>
          </ac:spMkLst>
        </pc:spChg>
        <pc:spChg chg="mod">
          <ac:chgData name="AH" userId="db278859-e642-4dbd-a55b-76f2150d70a4" providerId="ADAL" clId="{5A18B9A8-BAD9-4709-854B-A727FAF5CE18}" dt="2026-06-09T11:45:32.304" v="3770" actId="20577"/>
          <ac:spMkLst>
            <pc:docMk/>
            <pc:sldMk cId="0" sldId="268"/>
            <ac:spMk id="5" creationId="{00000000-0000-0000-0000-000000000000}"/>
          </ac:spMkLst>
        </pc:spChg>
        <pc:spChg chg="mod">
          <ac:chgData name="AH" userId="db278859-e642-4dbd-a55b-76f2150d70a4" providerId="ADAL" clId="{5A18B9A8-BAD9-4709-854B-A727FAF5CE18}" dt="2026-06-09T11:45:53.723" v="3784" actId="6549"/>
          <ac:spMkLst>
            <pc:docMk/>
            <pc:sldMk cId="0" sldId="268"/>
            <ac:spMk id="12" creationId="{F41474D4-E56B-861B-6AC9-E560B447DE94}"/>
          </ac:spMkLst>
        </pc:spChg>
      </pc:sldChg>
      <pc:sldChg chg="delSp modSp mod">
        <pc:chgData name="AH" userId="db278859-e642-4dbd-a55b-76f2150d70a4" providerId="ADAL" clId="{5A18B9A8-BAD9-4709-854B-A727FAF5CE18}" dt="2026-06-09T11:47:27.323" v="3801" actId="6549"/>
        <pc:sldMkLst>
          <pc:docMk/>
          <pc:sldMk cId="1809532554" sldId="272"/>
        </pc:sldMkLst>
        <pc:spChg chg="del">
          <ac:chgData name="AH" userId="db278859-e642-4dbd-a55b-76f2150d70a4" providerId="ADAL" clId="{5A18B9A8-BAD9-4709-854B-A727FAF5CE18}" dt="2026-06-09T11:47:23.786" v="3800" actId="21"/>
          <ac:spMkLst>
            <pc:docMk/>
            <pc:sldMk cId="1809532554" sldId="272"/>
            <ac:spMk id="3" creationId="{5EAABC07-A6E6-E052-5268-57A029473B01}"/>
          </ac:spMkLst>
        </pc:spChg>
        <pc:spChg chg="mod">
          <ac:chgData name="AH" userId="db278859-e642-4dbd-a55b-76f2150d70a4" providerId="ADAL" clId="{5A18B9A8-BAD9-4709-854B-A727FAF5CE18}" dt="2026-06-09T11:47:27.323" v="3801" actId="6549"/>
          <ac:spMkLst>
            <pc:docMk/>
            <pc:sldMk cId="1809532554" sldId="272"/>
            <ac:spMk id="4" creationId="{602CD597-B3E9-3165-237E-F9B813FB99ED}"/>
          </ac:spMkLst>
        </pc:spChg>
      </pc:sldChg>
      <pc:sldChg chg="del">
        <pc:chgData name="AH" userId="db278859-e642-4dbd-a55b-76f2150d70a4" providerId="ADAL" clId="{5A18B9A8-BAD9-4709-854B-A727FAF5CE18}" dt="2026-06-09T11:46:54.147" v="3787" actId="47"/>
        <pc:sldMkLst>
          <pc:docMk/>
          <pc:sldMk cId="0" sldId="273"/>
        </pc:sldMkLst>
      </pc:sldChg>
      <pc:sldChg chg="del">
        <pc:chgData name="AH" userId="db278859-e642-4dbd-a55b-76f2150d70a4" providerId="ADAL" clId="{5A18B9A8-BAD9-4709-854B-A727FAF5CE18}" dt="2026-06-09T11:46:54.147" v="3787" actId="47"/>
        <pc:sldMkLst>
          <pc:docMk/>
          <pc:sldMk cId="0" sldId="274"/>
        </pc:sldMkLst>
      </pc:sldChg>
      <pc:sldChg chg="addSp modSp mod ord">
        <pc:chgData name="AH" userId="db278859-e642-4dbd-a55b-76f2150d70a4" providerId="ADAL" clId="{5A18B9A8-BAD9-4709-854B-A727FAF5CE18}" dt="2026-06-09T11:02:11.090" v="2676" actId="14100"/>
        <pc:sldMkLst>
          <pc:docMk/>
          <pc:sldMk cId="0" sldId="275"/>
        </pc:sldMkLst>
        <pc:spChg chg="mod">
          <ac:chgData name="AH" userId="db278859-e642-4dbd-a55b-76f2150d70a4" providerId="ADAL" clId="{5A18B9A8-BAD9-4709-854B-A727FAF5CE18}" dt="2026-06-09T10:53:06.897" v="2453" actId="255"/>
          <ac:spMkLst>
            <pc:docMk/>
            <pc:sldMk cId="0" sldId="275"/>
            <ac:spMk id="3" creationId="{00000000-0000-0000-0000-000000000000}"/>
          </ac:spMkLst>
        </pc:spChg>
        <pc:spChg chg="add mod">
          <ac:chgData name="AH" userId="db278859-e642-4dbd-a55b-76f2150d70a4" providerId="ADAL" clId="{5A18B9A8-BAD9-4709-854B-A727FAF5CE18}" dt="2026-06-09T11:02:11.090" v="2676" actId="14100"/>
          <ac:spMkLst>
            <pc:docMk/>
            <pc:sldMk cId="0" sldId="275"/>
            <ac:spMk id="4" creationId="{EF5CE34F-A14C-B158-C565-2E1EBA2BC14B}"/>
          </ac:spMkLst>
        </pc:spChg>
        <pc:spChg chg="mod">
          <ac:chgData name="AH" userId="db278859-e642-4dbd-a55b-76f2150d70a4" providerId="ADAL" clId="{5A18B9A8-BAD9-4709-854B-A727FAF5CE18}" dt="2026-06-09T10:59:47.951" v="2657" actId="1076"/>
          <ac:spMkLst>
            <pc:docMk/>
            <pc:sldMk cId="0" sldId="275"/>
            <ac:spMk id="5" creationId="{00000000-0000-0000-0000-000000000000}"/>
          </ac:spMkLst>
        </pc:spChg>
        <pc:spChg chg="mod">
          <ac:chgData name="AH" userId="db278859-e642-4dbd-a55b-76f2150d70a4" providerId="ADAL" clId="{5A18B9A8-BAD9-4709-854B-A727FAF5CE18}" dt="2026-06-09T11:01:16.895" v="2668" actId="207"/>
          <ac:spMkLst>
            <pc:docMk/>
            <pc:sldMk cId="0" sldId="275"/>
            <ac:spMk id="6" creationId="{00000000-0000-0000-0000-000000000000}"/>
          </ac:spMkLst>
        </pc:spChg>
        <pc:spChg chg="mod">
          <ac:chgData name="AH" userId="db278859-e642-4dbd-a55b-76f2150d70a4" providerId="ADAL" clId="{5A18B9A8-BAD9-4709-854B-A727FAF5CE18}" dt="2026-06-09T11:01:35.769" v="2673" actId="207"/>
          <ac:spMkLst>
            <pc:docMk/>
            <pc:sldMk cId="0" sldId="275"/>
            <ac:spMk id="7" creationId="{00000000-0000-0000-0000-000000000000}"/>
          </ac:spMkLst>
        </pc:spChg>
        <pc:spChg chg="mod">
          <ac:chgData name="AH" userId="db278859-e642-4dbd-a55b-76f2150d70a4" providerId="ADAL" clId="{5A18B9A8-BAD9-4709-854B-A727FAF5CE18}" dt="2026-06-09T10:59:47.951" v="2657" actId="1076"/>
          <ac:spMkLst>
            <pc:docMk/>
            <pc:sldMk cId="0" sldId="275"/>
            <ac:spMk id="8" creationId="{00000000-0000-0000-0000-000000000000}"/>
          </ac:spMkLst>
        </pc:spChg>
        <pc:spChg chg="mod">
          <ac:chgData name="AH" userId="db278859-e642-4dbd-a55b-76f2150d70a4" providerId="ADAL" clId="{5A18B9A8-BAD9-4709-854B-A727FAF5CE18}" dt="2026-06-09T11:01:22.169" v="2670" actId="207"/>
          <ac:spMkLst>
            <pc:docMk/>
            <pc:sldMk cId="0" sldId="275"/>
            <ac:spMk id="9" creationId="{00000000-0000-0000-0000-000000000000}"/>
          </ac:spMkLst>
        </pc:spChg>
        <pc:spChg chg="mod">
          <ac:chgData name="AH" userId="db278859-e642-4dbd-a55b-76f2150d70a4" providerId="ADAL" clId="{5A18B9A8-BAD9-4709-854B-A727FAF5CE18}" dt="2026-06-09T10:59:47.951" v="2657" actId="1076"/>
          <ac:spMkLst>
            <pc:docMk/>
            <pc:sldMk cId="0" sldId="275"/>
            <ac:spMk id="10" creationId="{00000000-0000-0000-0000-000000000000}"/>
          </ac:spMkLst>
        </pc:spChg>
        <pc:spChg chg="mod">
          <ac:chgData name="AH" userId="db278859-e642-4dbd-a55b-76f2150d70a4" providerId="ADAL" clId="{5A18B9A8-BAD9-4709-854B-A727FAF5CE18}" dt="2026-06-09T11:01:39.560" v="2674" actId="207"/>
          <ac:spMkLst>
            <pc:docMk/>
            <pc:sldMk cId="0" sldId="275"/>
            <ac:spMk id="11" creationId="{00000000-0000-0000-0000-000000000000}"/>
          </ac:spMkLst>
        </pc:spChg>
        <pc:spChg chg="mod">
          <ac:chgData name="AH" userId="db278859-e642-4dbd-a55b-76f2150d70a4" providerId="ADAL" clId="{5A18B9A8-BAD9-4709-854B-A727FAF5CE18}" dt="2026-06-09T10:59:08.044" v="2652" actId="3064"/>
          <ac:spMkLst>
            <pc:docMk/>
            <pc:sldMk cId="0" sldId="275"/>
            <ac:spMk id="12" creationId="{00000000-0000-0000-0000-000000000000}"/>
          </ac:spMkLst>
        </pc:spChg>
        <pc:spChg chg="mod">
          <ac:chgData name="AH" userId="db278859-e642-4dbd-a55b-76f2150d70a4" providerId="ADAL" clId="{5A18B9A8-BAD9-4709-854B-A727FAF5CE18}" dt="2026-06-09T11:01:26.097" v="2671" actId="207"/>
          <ac:spMkLst>
            <pc:docMk/>
            <pc:sldMk cId="0" sldId="275"/>
            <ac:spMk id="13" creationId="{00000000-0000-0000-0000-000000000000}"/>
          </ac:spMkLst>
        </pc:spChg>
        <pc:spChg chg="mod">
          <ac:chgData name="AH" userId="db278859-e642-4dbd-a55b-76f2150d70a4" providerId="ADAL" clId="{5A18B9A8-BAD9-4709-854B-A727FAF5CE18}" dt="2026-06-09T10:59:47.951" v="2657" actId="1076"/>
          <ac:spMkLst>
            <pc:docMk/>
            <pc:sldMk cId="0" sldId="275"/>
            <ac:spMk id="14" creationId="{00000000-0000-0000-0000-000000000000}"/>
          </ac:spMkLst>
        </pc:spChg>
        <pc:spChg chg="mod">
          <ac:chgData name="AH" userId="db278859-e642-4dbd-a55b-76f2150d70a4" providerId="ADAL" clId="{5A18B9A8-BAD9-4709-854B-A727FAF5CE18}" dt="2026-06-09T10:59:47.951" v="2657" actId="1076"/>
          <ac:spMkLst>
            <pc:docMk/>
            <pc:sldMk cId="0" sldId="275"/>
            <ac:spMk id="15" creationId="{00000000-0000-0000-0000-000000000000}"/>
          </ac:spMkLst>
        </pc:spChg>
        <pc:spChg chg="mod">
          <ac:chgData name="AH" userId="db278859-e642-4dbd-a55b-76f2150d70a4" providerId="ADAL" clId="{5A18B9A8-BAD9-4709-854B-A727FAF5CE18}" dt="2026-06-09T10:59:47.951" v="2657" actId="1076"/>
          <ac:spMkLst>
            <pc:docMk/>
            <pc:sldMk cId="0" sldId="275"/>
            <ac:spMk id="16" creationId="{00000000-0000-0000-0000-000000000000}"/>
          </ac:spMkLst>
        </pc:spChg>
        <pc:spChg chg="mod">
          <ac:chgData name="AH" userId="db278859-e642-4dbd-a55b-76f2150d70a4" providerId="ADAL" clId="{5A18B9A8-BAD9-4709-854B-A727FAF5CE18}" dt="2026-06-09T10:59:55.912" v="2658" actId="6549"/>
          <ac:spMkLst>
            <pc:docMk/>
            <pc:sldMk cId="0" sldId="275"/>
            <ac:spMk id="23" creationId="{AFAC0568-99A2-FCF9-7D45-D46E7E1C7C4F}"/>
          </ac:spMkLst>
        </pc:spChg>
        <pc:cxnChg chg="add mod">
          <ac:chgData name="AH" userId="db278859-e642-4dbd-a55b-76f2150d70a4" providerId="ADAL" clId="{5A18B9A8-BAD9-4709-854B-A727FAF5CE18}" dt="2026-06-09T11:01:00.148" v="2666" actId="1076"/>
          <ac:cxnSpMkLst>
            <pc:docMk/>
            <pc:sldMk cId="0" sldId="275"/>
            <ac:cxnSpMk id="17" creationId="{2B6BC73B-B825-2417-E3B7-B7B1D0B2C477}"/>
          </ac:cxnSpMkLst>
        </pc:cxnChg>
      </pc:sldChg>
      <pc:sldChg chg="del">
        <pc:chgData name="AH" userId="db278859-e642-4dbd-a55b-76f2150d70a4" providerId="ADAL" clId="{5A18B9A8-BAD9-4709-854B-A727FAF5CE18}" dt="2026-06-09T11:46:54.147" v="3787" actId="47"/>
        <pc:sldMkLst>
          <pc:docMk/>
          <pc:sldMk cId="0" sldId="282"/>
        </pc:sldMkLst>
      </pc:sldChg>
      <pc:sldChg chg="del">
        <pc:chgData name="AH" userId="db278859-e642-4dbd-a55b-76f2150d70a4" providerId="ADAL" clId="{5A18B9A8-BAD9-4709-854B-A727FAF5CE18}" dt="2026-06-09T11:47:01.310" v="3788" actId="47"/>
        <pc:sldMkLst>
          <pc:docMk/>
          <pc:sldMk cId="0" sldId="283"/>
        </pc:sldMkLst>
      </pc:sldChg>
      <pc:sldChg chg="del">
        <pc:chgData name="AH" userId="db278859-e642-4dbd-a55b-76f2150d70a4" providerId="ADAL" clId="{5A18B9A8-BAD9-4709-854B-A727FAF5CE18}" dt="2026-06-09T11:47:01.310" v="3788" actId="47"/>
        <pc:sldMkLst>
          <pc:docMk/>
          <pc:sldMk cId="0" sldId="284"/>
        </pc:sldMkLst>
      </pc:sldChg>
      <pc:sldChg chg="del">
        <pc:chgData name="AH" userId="db278859-e642-4dbd-a55b-76f2150d70a4" providerId="ADAL" clId="{5A18B9A8-BAD9-4709-854B-A727FAF5CE18}" dt="2026-06-09T11:47:01.310" v="3788" actId="47"/>
        <pc:sldMkLst>
          <pc:docMk/>
          <pc:sldMk cId="0" sldId="285"/>
        </pc:sldMkLst>
      </pc:sldChg>
      <pc:sldChg chg="del">
        <pc:chgData name="AH" userId="db278859-e642-4dbd-a55b-76f2150d70a4" providerId="ADAL" clId="{5A18B9A8-BAD9-4709-854B-A727FAF5CE18}" dt="2026-06-09T11:47:01.310" v="3788" actId="47"/>
        <pc:sldMkLst>
          <pc:docMk/>
          <pc:sldMk cId="0" sldId="286"/>
        </pc:sldMkLst>
      </pc:sldChg>
      <pc:sldChg chg="del">
        <pc:chgData name="AH" userId="db278859-e642-4dbd-a55b-76f2150d70a4" providerId="ADAL" clId="{5A18B9A8-BAD9-4709-854B-A727FAF5CE18}" dt="2026-06-09T11:47:01.310" v="3788" actId="47"/>
        <pc:sldMkLst>
          <pc:docMk/>
          <pc:sldMk cId="0" sldId="287"/>
        </pc:sldMkLst>
      </pc:sldChg>
      <pc:sldChg chg="del">
        <pc:chgData name="AH" userId="db278859-e642-4dbd-a55b-76f2150d70a4" providerId="ADAL" clId="{5A18B9A8-BAD9-4709-854B-A727FAF5CE18}" dt="2026-06-09T11:47:01.310" v="3788" actId="47"/>
        <pc:sldMkLst>
          <pc:docMk/>
          <pc:sldMk cId="0" sldId="288"/>
        </pc:sldMkLst>
      </pc:sldChg>
      <pc:sldChg chg="del">
        <pc:chgData name="AH" userId="db278859-e642-4dbd-a55b-76f2150d70a4" providerId="ADAL" clId="{5A18B9A8-BAD9-4709-854B-A727FAF5CE18}" dt="2026-06-09T11:47:01.310" v="3788" actId="47"/>
        <pc:sldMkLst>
          <pc:docMk/>
          <pc:sldMk cId="0" sldId="289"/>
        </pc:sldMkLst>
      </pc:sldChg>
      <pc:sldChg chg="del">
        <pc:chgData name="AH" userId="db278859-e642-4dbd-a55b-76f2150d70a4" providerId="ADAL" clId="{5A18B9A8-BAD9-4709-854B-A727FAF5CE18}" dt="2026-06-09T11:47:09.251" v="3789" actId="47"/>
        <pc:sldMkLst>
          <pc:docMk/>
          <pc:sldMk cId="0" sldId="291"/>
        </pc:sldMkLst>
      </pc:sldChg>
      <pc:sldChg chg="del">
        <pc:chgData name="AH" userId="db278859-e642-4dbd-a55b-76f2150d70a4" providerId="ADAL" clId="{5A18B9A8-BAD9-4709-854B-A727FAF5CE18}" dt="2026-06-09T11:47:09.251" v="3789" actId="47"/>
        <pc:sldMkLst>
          <pc:docMk/>
          <pc:sldMk cId="0" sldId="293"/>
        </pc:sldMkLst>
      </pc:sldChg>
      <pc:sldChg chg="del">
        <pc:chgData name="AH" userId="db278859-e642-4dbd-a55b-76f2150d70a4" providerId="ADAL" clId="{5A18B9A8-BAD9-4709-854B-A727FAF5CE18}" dt="2026-06-09T11:47:09.251" v="3789" actId="47"/>
        <pc:sldMkLst>
          <pc:docMk/>
          <pc:sldMk cId="0" sldId="294"/>
        </pc:sldMkLst>
      </pc:sldChg>
      <pc:sldChg chg="del">
        <pc:chgData name="AH" userId="db278859-e642-4dbd-a55b-76f2150d70a4" providerId="ADAL" clId="{5A18B9A8-BAD9-4709-854B-A727FAF5CE18}" dt="2026-06-09T11:47:09.251" v="3789" actId="47"/>
        <pc:sldMkLst>
          <pc:docMk/>
          <pc:sldMk cId="0" sldId="296"/>
        </pc:sldMkLst>
      </pc:sldChg>
      <pc:sldChg chg="del">
        <pc:chgData name="AH" userId="db278859-e642-4dbd-a55b-76f2150d70a4" providerId="ADAL" clId="{5A18B9A8-BAD9-4709-854B-A727FAF5CE18}" dt="2026-06-09T11:47:11.455" v="3790" actId="47"/>
        <pc:sldMkLst>
          <pc:docMk/>
          <pc:sldMk cId="0" sldId="297"/>
        </pc:sldMkLst>
      </pc:sldChg>
      <pc:sldChg chg="del">
        <pc:chgData name="AH" userId="db278859-e642-4dbd-a55b-76f2150d70a4" providerId="ADAL" clId="{5A18B9A8-BAD9-4709-854B-A727FAF5CE18}" dt="2026-06-09T11:47:11.888" v="3791" actId="47"/>
        <pc:sldMkLst>
          <pc:docMk/>
          <pc:sldMk cId="0" sldId="298"/>
        </pc:sldMkLst>
      </pc:sldChg>
      <pc:sldChg chg="del">
        <pc:chgData name="AH" userId="db278859-e642-4dbd-a55b-76f2150d70a4" providerId="ADAL" clId="{5A18B9A8-BAD9-4709-854B-A727FAF5CE18}" dt="2026-06-09T11:47:12.254" v="3792" actId="47"/>
        <pc:sldMkLst>
          <pc:docMk/>
          <pc:sldMk cId="0" sldId="299"/>
        </pc:sldMkLst>
      </pc:sldChg>
      <pc:sldChg chg="del">
        <pc:chgData name="AH" userId="db278859-e642-4dbd-a55b-76f2150d70a4" providerId="ADAL" clId="{5A18B9A8-BAD9-4709-854B-A727FAF5CE18}" dt="2026-06-09T11:47:12.563" v="3793" actId="47"/>
        <pc:sldMkLst>
          <pc:docMk/>
          <pc:sldMk cId="0" sldId="300"/>
        </pc:sldMkLst>
      </pc:sldChg>
      <pc:sldChg chg="del">
        <pc:chgData name="AH" userId="db278859-e642-4dbd-a55b-76f2150d70a4" providerId="ADAL" clId="{5A18B9A8-BAD9-4709-854B-A727FAF5CE18}" dt="2026-06-09T11:47:12.841" v="3794" actId="47"/>
        <pc:sldMkLst>
          <pc:docMk/>
          <pc:sldMk cId="0" sldId="301"/>
        </pc:sldMkLst>
      </pc:sldChg>
      <pc:sldChg chg="del">
        <pc:chgData name="AH" userId="db278859-e642-4dbd-a55b-76f2150d70a4" providerId="ADAL" clId="{5A18B9A8-BAD9-4709-854B-A727FAF5CE18}" dt="2026-06-09T11:47:13.139" v="3795" actId="47"/>
        <pc:sldMkLst>
          <pc:docMk/>
          <pc:sldMk cId="0" sldId="302"/>
        </pc:sldMkLst>
      </pc:sldChg>
      <pc:sldChg chg="del">
        <pc:chgData name="AH" userId="db278859-e642-4dbd-a55b-76f2150d70a4" providerId="ADAL" clId="{5A18B9A8-BAD9-4709-854B-A727FAF5CE18}" dt="2026-06-09T11:47:13.868" v="3797" actId="47"/>
        <pc:sldMkLst>
          <pc:docMk/>
          <pc:sldMk cId="0" sldId="304"/>
        </pc:sldMkLst>
      </pc:sldChg>
      <pc:sldChg chg="modSp del mod">
        <pc:chgData name="AH" userId="db278859-e642-4dbd-a55b-76f2150d70a4" providerId="ADAL" clId="{5A18B9A8-BAD9-4709-854B-A727FAF5CE18}" dt="2026-06-09T11:47:14.280" v="3798" actId="47"/>
        <pc:sldMkLst>
          <pc:docMk/>
          <pc:sldMk cId="0" sldId="306"/>
        </pc:sldMkLst>
        <pc:spChg chg="mod">
          <ac:chgData name="AH" userId="db278859-e642-4dbd-a55b-76f2150d70a4" providerId="ADAL" clId="{5A18B9A8-BAD9-4709-854B-A727FAF5CE18}" dt="2026-06-08T13:45:03.148" v="5" actId="2711"/>
          <ac:spMkLst>
            <pc:docMk/>
            <pc:sldMk cId="0" sldId="306"/>
            <ac:spMk id="3" creationId="{00000000-0000-0000-0000-000000000000}"/>
          </ac:spMkLst>
        </pc:spChg>
      </pc:sldChg>
      <pc:sldChg chg="addSp delSp modSp mod">
        <pc:chgData name="AH" userId="db278859-e642-4dbd-a55b-76f2150d70a4" providerId="ADAL" clId="{5A18B9A8-BAD9-4709-854B-A727FAF5CE18}" dt="2026-06-09T09:39:16.492" v="225" actId="1076"/>
        <pc:sldMkLst>
          <pc:docMk/>
          <pc:sldMk cId="2737732890" sldId="777"/>
        </pc:sldMkLst>
        <pc:spChg chg="mod">
          <ac:chgData name="AH" userId="db278859-e642-4dbd-a55b-76f2150d70a4" providerId="ADAL" clId="{5A18B9A8-BAD9-4709-854B-A727FAF5CE18}" dt="2026-06-09T09:38:55.504" v="222" actId="1076"/>
          <ac:spMkLst>
            <pc:docMk/>
            <pc:sldMk cId="2737732890" sldId="777"/>
            <ac:spMk id="3" creationId="{00000000-0000-0000-0000-000000000000}"/>
          </ac:spMkLst>
        </pc:spChg>
        <pc:spChg chg="add del mod">
          <ac:chgData name="AH" userId="db278859-e642-4dbd-a55b-76f2150d70a4" providerId="ADAL" clId="{5A18B9A8-BAD9-4709-854B-A727FAF5CE18}" dt="2026-06-09T09:39:16.492" v="225" actId="1076"/>
          <ac:spMkLst>
            <pc:docMk/>
            <pc:sldMk cId="2737732890" sldId="777"/>
            <ac:spMk id="5" creationId="{00000000-0000-0000-0000-000000000000}"/>
          </ac:spMkLst>
        </pc:spChg>
        <pc:spChg chg="mod">
          <ac:chgData name="AH" userId="db278859-e642-4dbd-a55b-76f2150d70a4" providerId="ADAL" clId="{5A18B9A8-BAD9-4709-854B-A727FAF5CE18}" dt="2026-06-09T09:37:44.251" v="188" actId="6549"/>
          <ac:spMkLst>
            <pc:docMk/>
            <pc:sldMk cId="2737732890" sldId="777"/>
            <ac:spMk id="6" creationId="{00000000-0000-0000-0000-000000000000}"/>
          </ac:spMkLst>
        </pc:spChg>
        <pc:spChg chg="mod">
          <ac:chgData name="AH" userId="db278859-e642-4dbd-a55b-76f2150d70a4" providerId="ADAL" clId="{5A18B9A8-BAD9-4709-854B-A727FAF5CE18}" dt="2026-06-09T09:37:50.366" v="190" actId="20577"/>
          <ac:spMkLst>
            <pc:docMk/>
            <pc:sldMk cId="2737732890" sldId="777"/>
            <ac:spMk id="8" creationId="{0DDB17B4-F1A2-90AB-493F-4069EC9AB31A}"/>
          </ac:spMkLst>
        </pc:spChg>
        <pc:spChg chg="mod">
          <ac:chgData name="AH" userId="db278859-e642-4dbd-a55b-76f2150d70a4" providerId="ADAL" clId="{5A18B9A8-BAD9-4709-854B-A727FAF5CE18}" dt="2026-06-09T09:39:01.246" v="224" actId="1076"/>
          <ac:spMkLst>
            <pc:docMk/>
            <pc:sldMk cId="2737732890" sldId="777"/>
            <ac:spMk id="10" creationId="{9A53BB32-1700-8CAE-20B0-E5774EF6FDBB}"/>
          </ac:spMkLst>
        </pc:spChg>
      </pc:sldChg>
      <pc:sldChg chg="addSp delSp modSp mod">
        <pc:chgData name="AH" userId="db278859-e642-4dbd-a55b-76f2150d70a4" providerId="ADAL" clId="{5A18B9A8-BAD9-4709-854B-A727FAF5CE18}" dt="2026-06-09T09:56:56.946" v="616" actId="255"/>
        <pc:sldMkLst>
          <pc:docMk/>
          <pc:sldMk cId="3025787196" sldId="778"/>
        </pc:sldMkLst>
        <pc:spChg chg="mod">
          <ac:chgData name="AH" userId="db278859-e642-4dbd-a55b-76f2150d70a4" providerId="ADAL" clId="{5A18B9A8-BAD9-4709-854B-A727FAF5CE18}" dt="2026-06-09T09:41:47.825" v="407" actId="20577"/>
          <ac:spMkLst>
            <pc:docMk/>
            <pc:sldMk cId="3025787196" sldId="778"/>
            <ac:spMk id="3" creationId="{D21E330A-2777-438B-19EB-B908886264E6}"/>
          </ac:spMkLst>
        </pc:spChg>
        <pc:spChg chg="del">
          <ac:chgData name="AH" userId="db278859-e642-4dbd-a55b-76f2150d70a4" providerId="ADAL" clId="{5A18B9A8-BAD9-4709-854B-A727FAF5CE18}" dt="2026-06-09T09:41:52.417" v="408" actId="478"/>
          <ac:spMkLst>
            <pc:docMk/>
            <pc:sldMk cId="3025787196" sldId="778"/>
            <ac:spMk id="5" creationId="{4AD68FC5-6FC4-BAA3-EBF0-CEDA0B236185}"/>
          </ac:spMkLst>
        </pc:spChg>
        <pc:spChg chg="add mod">
          <ac:chgData name="AH" userId="db278859-e642-4dbd-a55b-76f2150d70a4" providerId="ADAL" clId="{5A18B9A8-BAD9-4709-854B-A727FAF5CE18}" dt="2026-06-09T09:56:56.946" v="616" actId="255"/>
          <ac:spMkLst>
            <pc:docMk/>
            <pc:sldMk cId="3025787196" sldId="778"/>
            <ac:spMk id="10" creationId="{7F571305-4592-0942-10D3-87D3D8E8058C}"/>
          </ac:spMkLst>
        </pc:spChg>
        <pc:spChg chg="del">
          <ac:chgData name="AH" userId="db278859-e642-4dbd-a55b-76f2150d70a4" providerId="ADAL" clId="{5A18B9A8-BAD9-4709-854B-A727FAF5CE18}" dt="2026-06-09T09:41:52.417" v="408" actId="478"/>
          <ac:spMkLst>
            <pc:docMk/>
            <pc:sldMk cId="3025787196" sldId="778"/>
            <ac:spMk id="21" creationId="{48C238A7-38C9-9C27-939B-9063AD9618FF}"/>
          </ac:spMkLst>
        </pc:spChg>
        <pc:spChg chg="del">
          <ac:chgData name="AH" userId="db278859-e642-4dbd-a55b-76f2150d70a4" providerId="ADAL" clId="{5A18B9A8-BAD9-4709-854B-A727FAF5CE18}" dt="2026-06-09T09:41:52.417" v="408" actId="478"/>
          <ac:spMkLst>
            <pc:docMk/>
            <pc:sldMk cId="3025787196" sldId="778"/>
            <ac:spMk id="25" creationId="{3C3E53CA-AB55-887F-7BA3-D76D4BAC402C}"/>
          </ac:spMkLst>
        </pc:spChg>
        <pc:spChg chg="del">
          <ac:chgData name="AH" userId="db278859-e642-4dbd-a55b-76f2150d70a4" providerId="ADAL" clId="{5A18B9A8-BAD9-4709-854B-A727FAF5CE18}" dt="2026-06-09T09:41:52.417" v="408" actId="478"/>
          <ac:spMkLst>
            <pc:docMk/>
            <pc:sldMk cId="3025787196" sldId="778"/>
            <ac:spMk id="26" creationId="{B1B31C8A-FF9D-BDD8-5A28-406207A79213}"/>
          </ac:spMkLst>
        </pc:spChg>
        <pc:spChg chg="del">
          <ac:chgData name="AH" userId="db278859-e642-4dbd-a55b-76f2150d70a4" providerId="ADAL" clId="{5A18B9A8-BAD9-4709-854B-A727FAF5CE18}" dt="2026-06-09T09:41:52.417" v="408" actId="478"/>
          <ac:spMkLst>
            <pc:docMk/>
            <pc:sldMk cId="3025787196" sldId="778"/>
            <ac:spMk id="27" creationId="{3042BE01-8E34-E3DD-B3D9-B44E8E16F9BE}"/>
          </ac:spMkLst>
        </pc:spChg>
        <pc:spChg chg="del">
          <ac:chgData name="AH" userId="db278859-e642-4dbd-a55b-76f2150d70a4" providerId="ADAL" clId="{5A18B9A8-BAD9-4709-854B-A727FAF5CE18}" dt="2026-06-09T09:41:52.417" v="408" actId="478"/>
          <ac:spMkLst>
            <pc:docMk/>
            <pc:sldMk cId="3025787196" sldId="778"/>
            <ac:spMk id="30" creationId="{716A9553-BD5D-B97E-B24D-8DC17A0E7303}"/>
          </ac:spMkLst>
        </pc:spChg>
        <pc:spChg chg="del">
          <ac:chgData name="AH" userId="db278859-e642-4dbd-a55b-76f2150d70a4" providerId="ADAL" clId="{5A18B9A8-BAD9-4709-854B-A727FAF5CE18}" dt="2026-06-09T09:41:52.417" v="408" actId="478"/>
          <ac:spMkLst>
            <pc:docMk/>
            <pc:sldMk cId="3025787196" sldId="778"/>
            <ac:spMk id="32" creationId="{FF6BBCA6-F313-DDD8-5169-6DA102667442}"/>
          </ac:spMkLst>
        </pc:spChg>
        <pc:spChg chg="del">
          <ac:chgData name="AH" userId="db278859-e642-4dbd-a55b-76f2150d70a4" providerId="ADAL" clId="{5A18B9A8-BAD9-4709-854B-A727FAF5CE18}" dt="2026-06-09T09:41:52.417" v="408" actId="478"/>
          <ac:spMkLst>
            <pc:docMk/>
            <pc:sldMk cId="3025787196" sldId="778"/>
            <ac:spMk id="35" creationId="{14BA5D7D-8D3A-7B3F-C6D1-08BDAE092EFF}"/>
          </ac:spMkLst>
        </pc:spChg>
        <pc:spChg chg="del">
          <ac:chgData name="AH" userId="db278859-e642-4dbd-a55b-76f2150d70a4" providerId="ADAL" clId="{5A18B9A8-BAD9-4709-854B-A727FAF5CE18}" dt="2026-06-09T09:41:52.417" v="408" actId="478"/>
          <ac:spMkLst>
            <pc:docMk/>
            <pc:sldMk cId="3025787196" sldId="778"/>
            <ac:spMk id="38" creationId="{0B3DCA45-CDC9-15EF-BBFD-B46C68B113B1}"/>
          </ac:spMkLst>
        </pc:spChg>
        <pc:spChg chg="del">
          <ac:chgData name="AH" userId="db278859-e642-4dbd-a55b-76f2150d70a4" providerId="ADAL" clId="{5A18B9A8-BAD9-4709-854B-A727FAF5CE18}" dt="2026-06-09T09:41:52.417" v="408" actId="478"/>
          <ac:spMkLst>
            <pc:docMk/>
            <pc:sldMk cId="3025787196" sldId="778"/>
            <ac:spMk id="42" creationId="{E1AF28E7-82E0-6DF9-A0A4-C7A36CEC3DCB}"/>
          </ac:spMkLst>
        </pc:spChg>
        <pc:spChg chg="mod">
          <ac:chgData name="AH" userId="db278859-e642-4dbd-a55b-76f2150d70a4" providerId="ADAL" clId="{5A18B9A8-BAD9-4709-854B-A727FAF5CE18}" dt="2026-06-09T09:37:57.380" v="191" actId="6549"/>
          <ac:spMkLst>
            <pc:docMk/>
            <pc:sldMk cId="3025787196" sldId="778"/>
            <ac:spMk id="56" creationId="{F00C3E9E-E6F0-9B54-517C-B1EAE905BF35}"/>
          </ac:spMkLst>
        </pc:spChg>
      </pc:sldChg>
      <pc:sldChg chg="modSp mod ord">
        <pc:chgData name="AH" userId="db278859-e642-4dbd-a55b-76f2150d70a4" providerId="ADAL" clId="{5A18B9A8-BAD9-4709-854B-A727FAF5CE18}" dt="2026-06-09T11:49:03.406" v="3827"/>
        <pc:sldMkLst>
          <pc:docMk/>
          <pc:sldMk cId="2307581515" sldId="780"/>
        </pc:sldMkLst>
        <pc:spChg chg="mod">
          <ac:chgData name="AH" userId="db278859-e642-4dbd-a55b-76f2150d70a4" providerId="ADAL" clId="{5A18B9A8-BAD9-4709-854B-A727FAF5CE18}" dt="2026-06-09T11:47:37.834" v="3814" actId="6549"/>
          <ac:spMkLst>
            <pc:docMk/>
            <pc:sldMk cId="2307581515" sldId="780"/>
            <ac:spMk id="84" creationId="{8AB9C239-6798-6929-06F2-9745ED904D41}"/>
          </ac:spMkLst>
        </pc:spChg>
      </pc:sldChg>
      <pc:sldChg chg="del">
        <pc:chgData name="AH" userId="db278859-e642-4dbd-a55b-76f2150d70a4" providerId="ADAL" clId="{5A18B9A8-BAD9-4709-854B-A727FAF5CE18}" dt="2026-06-09T11:46:41.520" v="3786" actId="47"/>
        <pc:sldMkLst>
          <pc:docMk/>
          <pc:sldMk cId="2612470625" sldId="782"/>
        </pc:sldMkLst>
      </pc:sldChg>
      <pc:sldChg chg="del">
        <pc:chgData name="AH" userId="db278859-e642-4dbd-a55b-76f2150d70a4" providerId="ADAL" clId="{5A18B9A8-BAD9-4709-854B-A727FAF5CE18}" dt="2026-06-09T11:46:38.296" v="3785" actId="47"/>
        <pc:sldMkLst>
          <pc:docMk/>
          <pc:sldMk cId="2963743829" sldId="783"/>
        </pc:sldMkLst>
      </pc:sldChg>
      <pc:sldChg chg="del">
        <pc:chgData name="AH" userId="db278859-e642-4dbd-a55b-76f2150d70a4" providerId="ADAL" clId="{5A18B9A8-BAD9-4709-854B-A727FAF5CE18}" dt="2026-06-09T11:46:54.147" v="3787" actId="47"/>
        <pc:sldMkLst>
          <pc:docMk/>
          <pc:sldMk cId="3595165321" sldId="784"/>
        </pc:sldMkLst>
      </pc:sldChg>
      <pc:sldChg chg="del">
        <pc:chgData name="AH" userId="db278859-e642-4dbd-a55b-76f2150d70a4" providerId="ADAL" clId="{5A18B9A8-BAD9-4709-854B-A727FAF5CE18}" dt="2026-06-09T11:46:54.147" v="3787" actId="47"/>
        <pc:sldMkLst>
          <pc:docMk/>
          <pc:sldMk cId="2435809321" sldId="785"/>
        </pc:sldMkLst>
      </pc:sldChg>
      <pc:sldChg chg="del">
        <pc:chgData name="AH" userId="db278859-e642-4dbd-a55b-76f2150d70a4" providerId="ADAL" clId="{5A18B9A8-BAD9-4709-854B-A727FAF5CE18}" dt="2026-06-09T11:46:54.147" v="3787" actId="47"/>
        <pc:sldMkLst>
          <pc:docMk/>
          <pc:sldMk cId="526542512" sldId="786"/>
        </pc:sldMkLst>
      </pc:sldChg>
      <pc:sldChg chg="del">
        <pc:chgData name="AH" userId="db278859-e642-4dbd-a55b-76f2150d70a4" providerId="ADAL" clId="{5A18B9A8-BAD9-4709-854B-A727FAF5CE18}" dt="2026-06-09T11:46:54.147" v="3787" actId="47"/>
        <pc:sldMkLst>
          <pc:docMk/>
          <pc:sldMk cId="0" sldId="787"/>
        </pc:sldMkLst>
      </pc:sldChg>
      <pc:sldChg chg="del">
        <pc:chgData name="AH" userId="db278859-e642-4dbd-a55b-76f2150d70a4" providerId="ADAL" clId="{5A18B9A8-BAD9-4709-854B-A727FAF5CE18}" dt="2026-06-09T11:47:09.251" v="3789" actId="47"/>
        <pc:sldMkLst>
          <pc:docMk/>
          <pc:sldMk cId="3525782341" sldId="789"/>
        </pc:sldMkLst>
      </pc:sldChg>
      <pc:sldChg chg="del">
        <pc:chgData name="AH" userId="db278859-e642-4dbd-a55b-76f2150d70a4" providerId="ADAL" clId="{5A18B9A8-BAD9-4709-854B-A727FAF5CE18}" dt="2026-06-09T11:47:09.251" v="3789" actId="47"/>
        <pc:sldMkLst>
          <pc:docMk/>
          <pc:sldMk cId="2172260217" sldId="790"/>
        </pc:sldMkLst>
      </pc:sldChg>
      <pc:sldChg chg="del">
        <pc:chgData name="AH" userId="db278859-e642-4dbd-a55b-76f2150d70a4" providerId="ADAL" clId="{5A18B9A8-BAD9-4709-854B-A727FAF5CE18}" dt="2026-06-09T11:47:13.430" v="3796" actId="47"/>
        <pc:sldMkLst>
          <pc:docMk/>
          <pc:sldMk cId="3834041240" sldId="791"/>
        </pc:sldMkLst>
      </pc:sldChg>
      <pc:sldChg chg="del">
        <pc:chgData name="AH" userId="db278859-e642-4dbd-a55b-76f2150d70a4" providerId="ADAL" clId="{5A18B9A8-BAD9-4709-854B-A727FAF5CE18}" dt="2026-06-09T11:47:15.678" v="3799" actId="47"/>
        <pc:sldMkLst>
          <pc:docMk/>
          <pc:sldMk cId="0" sldId="792"/>
        </pc:sldMkLst>
      </pc:sldChg>
      <pc:sldChg chg="addSp delSp modSp add mod setBg">
        <pc:chgData name="AH" userId="db278859-e642-4dbd-a55b-76f2150d70a4" providerId="ADAL" clId="{5A18B9A8-BAD9-4709-854B-A727FAF5CE18}" dt="2026-06-09T09:56:20.067" v="608" actId="6549"/>
        <pc:sldMkLst>
          <pc:docMk/>
          <pc:sldMk cId="1539824191" sldId="793"/>
        </pc:sldMkLst>
        <pc:spChg chg="mod">
          <ac:chgData name="AH" userId="db278859-e642-4dbd-a55b-76f2150d70a4" providerId="ADAL" clId="{5A18B9A8-BAD9-4709-854B-A727FAF5CE18}" dt="2026-06-09T09:48:01.668" v="501" actId="6549"/>
          <ac:spMkLst>
            <pc:docMk/>
            <pc:sldMk cId="1539824191" sldId="793"/>
            <ac:spMk id="3" creationId="{370B5636-9E89-2611-2D1C-FBAA500B9DD6}"/>
          </ac:spMkLst>
        </pc:spChg>
        <pc:spChg chg="add mod">
          <ac:chgData name="AH" userId="db278859-e642-4dbd-a55b-76f2150d70a4" providerId="ADAL" clId="{5A18B9A8-BAD9-4709-854B-A727FAF5CE18}" dt="2026-06-09T09:56:20.067" v="608" actId="6549"/>
          <ac:spMkLst>
            <pc:docMk/>
            <pc:sldMk cId="1539824191" sldId="793"/>
            <ac:spMk id="4" creationId="{80A79C96-2C43-9404-52FF-B94977C0B0E0}"/>
          </ac:spMkLst>
        </pc:spChg>
        <pc:spChg chg="mod">
          <ac:chgData name="AH" userId="db278859-e642-4dbd-a55b-76f2150d70a4" providerId="ADAL" clId="{5A18B9A8-BAD9-4709-854B-A727FAF5CE18}" dt="2026-06-09T09:55:45.227" v="602" actId="1076"/>
          <ac:spMkLst>
            <pc:docMk/>
            <pc:sldMk cId="1539824191" sldId="793"/>
            <ac:spMk id="5" creationId="{01AB1829-87F0-3A32-4426-03A471F2295D}"/>
          </ac:spMkLst>
        </pc:spChg>
        <pc:spChg chg="mod">
          <ac:chgData name="AH" userId="db278859-e642-4dbd-a55b-76f2150d70a4" providerId="ADAL" clId="{5A18B9A8-BAD9-4709-854B-A727FAF5CE18}" dt="2026-06-09T09:55:45.227" v="602" actId="1076"/>
          <ac:spMkLst>
            <pc:docMk/>
            <pc:sldMk cId="1539824191" sldId="793"/>
            <ac:spMk id="6" creationId="{FAF78F36-10C8-467D-6868-2BBBEE1BFF88}"/>
          </ac:spMkLst>
        </pc:spChg>
        <pc:spChg chg="add del mod">
          <ac:chgData name="AH" userId="db278859-e642-4dbd-a55b-76f2150d70a4" providerId="ADAL" clId="{5A18B9A8-BAD9-4709-854B-A727FAF5CE18}" dt="2026-06-09T09:55:23.617" v="599" actId="1076"/>
          <ac:spMkLst>
            <pc:docMk/>
            <pc:sldMk cId="1539824191" sldId="793"/>
            <ac:spMk id="7" creationId="{8C39133B-6999-B941-C793-EBAAA64D87C3}"/>
          </ac:spMkLst>
        </pc:spChg>
        <pc:spChg chg="del mod">
          <ac:chgData name="AH" userId="db278859-e642-4dbd-a55b-76f2150d70a4" providerId="ADAL" clId="{5A18B9A8-BAD9-4709-854B-A727FAF5CE18}" dt="2026-06-09T09:54:29.316" v="586" actId="21"/>
          <ac:spMkLst>
            <pc:docMk/>
            <pc:sldMk cId="1539824191" sldId="793"/>
            <ac:spMk id="8" creationId="{2780914F-0FF4-416A-00FF-85FD6A267BDC}"/>
          </ac:spMkLst>
        </pc:spChg>
        <pc:spChg chg="mod">
          <ac:chgData name="AH" userId="db278859-e642-4dbd-a55b-76f2150d70a4" providerId="ADAL" clId="{5A18B9A8-BAD9-4709-854B-A727FAF5CE18}" dt="2026-06-09T09:55:54.564" v="603" actId="1076"/>
          <ac:spMkLst>
            <pc:docMk/>
            <pc:sldMk cId="1539824191" sldId="793"/>
            <ac:spMk id="9" creationId="{913FA388-D2FA-FD09-45E4-A6A9237F921E}"/>
          </ac:spMkLst>
        </pc:spChg>
        <pc:spChg chg="mod">
          <ac:chgData name="AH" userId="db278859-e642-4dbd-a55b-76f2150d70a4" providerId="ADAL" clId="{5A18B9A8-BAD9-4709-854B-A727FAF5CE18}" dt="2026-06-09T09:55:54.564" v="603" actId="1076"/>
          <ac:spMkLst>
            <pc:docMk/>
            <pc:sldMk cId="1539824191" sldId="793"/>
            <ac:spMk id="10" creationId="{B1475640-018A-A113-6403-81D95CA5FFFC}"/>
          </ac:spMkLst>
        </pc:spChg>
        <pc:spChg chg="del mod">
          <ac:chgData name="AH" userId="db278859-e642-4dbd-a55b-76f2150d70a4" providerId="ADAL" clId="{5A18B9A8-BAD9-4709-854B-A727FAF5CE18}" dt="2026-06-09T09:51:48.663" v="553" actId="478"/>
          <ac:spMkLst>
            <pc:docMk/>
            <pc:sldMk cId="1539824191" sldId="793"/>
            <ac:spMk id="11" creationId="{54057C09-E6B7-E6AC-B5AC-5C048894E66B}"/>
          </ac:spMkLst>
        </pc:spChg>
        <pc:spChg chg="del mod">
          <ac:chgData name="AH" userId="db278859-e642-4dbd-a55b-76f2150d70a4" providerId="ADAL" clId="{5A18B9A8-BAD9-4709-854B-A727FAF5CE18}" dt="2026-06-09T09:54:32.888" v="587" actId="21"/>
          <ac:spMkLst>
            <pc:docMk/>
            <pc:sldMk cId="1539824191" sldId="793"/>
            <ac:spMk id="12" creationId="{B81FB85E-079B-6C7E-2BA3-89DE541DF3AB}"/>
          </ac:spMkLst>
        </pc:spChg>
        <pc:spChg chg="mod">
          <ac:chgData name="AH" userId="db278859-e642-4dbd-a55b-76f2150d70a4" providerId="ADAL" clId="{5A18B9A8-BAD9-4709-854B-A727FAF5CE18}" dt="2026-06-09T09:56:09.532" v="607" actId="1076"/>
          <ac:spMkLst>
            <pc:docMk/>
            <pc:sldMk cId="1539824191" sldId="793"/>
            <ac:spMk id="13" creationId="{5BE7C52E-A556-FD2E-8443-9046D51889E2}"/>
          </ac:spMkLst>
        </pc:spChg>
        <pc:spChg chg="mod">
          <ac:chgData name="AH" userId="db278859-e642-4dbd-a55b-76f2150d70a4" providerId="ADAL" clId="{5A18B9A8-BAD9-4709-854B-A727FAF5CE18}" dt="2026-06-09T09:56:09.532" v="607" actId="1076"/>
          <ac:spMkLst>
            <pc:docMk/>
            <pc:sldMk cId="1539824191" sldId="793"/>
            <ac:spMk id="14" creationId="{1FC09355-1565-3271-F1D1-69D0AF5A4212}"/>
          </ac:spMkLst>
        </pc:spChg>
        <pc:spChg chg="del mod">
          <ac:chgData name="AH" userId="db278859-e642-4dbd-a55b-76f2150d70a4" providerId="ADAL" clId="{5A18B9A8-BAD9-4709-854B-A727FAF5CE18}" dt="2026-06-09T09:51:52.315" v="554" actId="478"/>
          <ac:spMkLst>
            <pc:docMk/>
            <pc:sldMk cId="1539824191" sldId="793"/>
            <ac:spMk id="15" creationId="{79291160-E6AA-5859-05EE-F789084AF228}"/>
          </ac:spMkLst>
        </pc:spChg>
        <pc:spChg chg="del mod">
          <ac:chgData name="AH" userId="db278859-e642-4dbd-a55b-76f2150d70a4" providerId="ADAL" clId="{5A18B9A8-BAD9-4709-854B-A727FAF5CE18}" dt="2026-06-09T09:54:37.092" v="588" actId="21"/>
          <ac:spMkLst>
            <pc:docMk/>
            <pc:sldMk cId="1539824191" sldId="793"/>
            <ac:spMk id="16" creationId="{F455D34D-AF13-7C64-E835-9E722E8C72B7}"/>
          </ac:spMkLst>
        </pc:spChg>
        <pc:spChg chg="del">
          <ac:chgData name="AH" userId="db278859-e642-4dbd-a55b-76f2150d70a4" providerId="ADAL" clId="{5A18B9A8-BAD9-4709-854B-A727FAF5CE18}" dt="2026-06-09T09:48:14.478" v="504" actId="478"/>
          <ac:spMkLst>
            <pc:docMk/>
            <pc:sldMk cId="1539824191" sldId="793"/>
            <ac:spMk id="17" creationId="{6B55B6B6-8CF9-3F1B-93CC-C70972C27CD5}"/>
          </ac:spMkLst>
        </pc:spChg>
        <pc:spChg chg="del">
          <ac:chgData name="AH" userId="db278859-e642-4dbd-a55b-76f2150d70a4" providerId="ADAL" clId="{5A18B9A8-BAD9-4709-854B-A727FAF5CE18}" dt="2026-06-09T09:48:14.478" v="504" actId="478"/>
          <ac:spMkLst>
            <pc:docMk/>
            <pc:sldMk cId="1539824191" sldId="793"/>
            <ac:spMk id="18" creationId="{C950030F-8EAA-41AA-7022-284BE26C081D}"/>
          </ac:spMkLst>
        </pc:spChg>
        <pc:spChg chg="del mod">
          <ac:chgData name="AH" userId="db278859-e642-4dbd-a55b-76f2150d70a4" providerId="ADAL" clId="{5A18B9A8-BAD9-4709-854B-A727FAF5CE18}" dt="2026-06-09T09:48:09.711" v="503" actId="21"/>
          <ac:spMkLst>
            <pc:docMk/>
            <pc:sldMk cId="1539824191" sldId="793"/>
            <ac:spMk id="19" creationId="{0697DE3D-F41A-E235-4A5A-618B276F6D00}"/>
          </ac:spMkLst>
        </pc:spChg>
        <pc:spChg chg="del">
          <ac:chgData name="AH" userId="db278859-e642-4dbd-a55b-76f2150d70a4" providerId="ADAL" clId="{5A18B9A8-BAD9-4709-854B-A727FAF5CE18}" dt="2026-06-09T09:48:14.478" v="504" actId="478"/>
          <ac:spMkLst>
            <pc:docMk/>
            <pc:sldMk cId="1539824191" sldId="793"/>
            <ac:spMk id="20" creationId="{F06A6B76-279B-0D3B-16EA-24EBD9762BCF}"/>
          </ac:spMkLst>
        </pc:spChg>
        <pc:spChg chg="del">
          <ac:chgData name="AH" userId="db278859-e642-4dbd-a55b-76f2150d70a4" providerId="ADAL" clId="{5A18B9A8-BAD9-4709-854B-A727FAF5CE18}" dt="2026-06-09T09:48:14.478" v="504" actId="478"/>
          <ac:spMkLst>
            <pc:docMk/>
            <pc:sldMk cId="1539824191" sldId="793"/>
            <ac:spMk id="21" creationId="{3B43F475-0A25-1DB2-56DC-44CA9428AB36}"/>
          </ac:spMkLst>
        </pc:spChg>
        <pc:spChg chg="del">
          <ac:chgData name="AH" userId="db278859-e642-4dbd-a55b-76f2150d70a4" providerId="ADAL" clId="{5A18B9A8-BAD9-4709-854B-A727FAF5CE18}" dt="2026-06-09T09:48:14.478" v="504" actId="478"/>
          <ac:spMkLst>
            <pc:docMk/>
            <pc:sldMk cId="1539824191" sldId="793"/>
            <ac:spMk id="22" creationId="{7E030AEC-623F-879A-A97A-A8678962970B}"/>
          </ac:spMkLst>
        </pc:spChg>
        <pc:spChg chg="del">
          <ac:chgData name="AH" userId="db278859-e642-4dbd-a55b-76f2150d70a4" providerId="ADAL" clId="{5A18B9A8-BAD9-4709-854B-A727FAF5CE18}" dt="2026-06-09T09:48:14.478" v="504" actId="478"/>
          <ac:spMkLst>
            <pc:docMk/>
            <pc:sldMk cId="1539824191" sldId="793"/>
            <ac:spMk id="23" creationId="{D64D8A54-DFEC-2F31-9482-24C64AF8080B}"/>
          </ac:spMkLst>
        </pc:spChg>
        <pc:spChg chg="del">
          <ac:chgData name="AH" userId="db278859-e642-4dbd-a55b-76f2150d70a4" providerId="ADAL" clId="{5A18B9A8-BAD9-4709-854B-A727FAF5CE18}" dt="2026-06-09T09:48:14.478" v="504" actId="478"/>
          <ac:spMkLst>
            <pc:docMk/>
            <pc:sldMk cId="1539824191" sldId="793"/>
            <ac:spMk id="24" creationId="{B81AAA4F-2CC5-B635-6CD5-A7AE3B7565CE}"/>
          </ac:spMkLst>
        </pc:spChg>
        <pc:spChg chg="del">
          <ac:chgData name="AH" userId="db278859-e642-4dbd-a55b-76f2150d70a4" providerId="ADAL" clId="{5A18B9A8-BAD9-4709-854B-A727FAF5CE18}" dt="2026-06-09T09:48:14.478" v="504" actId="478"/>
          <ac:spMkLst>
            <pc:docMk/>
            <pc:sldMk cId="1539824191" sldId="793"/>
            <ac:spMk id="25" creationId="{906AACCF-A4D3-8AC9-03D7-D6DE26B59A43}"/>
          </ac:spMkLst>
        </pc:spChg>
        <pc:spChg chg="add mod">
          <ac:chgData name="AH" userId="db278859-e642-4dbd-a55b-76f2150d70a4" providerId="ADAL" clId="{5A18B9A8-BAD9-4709-854B-A727FAF5CE18}" dt="2026-06-09T09:55:27.728" v="600" actId="1076"/>
          <ac:spMkLst>
            <pc:docMk/>
            <pc:sldMk cId="1539824191" sldId="793"/>
            <ac:spMk id="27" creationId="{8DE06F4D-CC85-717B-A1EE-1F991E668313}"/>
          </ac:spMkLst>
        </pc:spChg>
        <pc:spChg chg="add mod">
          <ac:chgData name="AH" userId="db278859-e642-4dbd-a55b-76f2150d70a4" providerId="ADAL" clId="{5A18B9A8-BAD9-4709-854B-A727FAF5CE18}" dt="2026-06-09T09:55:37.546" v="601" actId="1076"/>
          <ac:spMkLst>
            <pc:docMk/>
            <pc:sldMk cId="1539824191" sldId="793"/>
            <ac:spMk id="29" creationId="{422B90AE-8AAC-C8F1-119C-9BC0D39A6036}"/>
          </ac:spMkLst>
        </pc:spChg>
        <pc:spChg chg="mod">
          <ac:chgData name="AH" userId="db278859-e642-4dbd-a55b-76f2150d70a4" providerId="ADAL" clId="{5A18B9A8-BAD9-4709-854B-A727FAF5CE18}" dt="2026-06-09T09:48:23.888" v="516" actId="6549"/>
          <ac:spMkLst>
            <pc:docMk/>
            <pc:sldMk cId="1539824191" sldId="793"/>
            <ac:spMk id="32" creationId="{A7C78F0C-6A39-F6D6-9221-B9F7ED9E801B}"/>
          </ac:spMkLst>
        </pc:spChg>
      </pc:sldChg>
      <pc:sldChg chg="modSp add mod setBg">
        <pc:chgData name="AH" userId="db278859-e642-4dbd-a55b-76f2150d70a4" providerId="ADAL" clId="{5A18B9A8-BAD9-4709-854B-A727FAF5CE18}" dt="2026-06-09T11:40:44.913" v="3641" actId="6549"/>
        <pc:sldMkLst>
          <pc:docMk/>
          <pc:sldMk cId="3323037128" sldId="794"/>
        </pc:sldMkLst>
        <pc:spChg chg="mod">
          <ac:chgData name="AH" userId="db278859-e642-4dbd-a55b-76f2150d70a4" providerId="ADAL" clId="{5A18B9A8-BAD9-4709-854B-A727FAF5CE18}" dt="2026-06-09T11:37:37.584" v="3169" actId="6549"/>
          <ac:spMkLst>
            <pc:docMk/>
            <pc:sldMk cId="3323037128" sldId="794"/>
            <ac:spMk id="3" creationId="{506E2CDB-62B1-50E3-16CE-88F8A6DEBD13}"/>
          </ac:spMkLst>
        </pc:spChg>
        <pc:spChg chg="mod">
          <ac:chgData name="AH" userId="db278859-e642-4dbd-a55b-76f2150d70a4" providerId="ADAL" clId="{5A18B9A8-BAD9-4709-854B-A727FAF5CE18}" dt="2026-06-09T11:38:17.959" v="3325" actId="6549"/>
          <ac:spMkLst>
            <pc:docMk/>
            <pc:sldMk cId="3323037128" sldId="794"/>
            <ac:spMk id="4" creationId="{773F1F55-F0B5-019D-C1B5-8AABA5EC43C0}"/>
          </ac:spMkLst>
        </pc:spChg>
        <pc:spChg chg="mod">
          <ac:chgData name="AH" userId="db278859-e642-4dbd-a55b-76f2150d70a4" providerId="ADAL" clId="{5A18B9A8-BAD9-4709-854B-A727FAF5CE18}" dt="2026-06-09T11:39:42.433" v="3476" actId="6549"/>
          <ac:spMkLst>
            <pc:docMk/>
            <pc:sldMk cId="3323037128" sldId="794"/>
            <ac:spMk id="26" creationId="{674664C0-81CD-8CE1-19F3-79807B0831BA}"/>
          </ac:spMkLst>
        </pc:spChg>
        <pc:spChg chg="mod">
          <ac:chgData name="AH" userId="db278859-e642-4dbd-a55b-76f2150d70a4" providerId="ADAL" clId="{5A18B9A8-BAD9-4709-854B-A727FAF5CE18}" dt="2026-06-09T11:40:44.913" v="3641" actId="6549"/>
          <ac:spMkLst>
            <pc:docMk/>
            <pc:sldMk cId="3323037128" sldId="794"/>
            <ac:spMk id="28" creationId="{A6300D7C-F4F8-799A-68DB-5F1EB8393F2B}"/>
          </ac:spMkLst>
        </pc:spChg>
      </pc:sldChg>
      <pc:sldChg chg="addSp modSp add mod setBg">
        <pc:chgData name="AH" userId="db278859-e642-4dbd-a55b-76f2150d70a4" providerId="ADAL" clId="{5A18B9A8-BAD9-4709-854B-A727FAF5CE18}" dt="2026-06-09T11:57:33.614" v="3895" actId="20577"/>
        <pc:sldMkLst>
          <pc:docMk/>
          <pc:sldMk cId="3972372008" sldId="795"/>
        </pc:sldMkLst>
        <pc:spChg chg="mod">
          <ac:chgData name="AH" userId="db278859-e642-4dbd-a55b-76f2150d70a4" providerId="ADAL" clId="{5A18B9A8-BAD9-4709-854B-A727FAF5CE18}" dt="2026-06-09T11:52:53.023" v="3860" actId="20577"/>
          <ac:spMkLst>
            <pc:docMk/>
            <pc:sldMk cId="3972372008" sldId="795"/>
            <ac:spMk id="3" creationId="{00000000-0000-0000-0000-000000000000}"/>
          </ac:spMkLst>
        </pc:spChg>
        <pc:spChg chg="add mod">
          <ac:chgData name="AH" userId="db278859-e642-4dbd-a55b-76f2150d70a4" providerId="ADAL" clId="{5A18B9A8-BAD9-4709-854B-A727FAF5CE18}" dt="2026-06-09T11:57:33.614" v="3895" actId="20577"/>
          <ac:spMkLst>
            <pc:docMk/>
            <pc:sldMk cId="3972372008" sldId="795"/>
            <ac:spMk id="4" creationId="{BFFFCE96-F13A-6B1B-1588-54C8E31C8F5A}"/>
          </ac:spMkLst>
        </pc:spChg>
        <pc:spChg chg="mod">
          <ac:chgData name="AH" userId="db278859-e642-4dbd-a55b-76f2150d70a4" providerId="ADAL" clId="{5A18B9A8-BAD9-4709-854B-A727FAF5CE18}" dt="2026-06-09T11:52:57.597" v="3861" actId="6549"/>
          <ac:spMkLst>
            <pc:docMk/>
            <pc:sldMk cId="3972372008" sldId="795"/>
            <ac:spMk id="5" creationId="{00000000-0000-0000-0000-000000000000}"/>
          </ac:spMkLst>
        </pc:spChg>
      </pc:sldChg>
      <pc:sldMasterChg chg="del delSldLayout">
        <pc:chgData name="AH" userId="db278859-e642-4dbd-a55b-76f2150d70a4" providerId="ADAL" clId="{5A18B9A8-BAD9-4709-854B-A727FAF5CE18}" dt="2026-06-09T11:46:38.296" v="3785" actId="47"/>
        <pc:sldMasterMkLst>
          <pc:docMk/>
          <pc:sldMasterMk cId="1012782277" sldId="2147483650"/>
        </pc:sldMasterMkLst>
        <pc:sldLayoutChg chg="del">
          <pc:chgData name="AH" userId="db278859-e642-4dbd-a55b-76f2150d70a4" providerId="ADAL" clId="{5A18B9A8-BAD9-4709-854B-A727FAF5CE18}" dt="2026-06-09T11:46:38.296" v="3785" actId="47"/>
          <pc:sldLayoutMkLst>
            <pc:docMk/>
            <pc:sldMasterMk cId="1012782277" sldId="2147483650"/>
            <pc:sldLayoutMk cId="662059169" sldId="2147483651"/>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577552722" sldId="2147483652"/>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028498757" sldId="2147483653"/>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3531322511" sldId="2147483654"/>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303219442" sldId="2147483655"/>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290781675" sldId="2147483656"/>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318687849" sldId="2147483657"/>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877681066" sldId="2147483658"/>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233071537" sldId="2147483659"/>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3403484571" sldId="2147483660"/>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941922543" sldId="2147483661"/>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833751906" sldId="2147483662"/>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3197549462" sldId="2147483663"/>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843569044" sldId="2147483664"/>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915322802" sldId="2147483665"/>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619112096" sldId="2147483666"/>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440419550" sldId="2147483667"/>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890602282" sldId="2147483668"/>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944683961" sldId="2147483669"/>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2396580289" sldId="2147483670"/>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4240124960" sldId="2147483671"/>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1458914368" sldId="2147483672"/>
          </pc:sldLayoutMkLst>
        </pc:sldLayoutChg>
        <pc:sldLayoutChg chg="del">
          <pc:chgData name="AH" userId="db278859-e642-4dbd-a55b-76f2150d70a4" providerId="ADAL" clId="{5A18B9A8-BAD9-4709-854B-A727FAF5CE18}" dt="2026-06-09T11:46:38.296" v="3785" actId="47"/>
          <pc:sldLayoutMkLst>
            <pc:docMk/>
            <pc:sldMasterMk cId="1012782277" sldId="2147483650"/>
            <pc:sldLayoutMk cId="3648822565" sldId="214748367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578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40919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246737-D4F2-6AB6-98E4-12E77B654D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F73483-71D9-9361-F8E8-969FCCF7C38F}"/>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84CEE1A4-5E11-01D6-9E76-BEF46BEB0A4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12DCC5A-E617-3B28-BFF8-9AED06330BA2}"/>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775405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730D9-EEAE-98BE-32A1-7FBD0C68DA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8196A5-56CF-64E5-C9E8-9B28894CBB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2E3ACD-76E8-F38A-D085-4DA10D1446D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44AA4E-B123-20DC-1F8D-09BEDBDE6541}"/>
              </a:ext>
            </a:extLst>
          </p:cNvPr>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2477261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5E514-91D7-0482-B3B7-DFF15EFB74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BFAAB-EFD4-BAB3-3E89-51BA5D4627C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C6E9AC-51F1-92D0-63E9-ACD6C440D67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F79E758-DBEE-5F67-E73E-8010CB104B27}"/>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80920903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92478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22383526"/>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3902495"/>
      </p:ext>
    </p:extLst>
  </p:cSld>
  <p:clrMap bg1="lt1" tx1="dk1" bg2="lt2" tx2="dk2" accent1="accent1" accent2="accent2" accent3="accent3" accent4="accent4" accent5="accent5" accent6="accent6" hlink="hlink" folHlink="folHlink"/>
  <p:sldLayoutIdLst>
    <p:sldLayoutId id="2147483675" r:id="rId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2FDE3-E62D-43EB-6297-50C1CD7DAA3A}"/>
            </a:ext>
          </a:extLst>
        </p:cNvPr>
        <p:cNvGrpSpPr/>
        <p:nvPr/>
      </p:nvGrpSpPr>
      <p:grpSpPr>
        <a:xfrm>
          <a:off x="0" y="0"/>
          <a:ext cx="0" cy="0"/>
          <a:chOff x="0" y="0"/>
          <a:chExt cx="0" cy="0"/>
        </a:xfrm>
      </p:grpSpPr>
      <p:sp>
        <p:nvSpPr>
          <p:cNvPr id="10" name="Shape 0">
            <a:extLst>
              <a:ext uri="{FF2B5EF4-FFF2-40B4-BE49-F238E27FC236}">
                <a16:creationId xmlns:a16="http://schemas.microsoft.com/office/drawing/2014/main" id="{9A53BB32-1700-8CAE-20B0-E5774EF6FDBB}"/>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2">
            <a:extLst>
              <a:ext uri="{FF2B5EF4-FFF2-40B4-BE49-F238E27FC236}">
                <a16:creationId xmlns:a16="http://schemas.microsoft.com/office/drawing/2014/main" id="{0DDB17B4-F1A2-90AB-493F-4069EC9AB31A}"/>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prstClr val="white">
                    <a:lumMod val="65000"/>
                  </a:prstClr>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 name="Text 1"/>
          <p:cNvSpPr/>
          <p:nvPr/>
        </p:nvSpPr>
        <p:spPr>
          <a:xfrm>
            <a:off x="228600" y="1004968"/>
            <a:ext cx="8412480" cy="36576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400" normalizeH="0" baseline="0" noProof="0" dirty="0">
                <a:ln>
                  <a:noFill/>
                </a:ln>
                <a:solidFill>
                  <a:srgbClr val="AFA9EC"/>
                </a:solidFill>
                <a:effectLst/>
                <a:uLnTx/>
                <a:uFillTx/>
                <a:latin typeface="Arial" pitchFamily="34" charset="0"/>
                <a:ea typeface="Arial" pitchFamily="34" charset="-122"/>
                <a:cs typeface="Arial" pitchFamily="34" charset="-120"/>
              </a:rPr>
              <a:t>META-PRENEUR PROGRAMME OVERVIEW</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p:nvPr/>
        </p:nvSpPr>
        <p:spPr>
          <a:xfrm>
            <a:off x="228600" y="2079881"/>
            <a:ext cx="7772400" cy="14630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Entrepreneurial Mindset </a:t>
            </a:r>
            <a:r>
              <a:rPr kumimoji="0" lang="en-US" sz="4000" b="1" i="0" u="none" strike="noStrike" kern="1200" cap="none" spc="0" normalizeH="0" baseline="0" noProof="0" dirty="0" err="1">
                <a:ln>
                  <a:noFill/>
                </a:ln>
                <a:solidFill>
                  <a:srgbClr val="FFFFFF"/>
                </a:solidFill>
                <a:effectLst/>
                <a:uLnTx/>
                <a:uFillTx/>
                <a:latin typeface="Arial" pitchFamily="34" charset="0"/>
                <a:ea typeface="Arial" pitchFamily="34" charset="-122"/>
                <a:cs typeface="Arial" pitchFamily="34" charset="-120"/>
              </a:rPr>
              <a:t>Programme</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3"/>
          <p:cNvSpPr/>
          <p:nvPr/>
        </p:nvSpPr>
        <p:spPr>
          <a:xfrm>
            <a:off x="228600" y="3589892"/>
            <a:ext cx="7772400" cy="54864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1" u="none" strike="noStrike" kern="1200" cap="none" spc="0" normalizeH="0" baseline="0" noProof="0" dirty="0">
              <a:ln>
                <a:noFill/>
              </a:ln>
              <a:solidFill>
                <a:srgbClr val="AFA9EC"/>
              </a:solidFill>
              <a:effectLst/>
              <a:uLnTx/>
              <a:uFillTx/>
              <a:latin typeface="Arial" pitchFamily="34" charset="0"/>
              <a:ea typeface="Arial" pitchFamily="34" charset="-122"/>
              <a:cs typeface="Arial" pitchFamily="34" charset="-12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solidFill>
                  <a:srgbClr val="AFA9EC"/>
                </a:solidFill>
                <a:latin typeface="Arial" pitchFamily="34" charset="0"/>
                <a:cs typeface="Arial" pitchFamily="34" charset="-120"/>
              </a:rPr>
              <a:t>West Lothian College, Edinburgh College, Forth Valley College</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A325027E-CDE0-3F3F-8EBB-4B8CC6FA5F52}"/>
              </a:ext>
            </a:extLst>
          </p:cNvPr>
          <p:cNvPicPr>
            <a:picLocks noChangeAspect="1"/>
          </p:cNvPicPr>
          <p:nvPr/>
        </p:nvPicPr>
        <p:blipFill>
          <a:blip r:embed="rId2"/>
          <a:stretch>
            <a:fillRect/>
          </a:stretch>
        </p:blipFill>
        <p:spPr>
          <a:xfrm>
            <a:off x="5829300" y="212272"/>
            <a:ext cx="3179172" cy="18036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7377328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93DABC15-CB4D-5030-5A1E-CB3C2D73A959}"/>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THE 12 META-SKILLS  —  SDS SKILLS 4.0 FRAMEWORK</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274320" y="749808"/>
            <a:ext cx="8595360" cy="347472"/>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1"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Timeless, higher-order skills that help you adapt and succeed — whatever the future brings.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201168" y="1170432"/>
            <a:ext cx="2816352" cy="749808"/>
          </a:xfrm>
          <a:prstGeom prst="rect">
            <a:avLst/>
          </a:prstGeom>
          <a:solidFill>
            <a:srgbClr val="3B6B9E"/>
          </a:solidFill>
          <a:ln w="12700">
            <a:solidFill>
              <a:srgbClr val="3B6B9E"/>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1289304"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0" descr="preencoded.png"/>
          <p:cNvPicPr>
            <a:picLocks noChangeAspect="1"/>
          </p:cNvPicPr>
          <p:nvPr/>
        </p:nvPicPr>
        <p:blipFill>
          <a:blip r:embed="rId3"/>
          <a:stretch>
            <a:fillRect/>
          </a:stretch>
        </p:blipFill>
        <p:spPr>
          <a:xfrm>
            <a:off x="1316736" y="1216152"/>
            <a:ext cx="530352" cy="530352"/>
          </a:xfrm>
          <a:prstGeom prst="rect">
            <a:avLst/>
          </a:prstGeom>
        </p:spPr>
      </p:pic>
      <p:sp>
        <p:nvSpPr>
          <p:cNvPr id="8" name="Text 5"/>
          <p:cNvSpPr/>
          <p:nvPr/>
        </p:nvSpPr>
        <p:spPr>
          <a:xfrm>
            <a:off x="246888"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SELF-MANAGEMENT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6"/>
          <p:cNvSpPr/>
          <p:nvPr/>
        </p:nvSpPr>
        <p:spPr>
          <a:xfrm>
            <a:off x="246888"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manage yourself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7"/>
          <p:cNvSpPr/>
          <p:nvPr/>
        </p:nvSpPr>
        <p:spPr>
          <a:xfrm>
            <a:off x="201168"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256032" y="2660904"/>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2" name="Image 1" descr="preencoded.png"/>
          <p:cNvPicPr>
            <a:picLocks noChangeAspect="1"/>
          </p:cNvPicPr>
          <p:nvPr/>
        </p:nvPicPr>
        <p:blipFill>
          <a:blip r:embed="rId4"/>
          <a:stretch>
            <a:fillRect/>
          </a:stretch>
        </p:blipFill>
        <p:spPr>
          <a:xfrm>
            <a:off x="274320" y="2679192"/>
            <a:ext cx="274320" cy="274320"/>
          </a:xfrm>
          <a:prstGeom prst="rect">
            <a:avLst/>
          </a:prstGeom>
        </p:spPr>
      </p:pic>
      <p:sp>
        <p:nvSpPr>
          <p:cNvPr id="13" name="Text 9"/>
          <p:cNvSpPr/>
          <p:nvPr/>
        </p:nvSpPr>
        <p:spPr>
          <a:xfrm>
            <a:off x="640080"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Focusing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0"/>
          <p:cNvSpPr/>
          <p:nvPr/>
        </p:nvSpPr>
        <p:spPr>
          <a:xfrm>
            <a:off x="640080"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Diagnosing faults methodically</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1"/>
          <p:cNvSpPr/>
          <p:nvPr/>
        </p:nvSpPr>
        <p:spPr>
          <a:xfrm>
            <a:off x="201168"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2"/>
          <p:cNvSpPr/>
          <p:nvPr/>
        </p:nvSpPr>
        <p:spPr>
          <a:xfrm>
            <a:off x="256032" y="3182112"/>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7" name="Image 2" descr="preencoded.png"/>
          <p:cNvPicPr>
            <a:picLocks noChangeAspect="1"/>
          </p:cNvPicPr>
          <p:nvPr/>
        </p:nvPicPr>
        <p:blipFill>
          <a:blip r:embed="rId5"/>
          <a:stretch>
            <a:fillRect/>
          </a:stretch>
        </p:blipFill>
        <p:spPr>
          <a:xfrm>
            <a:off x="274320" y="3200400"/>
            <a:ext cx="274320" cy="274320"/>
          </a:xfrm>
          <a:prstGeom prst="rect">
            <a:avLst/>
          </a:prstGeom>
        </p:spPr>
      </p:pic>
      <p:sp>
        <p:nvSpPr>
          <p:cNvPr id="18" name="Text 13"/>
          <p:cNvSpPr/>
          <p:nvPr/>
        </p:nvSpPr>
        <p:spPr>
          <a:xfrm>
            <a:off x="640080"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Integrity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4"/>
          <p:cNvSpPr/>
          <p:nvPr/>
        </p:nvSpPr>
        <p:spPr>
          <a:xfrm>
            <a:off x="640080"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Being honest about job costs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Shape 15"/>
          <p:cNvSpPr/>
          <p:nvPr/>
        </p:nvSpPr>
        <p:spPr>
          <a:xfrm>
            <a:off x="201168"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Shape 16"/>
          <p:cNvSpPr/>
          <p:nvPr/>
        </p:nvSpPr>
        <p:spPr>
          <a:xfrm>
            <a:off x="256032" y="3703320"/>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2" name="Image 3" descr="preencoded.png"/>
          <p:cNvPicPr>
            <a:picLocks noChangeAspect="1"/>
          </p:cNvPicPr>
          <p:nvPr/>
        </p:nvPicPr>
        <p:blipFill>
          <a:blip r:embed="rId6"/>
          <a:stretch>
            <a:fillRect/>
          </a:stretch>
        </p:blipFill>
        <p:spPr>
          <a:xfrm>
            <a:off x="274320" y="3721608"/>
            <a:ext cx="274320" cy="274320"/>
          </a:xfrm>
          <a:prstGeom prst="rect">
            <a:avLst/>
          </a:prstGeom>
        </p:spPr>
      </p:pic>
      <p:sp>
        <p:nvSpPr>
          <p:cNvPr id="23" name="Text 17"/>
          <p:cNvSpPr/>
          <p:nvPr/>
        </p:nvSpPr>
        <p:spPr>
          <a:xfrm>
            <a:off x="640080"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Adapting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 18"/>
          <p:cNvSpPr/>
          <p:nvPr/>
        </p:nvSpPr>
        <p:spPr>
          <a:xfrm>
            <a:off x="640080"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Changing plan when parts unavailable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Shape 19"/>
          <p:cNvSpPr/>
          <p:nvPr/>
        </p:nvSpPr>
        <p:spPr>
          <a:xfrm>
            <a:off x="201168"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Shape 20"/>
          <p:cNvSpPr/>
          <p:nvPr/>
        </p:nvSpPr>
        <p:spPr>
          <a:xfrm>
            <a:off x="256032" y="4224528"/>
            <a:ext cx="310896" cy="310896"/>
          </a:xfrm>
          <a:prstGeom prst="rect">
            <a:avLst/>
          </a:prstGeom>
          <a:solidFill>
            <a:srgbClr val="3B6B9E"/>
          </a:solidFill>
          <a:ln w="12700">
            <a:solidFill>
              <a:srgbClr val="3B6B9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7" name="Image 4" descr="preencoded.png"/>
          <p:cNvPicPr>
            <a:picLocks noChangeAspect="1"/>
          </p:cNvPicPr>
          <p:nvPr/>
        </p:nvPicPr>
        <p:blipFill>
          <a:blip r:embed="rId7"/>
          <a:stretch>
            <a:fillRect/>
          </a:stretch>
        </p:blipFill>
        <p:spPr>
          <a:xfrm>
            <a:off x="274320" y="4242816"/>
            <a:ext cx="274320" cy="274320"/>
          </a:xfrm>
          <a:prstGeom prst="rect">
            <a:avLst/>
          </a:prstGeom>
        </p:spPr>
      </p:pic>
      <p:sp>
        <p:nvSpPr>
          <p:cNvPr id="28" name="Text 21"/>
          <p:cNvSpPr/>
          <p:nvPr/>
        </p:nvSpPr>
        <p:spPr>
          <a:xfrm>
            <a:off x="640080"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Initiative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Text 22"/>
          <p:cNvSpPr/>
          <p:nvPr/>
        </p:nvSpPr>
        <p:spPr>
          <a:xfrm>
            <a:off x="640080"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Flagging a safety issue unprompted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Shape 23"/>
          <p:cNvSpPr/>
          <p:nvPr/>
        </p:nvSpPr>
        <p:spPr>
          <a:xfrm>
            <a:off x="3145536" y="1170432"/>
            <a:ext cx="2816352" cy="749808"/>
          </a:xfrm>
          <a:prstGeom prst="rect">
            <a:avLst/>
          </a:prstGeom>
          <a:solidFill>
            <a:srgbClr val="7B5EA7"/>
          </a:solidFill>
          <a:ln w="12700">
            <a:solidFill>
              <a:srgbClr val="7B5EA7"/>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Shape 24"/>
          <p:cNvSpPr/>
          <p:nvPr/>
        </p:nvSpPr>
        <p:spPr>
          <a:xfrm>
            <a:off x="4233672"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2" name="Image 5" descr="preencoded.png"/>
          <p:cNvPicPr>
            <a:picLocks noChangeAspect="1"/>
          </p:cNvPicPr>
          <p:nvPr/>
        </p:nvPicPr>
        <p:blipFill>
          <a:blip r:embed="rId8"/>
          <a:stretch>
            <a:fillRect/>
          </a:stretch>
        </p:blipFill>
        <p:spPr>
          <a:xfrm>
            <a:off x="4261104" y="1216152"/>
            <a:ext cx="530352" cy="530352"/>
          </a:xfrm>
          <a:prstGeom prst="rect">
            <a:avLst/>
          </a:prstGeom>
        </p:spPr>
      </p:pic>
      <p:sp>
        <p:nvSpPr>
          <p:cNvPr id="33" name="Text 25"/>
          <p:cNvSpPr/>
          <p:nvPr/>
        </p:nvSpPr>
        <p:spPr>
          <a:xfrm>
            <a:off x="3191256"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SOCIAL INTELLIGENCE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4" name="Text 26"/>
          <p:cNvSpPr/>
          <p:nvPr/>
        </p:nvSpPr>
        <p:spPr>
          <a:xfrm>
            <a:off x="3191256"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connect with others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Shape 27"/>
          <p:cNvSpPr/>
          <p:nvPr/>
        </p:nvSpPr>
        <p:spPr>
          <a:xfrm>
            <a:off x="3145536"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6" name="Shape 28"/>
          <p:cNvSpPr/>
          <p:nvPr/>
        </p:nvSpPr>
        <p:spPr>
          <a:xfrm>
            <a:off x="3200400" y="2660904"/>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7" name="Image 6" descr="preencoded.png"/>
          <p:cNvPicPr>
            <a:picLocks noChangeAspect="1"/>
          </p:cNvPicPr>
          <p:nvPr/>
        </p:nvPicPr>
        <p:blipFill>
          <a:blip r:embed="rId9"/>
          <a:stretch>
            <a:fillRect/>
          </a:stretch>
        </p:blipFill>
        <p:spPr>
          <a:xfrm>
            <a:off x="3218688" y="2679192"/>
            <a:ext cx="274320" cy="274320"/>
          </a:xfrm>
          <a:prstGeom prst="rect">
            <a:avLst/>
          </a:prstGeom>
        </p:spPr>
      </p:pic>
      <p:sp>
        <p:nvSpPr>
          <p:cNvPr id="38" name="Text 29"/>
          <p:cNvSpPr/>
          <p:nvPr/>
        </p:nvSpPr>
        <p:spPr>
          <a:xfrm>
            <a:off x="3584448"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Communicating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9" name="Text 30"/>
          <p:cNvSpPr/>
          <p:nvPr/>
        </p:nvSpPr>
        <p:spPr>
          <a:xfrm>
            <a:off x="3584448"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Plain-language customer explanations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0" name="Shape 31"/>
          <p:cNvSpPr/>
          <p:nvPr/>
        </p:nvSpPr>
        <p:spPr>
          <a:xfrm>
            <a:off x="3145536"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Shape 32"/>
          <p:cNvSpPr/>
          <p:nvPr/>
        </p:nvSpPr>
        <p:spPr>
          <a:xfrm>
            <a:off x="3200400" y="3182112"/>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2" name="Image 7" descr="preencoded.png"/>
          <p:cNvPicPr>
            <a:picLocks noChangeAspect="1"/>
          </p:cNvPicPr>
          <p:nvPr/>
        </p:nvPicPr>
        <p:blipFill>
          <a:blip r:embed="rId10"/>
          <a:stretch>
            <a:fillRect/>
          </a:stretch>
        </p:blipFill>
        <p:spPr>
          <a:xfrm>
            <a:off x="3218688" y="3200400"/>
            <a:ext cx="274320" cy="274320"/>
          </a:xfrm>
          <a:prstGeom prst="rect">
            <a:avLst/>
          </a:prstGeom>
        </p:spPr>
      </p:pic>
      <p:sp>
        <p:nvSpPr>
          <p:cNvPr id="43" name="Text 33"/>
          <p:cNvSpPr/>
          <p:nvPr/>
        </p:nvSpPr>
        <p:spPr>
          <a:xfrm>
            <a:off x="3584448"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Feeling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 34"/>
          <p:cNvSpPr/>
          <p:nvPr/>
        </p:nvSpPr>
        <p:spPr>
          <a:xfrm>
            <a:off x="3584448"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a stressed customer</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Shape 35"/>
          <p:cNvSpPr/>
          <p:nvPr/>
        </p:nvSpPr>
        <p:spPr>
          <a:xfrm>
            <a:off x="3145536"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Shape 36"/>
          <p:cNvSpPr/>
          <p:nvPr/>
        </p:nvSpPr>
        <p:spPr>
          <a:xfrm>
            <a:off x="3200400" y="3703320"/>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7" name="Image 8" descr="preencoded.png"/>
          <p:cNvPicPr>
            <a:picLocks noChangeAspect="1"/>
          </p:cNvPicPr>
          <p:nvPr/>
        </p:nvPicPr>
        <p:blipFill>
          <a:blip r:embed="rId11"/>
          <a:stretch>
            <a:fillRect/>
          </a:stretch>
        </p:blipFill>
        <p:spPr>
          <a:xfrm>
            <a:off x="3218688" y="3721608"/>
            <a:ext cx="274320" cy="274320"/>
          </a:xfrm>
          <a:prstGeom prst="rect">
            <a:avLst/>
          </a:prstGeom>
        </p:spPr>
      </p:pic>
      <p:sp>
        <p:nvSpPr>
          <p:cNvPr id="48" name="Text 37"/>
          <p:cNvSpPr/>
          <p:nvPr/>
        </p:nvSpPr>
        <p:spPr>
          <a:xfrm>
            <a:off x="3584448"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Collaborating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Text 38"/>
          <p:cNvSpPr/>
          <p:nvPr/>
        </p:nvSpPr>
        <p:spPr>
          <a:xfrm>
            <a:off x="3584448"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Sharing a complex job with a colleague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Shape 39"/>
          <p:cNvSpPr/>
          <p:nvPr/>
        </p:nvSpPr>
        <p:spPr>
          <a:xfrm>
            <a:off x="3145536"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Shape 40"/>
          <p:cNvSpPr/>
          <p:nvPr/>
        </p:nvSpPr>
        <p:spPr>
          <a:xfrm>
            <a:off x="3200400" y="4224528"/>
            <a:ext cx="310896" cy="310896"/>
          </a:xfrm>
          <a:prstGeom prst="rect">
            <a:avLst/>
          </a:prstGeom>
          <a:solidFill>
            <a:srgbClr val="7B5EA7"/>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2" name="Image 9" descr="preencoded.png"/>
          <p:cNvPicPr>
            <a:picLocks noChangeAspect="1"/>
          </p:cNvPicPr>
          <p:nvPr/>
        </p:nvPicPr>
        <p:blipFill>
          <a:blip r:embed="rId3"/>
          <a:stretch>
            <a:fillRect/>
          </a:stretch>
        </p:blipFill>
        <p:spPr>
          <a:xfrm>
            <a:off x="3218688" y="4242816"/>
            <a:ext cx="274320" cy="274320"/>
          </a:xfrm>
          <a:prstGeom prst="rect">
            <a:avLst/>
          </a:prstGeom>
        </p:spPr>
      </p:pic>
      <p:sp>
        <p:nvSpPr>
          <p:cNvPr id="53" name="Text 41"/>
          <p:cNvSpPr/>
          <p:nvPr/>
        </p:nvSpPr>
        <p:spPr>
          <a:xfrm>
            <a:off x="3584448"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Leading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4" name="Text 42"/>
          <p:cNvSpPr/>
          <p:nvPr/>
        </p:nvSpPr>
        <p:spPr>
          <a:xfrm>
            <a:off x="3584448"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Stepping up when the supervisor is off</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5" name="Shape 43"/>
          <p:cNvSpPr/>
          <p:nvPr/>
        </p:nvSpPr>
        <p:spPr>
          <a:xfrm>
            <a:off x="6089904" y="1170432"/>
            <a:ext cx="2816352" cy="749808"/>
          </a:xfrm>
          <a:prstGeom prst="rect">
            <a:avLst/>
          </a:prstGeom>
          <a:solidFill>
            <a:srgbClr val="C06EB5"/>
          </a:solidFill>
          <a:ln w="12700">
            <a:solidFill>
              <a:srgbClr val="C06EB5"/>
            </a:solidFill>
            <a:prstDash val="solid"/>
          </a:ln>
          <a:effectLst>
            <a:outerShdw blurRad="76200" dist="25400" dir="8100000" algn="bl" rotWithShape="0">
              <a:srgbClr val="000000">
                <a:alpha val="1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Shape 44"/>
          <p:cNvSpPr/>
          <p:nvPr/>
        </p:nvSpPr>
        <p:spPr>
          <a:xfrm>
            <a:off x="7178040" y="1188720"/>
            <a:ext cx="594360" cy="594360"/>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Image 10" descr="preencoded.png"/>
          <p:cNvPicPr>
            <a:picLocks noChangeAspect="1"/>
          </p:cNvPicPr>
          <p:nvPr/>
        </p:nvPicPr>
        <p:blipFill>
          <a:blip r:embed="rId12"/>
          <a:stretch>
            <a:fillRect/>
          </a:stretch>
        </p:blipFill>
        <p:spPr>
          <a:xfrm>
            <a:off x="7205472" y="1216152"/>
            <a:ext cx="530352" cy="530352"/>
          </a:xfrm>
          <a:prstGeom prst="rect">
            <a:avLst/>
          </a:prstGeom>
        </p:spPr>
      </p:pic>
      <p:sp>
        <p:nvSpPr>
          <p:cNvPr id="58" name="Text 45"/>
          <p:cNvSpPr/>
          <p:nvPr/>
        </p:nvSpPr>
        <p:spPr>
          <a:xfrm>
            <a:off x="6135624" y="1920240"/>
            <a:ext cx="2724912" cy="320040"/>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INNOVATION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9" name="Text 46"/>
          <p:cNvSpPr/>
          <p:nvPr/>
        </p:nvSpPr>
        <p:spPr>
          <a:xfrm>
            <a:off x="6135624" y="2240280"/>
            <a:ext cx="2724912" cy="256032"/>
          </a:xfrm>
          <a:prstGeom prst="rect">
            <a:avLst/>
          </a:prstGeom>
          <a:noFill/>
          <a:ln/>
        </p:spPr>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How you generate new ideas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0" name="Shape 47"/>
          <p:cNvSpPr/>
          <p:nvPr/>
        </p:nvSpPr>
        <p:spPr>
          <a:xfrm>
            <a:off x="6089904" y="2578608"/>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1" name="Shape 48"/>
          <p:cNvSpPr/>
          <p:nvPr/>
        </p:nvSpPr>
        <p:spPr>
          <a:xfrm>
            <a:off x="6144768" y="2660904"/>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2" name="Image 11" descr="preencoded.png"/>
          <p:cNvPicPr>
            <a:picLocks noChangeAspect="1"/>
          </p:cNvPicPr>
          <p:nvPr/>
        </p:nvPicPr>
        <p:blipFill>
          <a:blip r:embed="rId13"/>
          <a:stretch>
            <a:fillRect/>
          </a:stretch>
        </p:blipFill>
        <p:spPr>
          <a:xfrm>
            <a:off x="6163056" y="2679192"/>
            <a:ext cx="274320" cy="274320"/>
          </a:xfrm>
          <a:prstGeom prst="rect">
            <a:avLst/>
          </a:prstGeom>
        </p:spPr>
      </p:pic>
      <p:sp>
        <p:nvSpPr>
          <p:cNvPr id="63" name="Text 49"/>
          <p:cNvSpPr/>
          <p:nvPr/>
        </p:nvSpPr>
        <p:spPr>
          <a:xfrm>
            <a:off x="6528816" y="2578608"/>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Curiosity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4" name="Text 50"/>
          <p:cNvSpPr/>
          <p:nvPr/>
        </p:nvSpPr>
        <p:spPr>
          <a:xfrm>
            <a:off x="6528816" y="2816352"/>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Asking why a fault keeps recurring</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5" name="Shape 51"/>
          <p:cNvSpPr/>
          <p:nvPr/>
        </p:nvSpPr>
        <p:spPr>
          <a:xfrm>
            <a:off x="6089904" y="3099816"/>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Shape 52"/>
          <p:cNvSpPr/>
          <p:nvPr/>
        </p:nvSpPr>
        <p:spPr>
          <a:xfrm>
            <a:off x="6144768" y="3182112"/>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7" name="Image 12" descr="preencoded.png"/>
          <p:cNvPicPr>
            <a:picLocks noChangeAspect="1"/>
          </p:cNvPicPr>
          <p:nvPr/>
        </p:nvPicPr>
        <p:blipFill>
          <a:blip r:embed="rId12"/>
          <a:stretch>
            <a:fillRect/>
          </a:stretch>
        </p:blipFill>
        <p:spPr>
          <a:xfrm>
            <a:off x="6163056" y="3200400"/>
            <a:ext cx="274320" cy="274320"/>
          </a:xfrm>
          <a:prstGeom prst="rect">
            <a:avLst/>
          </a:prstGeom>
        </p:spPr>
      </p:pic>
      <p:sp>
        <p:nvSpPr>
          <p:cNvPr id="68" name="Text 53"/>
          <p:cNvSpPr/>
          <p:nvPr/>
        </p:nvSpPr>
        <p:spPr>
          <a:xfrm>
            <a:off x="6528816" y="3099816"/>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Creativity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Text 54"/>
          <p:cNvSpPr/>
          <p:nvPr/>
        </p:nvSpPr>
        <p:spPr>
          <a:xfrm>
            <a:off x="6528816" y="3337560"/>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Finding a workaround when the fix won't work</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0" name="Shape 55"/>
          <p:cNvSpPr/>
          <p:nvPr/>
        </p:nvSpPr>
        <p:spPr>
          <a:xfrm>
            <a:off x="6089904" y="3621024"/>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Shape 56"/>
          <p:cNvSpPr/>
          <p:nvPr/>
        </p:nvSpPr>
        <p:spPr>
          <a:xfrm>
            <a:off x="6144768" y="3703320"/>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2" name="Image 13" descr="preencoded.png"/>
          <p:cNvPicPr>
            <a:picLocks noChangeAspect="1"/>
          </p:cNvPicPr>
          <p:nvPr/>
        </p:nvPicPr>
        <p:blipFill>
          <a:blip r:embed="rId14"/>
          <a:stretch>
            <a:fillRect/>
          </a:stretch>
        </p:blipFill>
        <p:spPr>
          <a:xfrm>
            <a:off x="6163056" y="3721608"/>
            <a:ext cx="274320" cy="274320"/>
          </a:xfrm>
          <a:prstGeom prst="rect">
            <a:avLst/>
          </a:prstGeom>
        </p:spPr>
      </p:pic>
      <p:sp>
        <p:nvSpPr>
          <p:cNvPr id="73" name="Text 57"/>
          <p:cNvSpPr/>
          <p:nvPr/>
        </p:nvSpPr>
        <p:spPr>
          <a:xfrm>
            <a:off x="6528816" y="3621024"/>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Sense-making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4" name="Text 58"/>
          <p:cNvSpPr/>
          <p:nvPr/>
        </p:nvSpPr>
        <p:spPr>
          <a:xfrm>
            <a:off x="6528816" y="3858768"/>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Reading diagrams to build the full picture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5" name="Shape 59"/>
          <p:cNvSpPr/>
          <p:nvPr/>
        </p:nvSpPr>
        <p:spPr>
          <a:xfrm>
            <a:off x="6089904" y="4142232"/>
            <a:ext cx="2816352" cy="475488"/>
          </a:xfrm>
          <a:prstGeom prst="rect">
            <a:avLst/>
          </a:prstGeom>
          <a:solidFill>
            <a:srgbClr val="3D2F6A"/>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6" name="Shape 60"/>
          <p:cNvSpPr/>
          <p:nvPr/>
        </p:nvSpPr>
        <p:spPr>
          <a:xfrm>
            <a:off x="6144768" y="4224528"/>
            <a:ext cx="310896" cy="310896"/>
          </a:xfrm>
          <a:prstGeom prst="rect">
            <a:avLst/>
          </a:prstGeom>
          <a:solidFill>
            <a:srgbClr val="C06EB5"/>
          </a:solidFill>
          <a:ln w="12700">
            <a:solidFill>
              <a:srgbClr val="C06EB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7" name="Image 14" descr="preencoded.png"/>
          <p:cNvPicPr>
            <a:picLocks noChangeAspect="1"/>
          </p:cNvPicPr>
          <p:nvPr/>
        </p:nvPicPr>
        <p:blipFill>
          <a:blip r:embed="rId15"/>
          <a:stretch>
            <a:fillRect/>
          </a:stretch>
        </p:blipFill>
        <p:spPr>
          <a:xfrm>
            <a:off x="6163056" y="4242816"/>
            <a:ext cx="274320" cy="274320"/>
          </a:xfrm>
          <a:prstGeom prst="rect">
            <a:avLst/>
          </a:prstGeom>
        </p:spPr>
      </p:pic>
      <p:sp>
        <p:nvSpPr>
          <p:cNvPr id="78" name="Text 61"/>
          <p:cNvSpPr/>
          <p:nvPr/>
        </p:nvSpPr>
        <p:spPr>
          <a:xfrm>
            <a:off x="6528816" y="4142232"/>
            <a:ext cx="2313432" cy="256032"/>
          </a:xfrm>
          <a:prstGeom prst="rect">
            <a:avLst/>
          </a:prstGeom>
          <a:noFill/>
          <a:ln/>
        </p:spPr>
        <p:txBody>
          <a:bodyPr wrap="square" lIns="0" tIns="0" rIns="0" bIns="0" rtlCol="0" anchor="b"/>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4FC8E8"/>
                </a:solidFill>
                <a:effectLst/>
                <a:uLnTx/>
                <a:uFillTx/>
                <a:latin typeface="Arial" pitchFamily="34" charset="0"/>
                <a:ea typeface="Arial" pitchFamily="34" charset="-122"/>
                <a:cs typeface="Arial" pitchFamily="34" charset="-120"/>
              </a:rPr>
              <a:t>Critical thinking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9" name="Text 62"/>
          <p:cNvSpPr/>
          <p:nvPr/>
        </p:nvSpPr>
        <p:spPr>
          <a:xfrm>
            <a:off x="6528816" y="4379976"/>
            <a:ext cx="2313432" cy="219456"/>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CCCCDD"/>
                </a:solidFill>
                <a:effectLst/>
                <a:uLnTx/>
                <a:uFillTx/>
                <a:latin typeface="Arial" pitchFamily="34" charset="0"/>
                <a:ea typeface="Arial" pitchFamily="34" charset="-122"/>
                <a:cs typeface="Arial" pitchFamily="34" charset="-120"/>
              </a:rPr>
              <a:t>Weighing repair vs replace options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4" name="Text 42">
            <a:extLst>
              <a:ext uri="{FF2B5EF4-FFF2-40B4-BE49-F238E27FC236}">
                <a16:creationId xmlns:a16="http://schemas.microsoft.com/office/drawing/2014/main" id="{8AB9C239-6798-6929-06F2-9745ED904D41}"/>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7581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9">
    <p:bg>
      <p:bgPr>
        <a:solidFill>
          <a:schemeClr val="bg1"/>
        </a:solidFill>
        <a:effectLst/>
      </p:bgPr>
    </p:bg>
    <p:spTree>
      <p:nvGrpSpPr>
        <p:cNvPr id="1" name=""/>
        <p:cNvGrpSpPr/>
        <p:nvPr/>
      </p:nvGrpSpPr>
      <p:grpSpPr>
        <a:xfrm>
          <a:off x="0" y="0"/>
          <a:ext cx="0" cy="0"/>
          <a:chOff x="0" y="0"/>
          <a:chExt cx="0" cy="0"/>
        </a:xfrm>
      </p:grpSpPr>
      <p:sp>
        <p:nvSpPr>
          <p:cNvPr id="2" name="Shape 0">
            <a:extLst>
              <a:ext uri="{FF2B5EF4-FFF2-40B4-BE49-F238E27FC236}">
                <a16:creationId xmlns:a16="http://schemas.microsoft.com/office/drawing/2014/main" id="{67DEE85F-E28A-AD3E-9ED4-5A417BA7D11A}"/>
              </a:ext>
            </a:extLst>
          </p:cNvPr>
          <p:cNvSpPr/>
          <p:nvPr/>
        </p:nvSpPr>
        <p:spPr>
          <a:xfrm>
            <a:off x="0" y="0"/>
            <a:ext cx="9144000" cy="5143500"/>
          </a:xfrm>
          <a:prstGeom prst="rect">
            <a:avLst/>
          </a:prstGeom>
          <a:solidFill>
            <a:srgbClr val="5E509B"/>
          </a:solidFill>
          <a:ln w="12700">
            <a:solidFill>
              <a:srgbClr val="7B5EA7"/>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327660" y="843534"/>
            <a:ext cx="8229600" cy="3108960"/>
          </a:xfrm>
          <a:prstGeom prst="rect">
            <a:avLst/>
          </a:prstGeom>
          <a:noFill/>
          <a:ln/>
        </p:spPr>
        <p:txBody>
          <a:bodyPr wrap="square" rtlCol="0" anchor="ctr"/>
          <a:lstStyle/>
          <a:p>
            <a:pPr marL="0" indent="0" algn="ctr">
              <a:buNone/>
            </a:pPr>
            <a:r>
              <a:rPr lang="en-US" sz="3600" dirty="0">
                <a:solidFill>
                  <a:schemeClr val="bg1"/>
                </a:solidFill>
                <a:latin typeface="Arial Black" panose="020B0A04020102020204" pitchFamily="34" charset="0"/>
                <a:ea typeface="Georgia" pitchFamily="34" charset="-122"/>
                <a:cs typeface="Georgia" pitchFamily="34" charset="-120"/>
              </a:rPr>
              <a:t>META-</a:t>
            </a:r>
            <a:r>
              <a:rPr lang="en-US" sz="3600" dirty="0" err="1">
                <a:solidFill>
                  <a:schemeClr val="bg1"/>
                </a:solidFill>
                <a:latin typeface="Arial Black" panose="020B0A04020102020204" pitchFamily="34" charset="0"/>
                <a:ea typeface="Georgia" pitchFamily="34" charset="-122"/>
                <a:cs typeface="Georgia" pitchFamily="34" charset="-120"/>
              </a:rPr>
              <a:t>preneur</a:t>
            </a:r>
            <a:endParaRPr lang="en-US" sz="3600" dirty="0">
              <a:solidFill>
                <a:schemeClr val="bg1"/>
              </a:solidFill>
              <a:latin typeface="Arial Black" panose="020B0A04020102020204" pitchFamily="34" charset="0"/>
              <a:ea typeface="Georgia" pitchFamily="34" charset="-122"/>
              <a:cs typeface="Georgia" pitchFamily="34" charset="-120"/>
            </a:endParaRPr>
          </a:p>
          <a:p>
            <a:pPr marL="0" indent="0" algn="ctr">
              <a:buNone/>
            </a:pPr>
            <a:endParaRPr lang="en-US" sz="2800" dirty="0">
              <a:solidFill>
                <a:schemeClr val="bg1"/>
              </a:solidFill>
              <a:latin typeface="Arial Black" panose="020B0A04020102020204" pitchFamily="34" charset="0"/>
              <a:ea typeface="Georgia" pitchFamily="34" charset="-122"/>
              <a:cs typeface="Georgia" pitchFamily="34" charset="-120"/>
            </a:endParaRPr>
          </a:p>
          <a:p>
            <a:pPr marL="342900" indent="-342900">
              <a:buFont typeface="Wingdings" panose="05000000000000000000" pitchFamily="2" charset="2"/>
              <a:buChar char="Ø"/>
            </a:pPr>
            <a:r>
              <a:rPr lang="en-US" sz="2400" dirty="0">
                <a:solidFill>
                  <a:schemeClr val="bg1"/>
                </a:solidFill>
                <a:latin typeface="Arial Black" panose="020B0A04020102020204" pitchFamily="34" charset="0"/>
                <a:ea typeface="Georgia" pitchFamily="34" charset="-122"/>
                <a:cs typeface="Georgia" pitchFamily="34" charset="-120"/>
              </a:rPr>
              <a:t>Solve Real-world problems</a:t>
            </a:r>
          </a:p>
          <a:p>
            <a:pPr marL="342900" indent="-342900">
              <a:buFont typeface="Wingdings" panose="05000000000000000000" pitchFamily="2" charset="2"/>
              <a:buChar char="Ø"/>
            </a:pPr>
            <a:endParaRPr lang="en-US" sz="2400" dirty="0">
              <a:solidFill>
                <a:schemeClr val="bg1"/>
              </a:solidFill>
              <a:latin typeface="Arial Black" panose="020B0A04020102020204" pitchFamily="34" charset="0"/>
              <a:ea typeface="Georgia" pitchFamily="34" charset="-122"/>
              <a:cs typeface="Georgia" pitchFamily="34" charset="-120"/>
            </a:endParaRPr>
          </a:p>
          <a:p>
            <a:pPr marL="342900" indent="-342900">
              <a:buFont typeface="Wingdings" panose="05000000000000000000" pitchFamily="2" charset="2"/>
              <a:buChar char="Ø"/>
            </a:pPr>
            <a:r>
              <a:rPr lang="en-US" sz="2400" dirty="0">
                <a:solidFill>
                  <a:schemeClr val="bg1"/>
                </a:solidFill>
                <a:latin typeface="Arial Black" panose="020B0A04020102020204" pitchFamily="34" charset="0"/>
                <a:ea typeface="Georgia" pitchFamily="34" charset="-122"/>
                <a:cs typeface="Georgia" pitchFamily="34" charset="-120"/>
              </a:rPr>
              <a:t>Build confidence, creativity and skills for life</a:t>
            </a:r>
          </a:p>
          <a:p>
            <a:pPr marL="342900" indent="-342900">
              <a:buFont typeface="Wingdings" panose="05000000000000000000" pitchFamily="2" charset="2"/>
              <a:buChar char="Ø"/>
            </a:pPr>
            <a:endParaRPr lang="en-US" sz="2400" dirty="0">
              <a:solidFill>
                <a:schemeClr val="bg1"/>
              </a:solidFill>
              <a:latin typeface="Arial Black" panose="020B0A04020102020204" pitchFamily="34" charset="0"/>
              <a:ea typeface="Georgia" pitchFamily="34" charset="-122"/>
              <a:cs typeface="Georgia" pitchFamily="34" charset="-120"/>
            </a:endParaRPr>
          </a:p>
          <a:p>
            <a:pPr marL="342900" indent="-342900">
              <a:buFont typeface="Wingdings" panose="05000000000000000000" pitchFamily="2" charset="2"/>
              <a:buChar char="Ø"/>
            </a:pPr>
            <a:r>
              <a:rPr lang="en-US" sz="2400" dirty="0">
                <a:solidFill>
                  <a:schemeClr val="bg1"/>
                </a:solidFill>
                <a:latin typeface="Arial Black" panose="020B0A04020102020204" pitchFamily="34" charset="0"/>
                <a:ea typeface="Georgia" pitchFamily="34" charset="-122"/>
                <a:cs typeface="Georgia" pitchFamily="34" charset="-120"/>
              </a:rPr>
              <a:t>Enterprise for everyone</a:t>
            </a:r>
            <a:endParaRPr lang="en-US" sz="2400" dirty="0">
              <a:solidFill>
                <a:schemeClr val="bg1"/>
              </a:solidFill>
              <a:latin typeface="Arial Black" panose="020B0A04020102020204" pitchFamily="34" charset="0"/>
            </a:endParaRPr>
          </a:p>
        </p:txBody>
      </p:sp>
      <p:sp>
        <p:nvSpPr>
          <p:cNvPr id="11" name="Text 42">
            <a:extLst>
              <a:ext uri="{FF2B5EF4-FFF2-40B4-BE49-F238E27FC236}">
                <a16:creationId xmlns:a16="http://schemas.microsoft.com/office/drawing/2014/main" id="{B3250159-AA86-8408-2549-4DA9526503A0}"/>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32884-8D02-3D2C-4C7F-B85879116370}"/>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95E7BEB-9EFE-D9C9-30A6-F62B2BBB0D11}"/>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D21E330A-2777-438B-19EB-B908886264E6}"/>
              </a:ext>
            </a:extLst>
          </p:cNvPr>
          <p:cNvSpPr/>
          <p:nvPr/>
        </p:nvSpPr>
        <p:spPr>
          <a:xfrm>
            <a:off x="274320" y="0"/>
            <a:ext cx="8595360" cy="658368"/>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Black" pitchFamily="34" charset="0"/>
                <a:ea typeface="Arial Black" pitchFamily="34" charset="-122"/>
                <a:cs typeface="Arial Black" pitchFamily="34" charset="-120"/>
              </a:rPr>
              <a:t>EXECUTIVE SUMMARY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 42">
            <a:extLst>
              <a:ext uri="{FF2B5EF4-FFF2-40B4-BE49-F238E27FC236}">
                <a16:creationId xmlns:a16="http://schemas.microsoft.com/office/drawing/2014/main" id="{F00C3E9E-E6F0-9B54-517C-B1EAE905BF3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F571305-4592-0942-10D3-87D3D8E8058C}"/>
              </a:ext>
            </a:extLst>
          </p:cNvPr>
          <p:cNvSpPr txBox="1"/>
          <p:nvPr/>
        </p:nvSpPr>
        <p:spPr>
          <a:xfrm>
            <a:off x="274320" y="834372"/>
            <a:ext cx="8595360" cy="3785652"/>
          </a:xfrm>
          <a:prstGeom prst="rect">
            <a:avLst/>
          </a:prstGeom>
          <a:noFill/>
        </p:spPr>
        <p:txBody>
          <a:bodyPr wrap="square">
            <a:spAutoFit/>
          </a:bodyPr>
          <a:lstStyle/>
          <a:p>
            <a:r>
              <a:rPr lang="en-GB" sz="1200" dirty="0">
                <a:latin typeface="Arial" panose="020B0604020202020204" pitchFamily="34" charset="0"/>
                <a:cs typeface="Arial" panose="020B0604020202020204" pitchFamily="34" charset="0"/>
              </a:rPr>
              <a:t>Scotland's colleges have made important progress in embedding entrepreneurial thinking within learning and teaching. However, access to this learning remains uneven, and many learners still lack confidence, exposure and a clear understanding of how entrepreneurial thinking connects to their lives, studies and future work. Colleges have also faced challenges in providing clear, inclusive routes for learners to engage with enterprise beyond the classroom. Traditional business competitions, accelerators and start-up programmes can feel inaccessible, intimidating or irrelevant to many learners, particularly those who do not yet see themselves as "entrepreneurs".</a:t>
            </a:r>
          </a:p>
          <a:p>
            <a:endParaRPr lang="en-GB" sz="1200" dirty="0">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In response, West Lothian College, Edinburgh College and Forth Valley College have come together through Boosting College Capacity funding through Scottish Government to collaboratively design and deliver the </a:t>
            </a:r>
            <a:r>
              <a:rPr lang="en-GB" sz="1200" b="1" dirty="0">
                <a:solidFill>
                  <a:srgbClr val="5B4B8A"/>
                </a:solidFill>
                <a:latin typeface="Arial" panose="020B0604020202020204" pitchFamily="34" charset="0"/>
                <a:cs typeface="Arial" panose="020B0604020202020204" pitchFamily="34" charset="0"/>
              </a:rPr>
              <a:t>META-</a:t>
            </a:r>
            <a:r>
              <a:rPr lang="en-GB" sz="1200" b="1" dirty="0" err="1">
                <a:solidFill>
                  <a:srgbClr val="5B4B8A"/>
                </a:solidFill>
                <a:latin typeface="Arial" panose="020B0604020202020204" pitchFamily="34" charset="0"/>
                <a:cs typeface="Arial" panose="020B0604020202020204" pitchFamily="34" charset="0"/>
              </a:rPr>
              <a:t>preneur</a:t>
            </a:r>
            <a:r>
              <a:rPr lang="en-GB" sz="1200" b="1" dirty="0">
                <a:solidFill>
                  <a:srgbClr val="5B4B8A"/>
                </a:solidFill>
                <a:latin typeface="Arial" panose="020B0604020202020204" pitchFamily="34" charset="0"/>
                <a:cs typeface="Arial" panose="020B0604020202020204" pitchFamily="34" charset="0"/>
              </a:rPr>
              <a:t> Project. </a:t>
            </a:r>
          </a:p>
          <a:p>
            <a:endParaRPr lang="en-GB" sz="1200" b="1" dirty="0">
              <a:solidFill>
                <a:srgbClr val="5B4B8A"/>
              </a:solidFill>
              <a:latin typeface="Arial" panose="020B0604020202020204" pitchFamily="34" charset="0"/>
              <a:cs typeface="Arial" panose="020B0604020202020204" pitchFamily="34" charset="0"/>
            </a:endParaRPr>
          </a:p>
          <a:p>
            <a:endParaRPr lang="en-GB" sz="1200" dirty="0">
              <a:latin typeface="Arial" panose="020B0604020202020204" pitchFamily="34" charset="0"/>
              <a:cs typeface="Arial" panose="020B0604020202020204" pitchFamily="34" charset="0"/>
            </a:endParaRPr>
          </a:p>
          <a:p>
            <a:r>
              <a:rPr lang="en-GB" sz="1200" dirty="0">
                <a:latin typeface="Arial" panose="020B0604020202020204" pitchFamily="34" charset="0"/>
                <a:cs typeface="Arial" panose="020B0604020202020204" pitchFamily="34" charset="0"/>
              </a:rPr>
              <a:t>This tri-college collaboration enables shared learning, pooled expertise and the development of a scalable, inclusive model that strengthens entrepreneurial learning across all three regions. The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Project meets learners where they are, providing a clear, supportive and curriculum-embedded route into entrepreneurial thinking, confidence-building and real-world problem-solving. A collaboratively developed resource toolkit will build on existing META skills materials, explicitly connecting these capabilities to entrepreneurial thinking and practical application. The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 Entrepreneur in Residence will work alongside all three colleges, drawing on extensive practical experience to support evidence-based integration strategies that enhance 4 rather than replace 4 existing good practice. This approach ensures entrepreneurial learning is accessible, relevant and embedded across disciplines, while creating clearer pathways for learner engagement and progression. </a:t>
            </a:r>
          </a:p>
        </p:txBody>
      </p:sp>
    </p:spTree>
    <p:extLst>
      <p:ext uri="{BB962C8B-B14F-4D97-AF65-F5344CB8AC3E}">
        <p14:creationId xmlns:p14="http://schemas.microsoft.com/office/powerpoint/2010/main" val="30257871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27DC80-2318-517D-09BF-206801F5AF1E}"/>
            </a:ext>
          </a:extLst>
        </p:cNvPr>
        <p:cNvGrpSpPr/>
        <p:nvPr/>
      </p:nvGrpSpPr>
      <p:grpSpPr>
        <a:xfrm>
          <a:off x="0" y="0"/>
          <a:ext cx="0" cy="0"/>
          <a:chOff x="0" y="0"/>
          <a:chExt cx="0" cy="0"/>
        </a:xfrm>
      </p:grpSpPr>
      <p:sp>
        <p:nvSpPr>
          <p:cNvPr id="31" name="Shape 0">
            <a:extLst>
              <a:ext uri="{FF2B5EF4-FFF2-40B4-BE49-F238E27FC236}">
                <a16:creationId xmlns:a16="http://schemas.microsoft.com/office/drawing/2014/main" id="{C4D76132-99D9-12BF-6B03-EA56AE7BC38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370B5636-9E89-2611-2D1C-FBAA500B9DD6}"/>
              </a:ext>
            </a:extLst>
          </p:cNvPr>
          <p:cNvSpPr/>
          <p:nvPr/>
        </p:nvSpPr>
        <p:spPr>
          <a:xfrm>
            <a:off x="365760" y="-15849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THE 3 STAGE META-PRENEUR PATHWAY</a:t>
            </a:r>
            <a:endParaRPr lang="en-US" sz="2000" dirty="0">
              <a:latin typeface="Arial Black" panose="020B0A04020102020204" pitchFamily="34" charset="0"/>
            </a:endParaRPr>
          </a:p>
        </p:txBody>
      </p:sp>
      <p:sp>
        <p:nvSpPr>
          <p:cNvPr id="5" name="Shape 3">
            <a:extLst>
              <a:ext uri="{FF2B5EF4-FFF2-40B4-BE49-F238E27FC236}">
                <a16:creationId xmlns:a16="http://schemas.microsoft.com/office/drawing/2014/main" id="{01AB1829-87F0-3A32-4426-03A471F2295D}"/>
              </a:ext>
            </a:extLst>
          </p:cNvPr>
          <p:cNvSpPr/>
          <p:nvPr/>
        </p:nvSpPr>
        <p:spPr>
          <a:xfrm>
            <a:off x="1254776" y="2604011"/>
            <a:ext cx="347472" cy="347472"/>
          </a:xfrm>
          <a:prstGeom prst="ellipse">
            <a:avLst/>
          </a:prstGeom>
          <a:solidFill>
            <a:srgbClr val="5B4B8A"/>
          </a:solidFill>
          <a:ln w="12700">
            <a:solidFill>
              <a:srgbClr val="9B4DAF"/>
            </a:solidFill>
            <a:prstDash val="solid"/>
          </a:ln>
        </p:spPr>
        <p:txBody>
          <a:bodyPr/>
          <a:lstStyle/>
          <a:p>
            <a:endParaRPr lang="en-US" sz="1600">
              <a:latin typeface="Arial" panose="020B0604020202020204" pitchFamily="34" charset="0"/>
              <a:cs typeface="Arial" panose="020B0604020202020204" pitchFamily="34" charset="0"/>
            </a:endParaRPr>
          </a:p>
        </p:txBody>
      </p:sp>
      <p:sp>
        <p:nvSpPr>
          <p:cNvPr id="6" name="Text 4">
            <a:extLst>
              <a:ext uri="{FF2B5EF4-FFF2-40B4-BE49-F238E27FC236}">
                <a16:creationId xmlns:a16="http://schemas.microsoft.com/office/drawing/2014/main" id="{FAF78F36-10C8-467D-6868-2BBBEE1BFF88}"/>
              </a:ext>
            </a:extLst>
          </p:cNvPr>
          <p:cNvSpPr/>
          <p:nvPr/>
        </p:nvSpPr>
        <p:spPr>
          <a:xfrm>
            <a:off x="1254776" y="2604011"/>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anose="020B0604020202020204" pitchFamily="34" charset="0"/>
                <a:ea typeface="Calibri" pitchFamily="34" charset="-122"/>
                <a:cs typeface="Arial" panose="020B0604020202020204" pitchFamily="34" charset="0"/>
              </a:rPr>
              <a:t>1</a:t>
            </a:r>
            <a:endParaRPr lang="en-US" sz="1200" dirty="0">
              <a:latin typeface="Arial" panose="020B0604020202020204" pitchFamily="34" charset="0"/>
              <a:cs typeface="Arial" panose="020B0604020202020204" pitchFamily="34" charset="0"/>
            </a:endParaRPr>
          </a:p>
        </p:txBody>
      </p:sp>
      <p:sp>
        <p:nvSpPr>
          <p:cNvPr id="7" name="Text 5">
            <a:extLst>
              <a:ext uri="{FF2B5EF4-FFF2-40B4-BE49-F238E27FC236}">
                <a16:creationId xmlns:a16="http://schemas.microsoft.com/office/drawing/2014/main" id="{8C39133B-6999-B941-C793-EBAAA64D87C3}"/>
              </a:ext>
            </a:extLst>
          </p:cNvPr>
          <p:cNvSpPr/>
          <p:nvPr/>
        </p:nvSpPr>
        <p:spPr>
          <a:xfrm>
            <a:off x="1907177" y="2816990"/>
            <a:ext cx="8138160" cy="223903"/>
          </a:xfrm>
          <a:prstGeom prst="rect">
            <a:avLst/>
          </a:prstGeom>
          <a:noFill/>
          <a:ln/>
        </p:spPr>
        <p:txBody>
          <a:bodyPr wrap="square" rtlCol="0" anchor="ctr"/>
          <a:lstStyle/>
          <a:p>
            <a:r>
              <a:rPr lang="en-GB" sz="1600" b="1" dirty="0">
                <a:solidFill>
                  <a:srgbClr val="5B4B8A"/>
                </a:solidFill>
                <a:latin typeface="Arial" panose="020B0604020202020204" pitchFamily="34" charset="0"/>
                <a:cs typeface="Arial" panose="020B0604020202020204" pitchFamily="34" charset="0"/>
              </a:rPr>
              <a:t>META-</a:t>
            </a:r>
            <a:r>
              <a:rPr lang="en-GB" sz="1600" b="1" dirty="0" err="1">
                <a:solidFill>
                  <a:srgbClr val="5B4B8A"/>
                </a:solidFill>
                <a:latin typeface="Arial" panose="020B0604020202020204" pitchFamily="34" charset="0"/>
                <a:cs typeface="Arial" panose="020B0604020202020204" pitchFamily="34" charset="0"/>
              </a:rPr>
              <a:t>preneur</a:t>
            </a:r>
            <a:r>
              <a:rPr lang="en-GB" sz="1600" b="1" dirty="0">
                <a:solidFill>
                  <a:srgbClr val="5B4B8A"/>
                </a:solidFill>
                <a:latin typeface="Arial" panose="020B0604020202020204" pitchFamily="34" charset="0"/>
                <a:cs typeface="Arial" panose="020B0604020202020204" pitchFamily="34" charset="0"/>
              </a:rPr>
              <a:t> Project: Think Differently </a:t>
            </a:r>
          </a:p>
          <a:p>
            <a:r>
              <a:rPr lang="en-GB" sz="1600" dirty="0">
                <a:solidFill>
                  <a:srgbClr val="5B4B8A"/>
                </a:solidFill>
                <a:latin typeface="Arial" panose="020B0604020202020204" pitchFamily="34" charset="0"/>
                <a:cs typeface="Arial" panose="020B0604020202020204" pitchFamily="34" charset="0"/>
              </a:rPr>
              <a:t>Mindset, Confidence &amp; Problem-Solving Foundation </a:t>
            </a:r>
          </a:p>
          <a:p>
            <a:endParaRPr lang="en-GB" sz="1600" b="1" dirty="0">
              <a:solidFill>
                <a:srgbClr val="5B4B8A"/>
              </a:solidFill>
              <a:latin typeface="Arial" panose="020B0604020202020204" pitchFamily="34" charset="0"/>
              <a:cs typeface="Arial" panose="020B0604020202020204" pitchFamily="34" charset="0"/>
            </a:endParaRPr>
          </a:p>
        </p:txBody>
      </p:sp>
      <p:sp>
        <p:nvSpPr>
          <p:cNvPr id="9" name="Shape 7">
            <a:extLst>
              <a:ext uri="{FF2B5EF4-FFF2-40B4-BE49-F238E27FC236}">
                <a16:creationId xmlns:a16="http://schemas.microsoft.com/office/drawing/2014/main" id="{913FA388-D2FA-FD09-45E4-A6A9237F921E}"/>
              </a:ext>
            </a:extLst>
          </p:cNvPr>
          <p:cNvSpPr/>
          <p:nvPr/>
        </p:nvSpPr>
        <p:spPr>
          <a:xfrm>
            <a:off x="1254776" y="3492181"/>
            <a:ext cx="347472" cy="347472"/>
          </a:xfrm>
          <a:prstGeom prst="ellipse">
            <a:avLst/>
          </a:prstGeom>
          <a:solidFill>
            <a:srgbClr val="5B4B8A"/>
          </a:solidFill>
          <a:ln w="12700">
            <a:solidFill>
              <a:srgbClr val="9B4DAF"/>
            </a:solidFill>
            <a:prstDash val="solid"/>
          </a:ln>
        </p:spPr>
        <p:txBody>
          <a:bodyPr/>
          <a:lstStyle/>
          <a:p>
            <a:endParaRPr lang="en-US" sz="1600">
              <a:latin typeface="Arial" panose="020B0604020202020204" pitchFamily="34" charset="0"/>
              <a:cs typeface="Arial" panose="020B0604020202020204" pitchFamily="34" charset="0"/>
            </a:endParaRPr>
          </a:p>
        </p:txBody>
      </p:sp>
      <p:sp>
        <p:nvSpPr>
          <p:cNvPr id="10" name="Text 8">
            <a:extLst>
              <a:ext uri="{FF2B5EF4-FFF2-40B4-BE49-F238E27FC236}">
                <a16:creationId xmlns:a16="http://schemas.microsoft.com/office/drawing/2014/main" id="{B1475640-018A-A113-6403-81D95CA5FFFC}"/>
              </a:ext>
            </a:extLst>
          </p:cNvPr>
          <p:cNvSpPr/>
          <p:nvPr/>
        </p:nvSpPr>
        <p:spPr>
          <a:xfrm>
            <a:off x="1254776" y="3492181"/>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anose="020B0604020202020204" pitchFamily="34" charset="0"/>
                <a:ea typeface="Calibri" pitchFamily="34" charset="-122"/>
                <a:cs typeface="Arial" panose="020B0604020202020204" pitchFamily="34" charset="0"/>
              </a:rPr>
              <a:t>2</a:t>
            </a:r>
            <a:endParaRPr lang="en-US" sz="1200" dirty="0">
              <a:latin typeface="Arial" panose="020B0604020202020204" pitchFamily="34" charset="0"/>
              <a:cs typeface="Arial" panose="020B0604020202020204" pitchFamily="34" charset="0"/>
            </a:endParaRPr>
          </a:p>
        </p:txBody>
      </p:sp>
      <p:sp>
        <p:nvSpPr>
          <p:cNvPr id="13" name="Shape 11">
            <a:extLst>
              <a:ext uri="{FF2B5EF4-FFF2-40B4-BE49-F238E27FC236}">
                <a16:creationId xmlns:a16="http://schemas.microsoft.com/office/drawing/2014/main" id="{5BE7C52E-A556-FD2E-8443-9046D51889E2}"/>
              </a:ext>
            </a:extLst>
          </p:cNvPr>
          <p:cNvSpPr/>
          <p:nvPr/>
        </p:nvSpPr>
        <p:spPr>
          <a:xfrm>
            <a:off x="1264391" y="4380351"/>
            <a:ext cx="347472" cy="347472"/>
          </a:xfrm>
          <a:prstGeom prst="ellipse">
            <a:avLst/>
          </a:prstGeom>
          <a:solidFill>
            <a:srgbClr val="5B4B8A"/>
          </a:solidFill>
          <a:ln w="12700">
            <a:solidFill>
              <a:srgbClr val="9B4DAF"/>
            </a:solidFill>
            <a:prstDash val="solid"/>
          </a:ln>
        </p:spPr>
        <p:txBody>
          <a:bodyPr/>
          <a:lstStyle/>
          <a:p>
            <a:endParaRPr lang="en-US" sz="1600" dirty="0">
              <a:highlight>
                <a:srgbClr val="5B4B8A"/>
              </a:highlight>
              <a:latin typeface="Arial" panose="020B0604020202020204" pitchFamily="34" charset="0"/>
              <a:cs typeface="Arial" panose="020B0604020202020204" pitchFamily="34" charset="0"/>
            </a:endParaRPr>
          </a:p>
        </p:txBody>
      </p:sp>
      <p:sp>
        <p:nvSpPr>
          <p:cNvPr id="14" name="Text 12">
            <a:extLst>
              <a:ext uri="{FF2B5EF4-FFF2-40B4-BE49-F238E27FC236}">
                <a16:creationId xmlns:a16="http://schemas.microsoft.com/office/drawing/2014/main" id="{1FC09355-1565-3271-F1D1-69D0AF5A4212}"/>
              </a:ext>
            </a:extLst>
          </p:cNvPr>
          <p:cNvSpPr/>
          <p:nvPr/>
        </p:nvSpPr>
        <p:spPr>
          <a:xfrm>
            <a:off x="1236800" y="4380351"/>
            <a:ext cx="347472" cy="347472"/>
          </a:xfrm>
          <a:prstGeom prst="rect">
            <a:avLst/>
          </a:prstGeom>
          <a:noFill/>
          <a:ln/>
        </p:spPr>
        <p:txBody>
          <a:bodyPr wrap="square" lIns="0" tIns="0" rIns="0" bIns="0" rtlCol="0" anchor="ctr"/>
          <a:lstStyle/>
          <a:p>
            <a:pPr marL="0" indent="0" algn="ctr">
              <a:buNone/>
            </a:pPr>
            <a:r>
              <a:rPr lang="en-US" sz="1200" b="1" dirty="0">
                <a:solidFill>
                  <a:srgbClr val="FFFFFF"/>
                </a:solidFill>
                <a:latin typeface="Arial" panose="020B0604020202020204" pitchFamily="34" charset="0"/>
                <a:ea typeface="Calibri" pitchFamily="34" charset="-122"/>
                <a:cs typeface="Arial" panose="020B0604020202020204" pitchFamily="34" charset="0"/>
              </a:rPr>
              <a:t>3</a:t>
            </a:r>
            <a:endParaRPr lang="en-US" sz="1200" dirty="0">
              <a:latin typeface="Arial" panose="020B0604020202020204" pitchFamily="34" charset="0"/>
              <a:cs typeface="Arial" panose="020B0604020202020204" pitchFamily="34" charset="0"/>
            </a:endParaRPr>
          </a:p>
        </p:txBody>
      </p:sp>
      <p:sp>
        <p:nvSpPr>
          <p:cNvPr id="32" name="Text 42">
            <a:extLst>
              <a:ext uri="{FF2B5EF4-FFF2-40B4-BE49-F238E27FC236}">
                <a16:creationId xmlns:a16="http://schemas.microsoft.com/office/drawing/2014/main" id="{A7C78F0C-6A39-F6D6-9221-B9F7ED9E801B}"/>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80A79C96-2C43-9404-52FF-B94977C0B0E0}"/>
              </a:ext>
            </a:extLst>
          </p:cNvPr>
          <p:cNvSpPr txBox="1"/>
          <p:nvPr/>
        </p:nvSpPr>
        <p:spPr>
          <a:xfrm>
            <a:off x="292608" y="837503"/>
            <a:ext cx="8317992" cy="954107"/>
          </a:xfrm>
          <a:prstGeom prst="rect">
            <a:avLst/>
          </a:prstGeom>
          <a:noFill/>
        </p:spPr>
        <p:txBody>
          <a:bodyPr wrap="square">
            <a:spAutoFit/>
          </a:bodyPr>
          <a:lstStyle/>
          <a:p>
            <a:r>
              <a:rPr lang="en-GB" sz="1400" dirty="0">
                <a:latin typeface="Arial" panose="020B0604020202020204" pitchFamily="34" charset="0"/>
                <a:cs typeface="Arial" panose="020B0604020202020204" pitchFamily="34" charset="0"/>
              </a:rPr>
              <a:t>The </a:t>
            </a:r>
            <a:r>
              <a:rPr lang="en-GB" sz="1400" b="1" dirty="0">
                <a:solidFill>
                  <a:srgbClr val="5B4B8A"/>
                </a:solidFill>
                <a:latin typeface="Arial" panose="020B0604020202020204" pitchFamily="34" charset="0"/>
                <a:cs typeface="Arial" panose="020B0604020202020204" pitchFamily="34" charset="0"/>
              </a:rPr>
              <a:t>META-</a:t>
            </a:r>
            <a:r>
              <a:rPr lang="en-GB" sz="1400" b="1" dirty="0" err="1">
                <a:solidFill>
                  <a:srgbClr val="5B4B8A"/>
                </a:solidFill>
                <a:latin typeface="Arial" panose="020B0604020202020204" pitchFamily="34" charset="0"/>
                <a:cs typeface="Arial" panose="020B0604020202020204" pitchFamily="34" charset="0"/>
              </a:rPr>
              <a:t>preneur</a:t>
            </a:r>
            <a:r>
              <a:rPr lang="en-GB" sz="1400" b="1" dirty="0">
                <a:solidFill>
                  <a:srgbClr val="5B4B8A"/>
                </a:solidFill>
                <a:latin typeface="Arial" panose="020B0604020202020204" pitchFamily="34" charset="0"/>
                <a:cs typeface="Arial" panose="020B0604020202020204" pitchFamily="34" charset="0"/>
              </a:rPr>
              <a:t> Project </a:t>
            </a:r>
            <a:r>
              <a:rPr lang="en-GB" sz="1400" dirty="0">
                <a:latin typeface="Arial" panose="020B0604020202020204" pitchFamily="34" charset="0"/>
                <a:cs typeface="Arial" panose="020B0604020202020204" pitchFamily="34" charset="0"/>
              </a:rPr>
              <a:t>is structured as a coherent three-stage pathway, with a strong, curriculum-embedded entry point and flexible progression routes beyond it. Opportunities to explore formal accreditation and credit recognition are considered throughout the pathway, ensuring alignment with curriculum, quality and learner progression priorities.</a:t>
            </a:r>
            <a:r>
              <a:rPr lang="en-GB" sz="1400" dirty="0"/>
              <a:t> </a:t>
            </a:r>
            <a:endParaRPr lang="en-GB" sz="1400"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8DE06F4D-CC85-717B-A1EE-1F991E668313}"/>
              </a:ext>
            </a:extLst>
          </p:cNvPr>
          <p:cNvSpPr txBox="1"/>
          <p:nvPr/>
        </p:nvSpPr>
        <p:spPr>
          <a:xfrm>
            <a:off x="1894805" y="3233512"/>
            <a:ext cx="6883435" cy="830997"/>
          </a:xfrm>
          <a:prstGeom prst="rect">
            <a:avLst/>
          </a:prstGeom>
          <a:noFill/>
        </p:spPr>
        <p:txBody>
          <a:bodyPr wrap="square">
            <a:spAutoFit/>
          </a:bodyPr>
          <a:lstStyle/>
          <a:p>
            <a:endParaRPr lang="en-GB" sz="1600" b="1" dirty="0">
              <a:solidFill>
                <a:srgbClr val="5B4B8A"/>
              </a:solidFill>
              <a:latin typeface="Arial" panose="020B0604020202020204" pitchFamily="34" charset="0"/>
              <a:cs typeface="Arial" panose="020B0604020202020204" pitchFamily="34" charset="0"/>
            </a:endParaRPr>
          </a:p>
          <a:p>
            <a:r>
              <a:rPr lang="en-GB" sz="1600" b="1" dirty="0">
                <a:solidFill>
                  <a:srgbClr val="5B4B8A"/>
                </a:solidFill>
                <a:latin typeface="Arial" panose="020B0604020202020204" pitchFamily="34" charset="0"/>
                <a:cs typeface="Arial" panose="020B0604020202020204" pitchFamily="34" charset="0"/>
              </a:rPr>
              <a:t>Exploration &amp; Early Enterprise Activity </a:t>
            </a:r>
          </a:p>
          <a:p>
            <a:r>
              <a:rPr lang="en-GB" sz="1600" dirty="0">
                <a:solidFill>
                  <a:srgbClr val="5B4B8A"/>
                </a:solidFill>
                <a:latin typeface="Arial" panose="020B0604020202020204" pitchFamily="34" charset="0"/>
                <a:cs typeface="Arial" panose="020B0604020202020204" pitchFamily="34" charset="0"/>
              </a:rPr>
              <a:t>Freelancing, Employability &amp; Practical Exploration </a:t>
            </a:r>
            <a:r>
              <a:rPr lang="en-GB" sz="1600" b="1" dirty="0">
                <a:solidFill>
                  <a:srgbClr val="5B4B8A"/>
                </a:solidFill>
                <a:latin typeface="Arial" panose="020B0604020202020204" pitchFamily="34" charset="0"/>
                <a:cs typeface="Arial" panose="020B0604020202020204" pitchFamily="34" charset="0"/>
              </a:rPr>
              <a:t>03</a:t>
            </a:r>
            <a:endParaRPr lang="en-US" sz="1600" b="1" dirty="0">
              <a:solidFill>
                <a:srgbClr val="5B4B8A"/>
              </a:solidFill>
              <a:latin typeface="Arial" panose="020B0604020202020204" pitchFamily="34" charset="0"/>
              <a:cs typeface="Arial" panose="020B0604020202020204" pitchFamily="34" charset="0"/>
            </a:endParaRPr>
          </a:p>
        </p:txBody>
      </p:sp>
      <p:sp>
        <p:nvSpPr>
          <p:cNvPr id="29" name="TextBox 28">
            <a:extLst>
              <a:ext uri="{FF2B5EF4-FFF2-40B4-BE49-F238E27FC236}">
                <a16:creationId xmlns:a16="http://schemas.microsoft.com/office/drawing/2014/main" id="{422B90AE-8AAC-C8F1-119C-9BC0D39A6036}"/>
              </a:ext>
            </a:extLst>
          </p:cNvPr>
          <p:cNvSpPr txBox="1"/>
          <p:nvPr/>
        </p:nvSpPr>
        <p:spPr>
          <a:xfrm>
            <a:off x="1894805" y="4305997"/>
            <a:ext cx="5966828" cy="584775"/>
          </a:xfrm>
          <a:prstGeom prst="rect">
            <a:avLst/>
          </a:prstGeom>
          <a:noFill/>
        </p:spPr>
        <p:txBody>
          <a:bodyPr wrap="square">
            <a:spAutoFit/>
          </a:bodyPr>
          <a:lstStyle/>
          <a:p>
            <a:r>
              <a:rPr lang="en-GB" sz="1600" b="1" dirty="0">
                <a:solidFill>
                  <a:srgbClr val="5B4B8A"/>
                </a:solidFill>
                <a:latin typeface="Arial" panose="020B0604020202020204" pitchFamily="34" charset="0"/>
                <a:cs typeface="Arial" panose="020B0604020202020204" pitchFamily="34" charset="0"/>
              </a:rPr>
              <a:t>Progression &amp; External Ecosystem Engagement </a:t>
            </a:r>
          </a:p>
          <a:p>
            <a:r>
              <a:rPr lang="en-GB" sz="1600" dirty="0">
                <a:solidFill>
                  <a:srgbClr val="5B4B8A"/>
                </a:solidFill>
                <a:latin typeface="Arial" panose="020B0604020202020204" pitchFamily="34" charset="0"/>
                <a:cs typeface="Arial" panose="020B0604020202020204" pitchFamily="34" charset="0"/>
              </a:rPr>
              <a:t>Next Steps Beyond College Support</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9824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3D43437-8423-DED0-D5B2-1082CEA8648F}"/>
              </a:ext>
            </a:extLst>
          </p:cNvPr>
          <p:cNvSpPr/>
          <p:nvPr/>
        </p:nvSpPr>
        <p:spPr>
          <a:xfrm>
            <a:off x="380738" y="3160600"/>
            <a:ext cx="3474720" cy="1219200"/>
          </a:xfrm>
          <a:prstGeom prst="roundRect">
            <a:avLst/>
          </a:prstGeom>
          <a:solidFill>
            <a:srgbClr val="5B4B8A"/>
          </a:solidFill>
          <a:ln>
            <a:solidFill>
              <a:srgbClr val="5B4B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Arial" panose="020B0604020202020204" pitchFamily="34" charset="0"/>
                <a:cs typeface="Arial" panose="020B0604020202020204" pitchFamily="34" charset="0"/>
              </a:rPr>
              <a:t>Credit Rating &amp; Progression </a:t>
            </a:r>
          </a:p>
          <a:p>
            <a:endParaRPr lang="en-GB" sz="1200"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Stage 1 is credit-rated at SCQF Level 4 or Level 5, depending on curriculum context and learner level.</a:t>
            </a:r>
          </a:p>
        </p:txBody>
      </p:sp>
      <p:sp>
        <p:nvSpPr>
          <p:cNvPr id="19" name="Shape 0">
            <a:extLst>
              <a:ext uri="{FF2B5EF4-FFF2-40B4-BE49-F238E27FC236}">
                <a16:creationId xmlns:a16="http://schemas.microsoft.com/office/drawing/2014/main" id="{B01D6E66-6F4F-0CE6-A0E0-75378699214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8382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STAGE 1 – THINK DIFFERENTLY</a:t>
            </a:r>
          </a:p>
          <a:p>
            <a:pPr marL="0" indent="0">
              <a:buNone/>
            </a:pPr>
            <a:r>
              <a:rPr lang="en-US" sz="1400" dirty="0">
                <a:solidFill>
                  <a:srgbClr val="FFFFFF"/>
                </a:solidFill>
                <a:latin typeface="Arial" panose="020B0604020202020204" pitchFamily="34" charset="0"/>
                <a:ea typeface="Calibri" pitchFamily="34" charset="-122"/>
                <a:cs typeface="Arial" panose="020B0604020202020204" pitchFamily="34" charset="0"/>
              </a:rPr>
              <a:t>MINDSET, CONFIDENCE &amp; PROBLEM SOLVING</a:t>
            </a:r>
            <a:endParaRPr lang="en-US" sz="1400" dirty="0">
              <a:latin typeface="Arial" panose="020B0604020202020204" pitchFamily="34" charset="0"/>
              <a:cs typeface="Arial" panose="020B0604020202020204" pitchFamily="34" charset="0"/>
            </a:endParaRPr>
          </a:p>
        </p:txBody>
      </p:sp>
      <p:sp>
        <p:nvSpPr>
          <p:cNvPr id="15" name="Text 13"/>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20" name="Text 42">
            <a:extLst>
              <a:ext uri="{FF2B5EF4-FFF2-40B4-BE49-F238E27FC236}">
                <a16:creationId xmlns:a16="http://schemas.microsoft.com/office/drawing/2014/main" id="{B8AC02F3-3E41-D2D8-01B1-21F9DF04018E}"/>
              </a:ext>
            </a:extLst>
          </p:cNvPr>
          <p:cNvSpPr/>
          <p:nvPr/>
        </p:nvSpPr>
        <p:spPr>
          <a:xfrm>
            <a:off x="5976257" y="4718304"/>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1BF4FFFC-D898-640A-0215-69D54EE8BA6F}"/>
              </a:ext>
            </a:extLst>
          </p:cNvPr>
          <p:cNvSpPr txBox="1"/>
          <p:nvPr/>
        </p:nvSpPr>
        <p:spPr>
          <a:xfrm>
            <a:off x="213360" y="735783"/>
            <a:ext cx="4632698" cy="2446824"/>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EIR-Led | Embedded in Curriculum</a:t>
            </a:r>
          </a:p>
          <a:p>
            <a:endParaRPr lang="en-GB" sz="14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Stage 1 is designed for all learners, regardless of background, subject area or career intention.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META-</a:t>
            </a:r>
            <a:r>
              <a:rPr lang="en-GB" sz="1100" dirty="0" err="1">
                <a:latin typeface="Arial" panose="020B0604020202020204" pitchFamily="34" charset="0"/>
                <a:cs typeface="Arial" panose="020B0604020202020204" pitchFamily="34" charset="0"/>
              </a:rPr>
              <a:t>preneur</a:t>
            </a:r>
            <a:r>
              <a:rPr lang="en-GB" sz="1100" dirty="0">
                <a:latin typeface="Arial" panose="020B0604020202020204" pitchFamily="34" charset="0"/>
                <a:cs typeface="Arial" panose="020B0604020202020204" pitchFamily="34" charset="0"/>
              </a:rPr>
              <a:t>: Think Differently is the foundation and entry point to the pathway. It introduces learners to entrepreneurial thinking through confidence-building, creativity and real-world problem-solving, rather than a focus on business start-up or self employment.</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Learners are encouraged to see entrepreneurship as a way of thinking and acting which is applicable to employment, further study, community impact and life beyond college. </a:t>
            </a:r>
          </a:p>
        </p:txBody>
      </p:sp>
      <p:sp>
        <p:nvSpPr>
          <p:cNvPr id="16" name="TextBox 15">
            <a:extLst>
              <a:ext uri="{FF2B5EF4-FFF2-40B4-BE49-F238E27FC236}">
                <a16:creationId xmlns:a16="http://schemas.microsoft.com/office/drawing/2014/main" id="{32F76DA2-4A94-A19C-8406-A74239307CE3}"/>
              </a:ext>
            </a:extLst>
          </p:cNvPr>
          <p:cNvSpPr txBox="1"/>
          <p:nvPr/>
        </p:nvSpPr>
        <p:spPr>
          <a:xfrm>
            <a:off x="4998458" y="752856"/>
            <a:ext cx="4579882" cy="2015936"/>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Through this stage, learners develop: </a:t>
            </a:r>
          </a:p>
          <a:p>
            <a:endParaRPr lang="en-GB" sz="1400" b="1" dirty="0">
              <a:solidFill>
                <a:srgbClr val="5B4B8A"/>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100" dirty="0">
                <a:latin typeface="Arial" panose="020B0604020202020204" pitchFamily="34" charset="0"/>
                <a:cs typeface="Arial" panose="020B0604020202020204" pitchFamily="34" charset="0"/>
              </a:rPr>
              <a:t>Confidence and self-belief </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100" dirty="0">
                <a:latin typeface="Arial" panose="020B0604020202020204" pitchFamily="34" charset="0"/>
                <a:cs typeface="Arial" panose="020B0604020202020204" pitchFamily="34" charset="0"/>
              </a:rPr>
              <a:t>Creative and critical problem-solving skills</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100" dirty="0">
                <a:latin typeface="Arial" panose="020B0604020202020204" pitchFamily="34" charset="0"/>
                <a:cs typeface="Arial" panose="020B0604020202020204" pitchFamily="34" charset="0"/>
              </a:rPr>
              <a:t>Teamworking and communication </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100" dirty="0">
                <a:latin typeface="Arial" panose="020B0604020202020204" pitchFamily="34" charset="0"/>
                <a:cs typeface="Arial" panose="020B0604020202020204" pitchFamily="34" charset="0"/>
              </a:rPr>
              <a:t>Awareness of real community and industry challenges</a:t>
            </a:r>
          </a:p>
          <a:p>
            <a:pPr marL="285750" indent="-285750">
              <a:buFont typeface="Arial" panose="020B0604020202020204" pitchFamily="34" charset="0"/>
              <a:buChar char="•"/>
            </a:pPr>
            <a:endParaRPr lang="en-GB" sz="11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100" dirty="0">
                <a:latin typeface="Arial" panose="020B0604020202020204" pitchFamily="34" charset="0"/>
                <a:cs typeface="Arial" panose="020B0604020202020204" pitchFamily="34" charset="0"/>
              </a:rPr>
              <a:t>Agency and the confidence to contribute ideas</a:t>
            </a:r>
            <a:endParaRPr lang="en-GB" sz="1100" dirty="0"/>
          </a:p>
        </p:txBody>
      </p:sp>
      <p:sp>
        <p:nvSpPr>
          <p:cNvPr id="18" name="Rectangle: Rounded Corners 17">
            <a:extLst>
              <a:ext uri="{FF2B5EF4-FFF2-40B4-BE49-F238E27FC236}">
                <a16:creationId xmlns:a16="http://schemas.microsoft.com/office/drawing/2014/main" id="{1CF0E03D-AAE0-BBEB-12DE-E658B479E27A}"/>
              </a:ext>
            </a:extLst>
          </p:cNvPr>
          <p:cNvSpPr/>
          <p:nvPr/>
        </p:nvSpPr>
        <p:spPr>
          <a:xfrm>
            <a:off x="4998458" y="3201249"/>
            <a:ext cx="3474720" cy="1219200"/>
          </a:xfrm>
          <a:prstGeom prst="roundRect">
            <a:avLst/>
          </a:prstGeom>
          <a:solidFill>
            <a:srgbClr val="5B4B8A"/>
          </a:solidFill>
          <a:ln>
            <a:solidFill>
              <a:srgbClr val="5B4B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200" b="1" dirty="0">
                <a:solidFill>
                  <a:schemeClr val="bg1"/>
                </a:solidFill>
                <a:latin typeface="Arial" panose="020B0604020202020204" pitchFamily="34" charset="0"/>
                <a:cs typeface="Arial" panose="020B0604020202020204" pitchFamily="34" charset="0"/>
              </a:rPr>
              <a:t>Culmination </a:t>
            </a:r>
          </a:p>
          <a:p>
            <a:r>
              <a:rPr lang="en-GB" sz="1200" b="1" dirty="0">
                <a:solidFill>
                  <a:schemeClr val="bg1"/>
                </a:solidFill>
                <a:latin typeface="Arial" panose="020B0604020202020204" pitchFamily="34" charset="0"/>
                <a:cs typeface="Arial" panose="020B0604020202020204" pitchFamily="34" charset="0"/>
              </a:rPr>
              <a:t>The META-</a:t>
            </a:r>
            <a:r>
              <a:rPr lang="en-GB" sz="1200" b="1" dirty="0" err="1">
                <a:solidFill>
                  <a:schemeClr val="bg1"/>
                </a:solidFill>
                <a:latin typeface="Arial" panose="020B0604020202020204" pitchFamily="34" charset="0"/>
                <a:cs typeface="Arial" panose="020B0604020202020204" pitchFamily="34" charset="0"/>
              </a:rPr>
              <a:t>preneur</a:t>
            </a:r>
            <a:r>
              <a:rPr lang="en-GB" sz="1200" b="1" dirty="0">
                <a:solidFill>
                  <a:schemeClr val="bg1"/>
                </a:solidFill>
                <a:latin typeface="Arial" panose="020B0604020202020204" pitchFamily="34" charset="0"/>
                <a:cs typeface="Arial" panose="020B0604020202020204" pitchFamily="34" charset="0"/>
              </a:rPr>
              <a:t> Community Challenge</a:t>
            </a:r>
          </a:p>
          <a:p>
            <a:endParaRPr lang="en-GB" sz="1200" b="1" dirty="0">
              <a:solidFill>
                <a:schemeClr val="bg1"/>
              </a:solidFill>
              <a:latin typeface="Arial" panose="020B0604020202020204" pitchFamily="34" charset="0"/>
              <a:cs typeface="Arial" panose="020B0604020202020204" pitchFamily="34" charset="0"/>
            </a:endParaRPr>
          </a:p>
          <a:p>
            <a:r>
              <a:rPr lang="en-GB" sz="1200" dirty="0">
                <a:solidFill>
                  <a:schemeClr val="bg1"/>
                </a:solidFill>
                <a:latin typeface="Arial" panose="020B0604020202020204" pitchFamily="34" charset="0"/>
                <a:cs typeface="Arial" panose="020B0604020202020204" pitchFamily="34" charset="0"/>
              </a:rPr>
              <a:t>Learners apply their learning to real-world challenges and pitch practical, value-driven solutions to authentic problems.</a:t>
            </a:r>
            <a:endParaRPr lang="en-GB" dirty="0">
              <a:solidFill>
                <a:schemeClr val="bg1"/>
              </a:solidFill>
            </a:endParaRPr>
          </a:p>
        </p:txBody>
      </p:sp>
      <p:sp>
        <p:nvSpPr>
          <p:cNvPr id="22" name="TextBox 21">
            <a:extLst>
              <a:ext uri="{FF2B5EF4-FFF2-40B4-BE49-F238E27FC236}">
                <a16:creationId xmlns:a16="http://schemas.microsoft.com/office/drawing/2014/main" id="{E1F6C92A-D5D5-EC21-8C40-A21828647B60}"/>
              </a:ext>
            </a:extLst>
          </p:cNvPr>
          <p:cNvSpPr txBox="1"/>
          <p:nvPr/>
        </p:nvSpPr>
        <p:spPr>
          <a:xfrm>
            <a:off x="213360" y="4507319"/>
            <a:ext cx="8328660" cy="430887"/>
          </a:xfrm>
          <a:prstGeom prst="rect">
            <a:avLst/>
          </a:prstGeom>
          <a:noFill/>
        </p:spPr>
        <p:txBody>
          <a:bodyPr wrap="square">
            <a:spAutoFit/>
          </a:bodyPr>
          <a:lstStyle/>
          <a:p>
            <a:r>
              <a:rPr lang="en-GB" sz="1100" b="1" dirty="0">
                <a:solidFill>
                  <a:srgbClr val="5B4B8A"/>
                </a:solidFill>
                <a:latin typeface="Arial" panose="020B0604020202020204" pitchFamily="34" charset="0"/>
                <a:cs typeface="Arial" panose="020B0604020202020204" pitchFamily="34" charset="0"/>
              </a:rPr>
              <a:t>This experience allows learners to explore what entrepreneurship could mean for them 4 without pressure, risk or expectation to take immediate action 4 while building confidence, capability and momentum for next steps.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37" name="Shape 0">
            <a:extLst>
              <a:ext uri="{FF2B5EF4-FFF2-40B4-BE49-F238E27FC236}">
                <a16:creationId xmlns:a16="http://schemas.microsoft.com/office/drawing/2014/main" id="{1457A338-C7B5-8E3B-FDED-E80623322C9F}"/>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47472" y="-18288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STAGE 2 – EXPLORATION &amp; PROGRESSION</a:t>
            </a:r>
            <a:endParaRPr lang="en-US" sz="2000" dirty="0">
              <a:latin typeface="Arial Black" panose="020B0A04020102020204" pitchFamily="34" charset="0"/>
            </a:endParaRPr>
          </a:p>
        </p:txBody>
      </p:sp>
      <p:sp>
        <p:nvSpPr>
          <p:cNvPr id="36" name="Text 42">
            <a:extLst>
              <a:ext uri="{FF2B5EF4-FFF2-40B4-BE49-F238E27FC236}">
                <a16:creationId xmlns:a16="http://schemas.microsoft.com/office/drawing/2014/main" id="{84FED8BF-A02E-6F23-952C-1342D0797B32}"/>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39F48718-AEA1-C6FB-BCF9-76A058681D07}"/>
              </a:ext>
            </a:extLst>
          </p:cNvPr>
          <p:cNvSpPr txBox="1"/>
          <p:nvPr/>
        </p:nvSpPr>
        <p:spPr>
          <a:xfrm>
            <a:off x="267462" y="2616143"/>
            <a:ext cx="4286250" cy="2492990"/>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Stage 2: Learners explore </a:t>
            </a:r>
          </a:p>
          <a:p>
            <a:endParaRPr lang="en-GB" sz="1200" b="1" dirty="0">
              <a:solidFill>
                <a:srgbClr val="5B4B8A"/>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Freelancing and self-employment options relevant to their subject area</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Portfolio and showcase development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Professional behaviours and client interaction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Informed decision-making about next steps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This stage supports exploration and informed choice, without obligation or expectation to start a business. It can feed into Campus Catalyst Project and Young Hustle Hub at Forth Valley College. The next stage of development could be developing a programme for Freelancers which could be</a:t>
            </a:r>
          </a:p>
          <a:p>
            <a:r>
              <a:rPr lang="en-GB" sz="1100" b="1" dirty="0">
                <a:solidFill>
                  <a:srgbClr val="5B4B8A"/>
                </a:solidFill>
                <a:latin typeface="Arial" panose="020B0604020202020204" pitchFamily="34" charset="0"/>
                <a:cs typeface="Arial" panose="020B0604020202020204" pitchFamily="34" charset="0"/>
              </a:rPr>
              <a:t> "Meta </a:t>
            </a:r>
            <a:r>
              <a:rPr lang="en-GB" sz="1100" b="1" dirty="0" err="1">
                <a:solidFill>
                  <a:srgbClr val="5B4B8A"/>
                </a:solidFill>
                <a:latin typeface="Arial" panose="020B0604020202020204" pitchFamily="34" charset="0"/>
                <a:cs typeface="Arial" panose="020B0604020202020204" pitchFamily="34" charset="0"/>
              </a:rPr>
              <a:t>preneur</a:t>
            </a:r>
            <a:r>
              <a:rPr lang="en-GB" sz="1100" b="1" dirty="0">
                <a:solidFill>
                  <a:srgbClr val="5B4B8A"/>
                </a:solidFill>
                <a:latin typeface="Arial" panose="020B0604020202020204" pitchFamily="34" charset="0"/>
                <a:cs typeface="Arial" panose="020B0604020202020204" pitchFamily="34" charset="0"/>
              </a:rPr>
              <a:t> Work differently“.</a:t>
            </a:r>
          </a:p>
        </p:txBody>
      </p:sp>
      <p:sp>
        <p:nvSpPr>
          <p:cNvPr id="32" name="TextBox 31">
            <a:extLst>
              <a:ext uri="{FF2B5EF4-FFF2-40B4-BE49-F238E27FC236}">
                <a16:creationId xmlns:a16="http://schemas.microsoft.com/office/drawing/2014/main" id="{8B8355AB-60EE-D732-FF19-22A8C638D8CB}"/>
              </a:ext>
            </a:extLst>
          </p:cNvPr>
          <p:cNvSpPr txBox="1"/>
          <p:nvPr/>
        </p:nvSpPr>
        <p:spPr>
          <a:xfrm>
            <a:off x="316230" y="1369189"/>
            <a:ext cx="3874770" cy="1123384"/>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Freelancing, Employability &amp; Practical Exploration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EIR + Curriculum Collaboration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Following completion of Stage 1, learners who wish to explore further can choose to engage in this stage.</a:t>
            </a:r>
          </a:p>
        </p:txBody>
      </p:sp>
      <p:sp>
        <p:nvSpPr>
          <p:cNvPr id="34" name="TextBox 33">
            <a:extLst>
              <a:ext uri="{FF2B5EF4-FFF2-40B4-BE49-F238E27FC236}">
                <a16:creationId xmlns:a16="http://schemas.microsoft.com/office/drawing/2014/main" id="{D92999A5-74B9-061B-DE28-830466EB1172}"/>
              </a:ext>
            </a:extLst>
          </p:cNvPr>
          <p:cNvSpPr txBox="1"/>
          <p:nvPr/>
        </p:nvSpPr>
        <p:spPr>
          <a:xfrm>
            <a:off x="4762501" y="1369189"/>
            <a:ext cx="4398917" cy="954107"/>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Next Steps Beyond College Support</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Learners demonstrating readiness are supported to progress into employment, freelance work, further learning or external enterprise support.</a:t>
            </a:r>
          </a:p>
        </p:txBody>
      </p:sp>
      <p:sp>
        <p:nvSpPr>
          <p:cNvPr id="38" name="TextBox 37">
            <a:extLst>
              <a:ext uri="{FF2B5EF4-FFF2-40B4-BE49-F238E27FC236}">
                <a16:creationId xmlns:a16="http://schemas.microsoft.com/office/drawing/2014/main" id="{AF242BE0-1F89-FA93-AB4E-91CCB9799DAE}"/>
              </a:ext>
            </a:extLst>
          </p:cNvPr>
          <p:cNvSpPr txBox="1"/>
          <p:nvPr/>
        </p:nvSpPr>
        <p:spPr>
          <a:xfrm>
            <a:off x="4734197" y="2616143"/>
            <a:ext cx="4086606" cy="2492990"/>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Stage 3: Referral pathways include</a:t>
            </a:r>
          </a:p>
          <a:p>
            <a:endParaRPr lang="en-GB" sz="1200" b="1" dirty="0">
              <a:solidFill>
                <a:srgbClr val="5B4B8A"/>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Business Gateway </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Skills Development Scotland</a:t>
            </a:r>
          </a:p>
          <a:p>
            <a:pPr marL="171450" indent="-171450">
              <a:buFont typeface="Arial" panose="020B0604020202020204" pitchFamily="34" charset="0"/>
              <a:buChar char="•"/>
            </a:pPr>
            <a:r>
              <a:rPr lang="en-GB" sz="1100" dirty="0">
                <a:latin typeface="Arial" panose="020B0604020202020204" pitchFamily="34" charset="0"/>
                <a:cs typeface="Arial" panose="020B0604020202020204" pitchFamily="34" charset="0"/>
              </a:rPr>
              <a:t>Local enterprise hubs </a:t>
            </a:r>
          </a:p>
          <a:p>
            <a:pPr marL="171450" indent="-171450">
              <a:buFont typeface="Arial" panose="020B0604020202020204" pitchFamily="34" charset="0"/>
              <a:buChar char="•"/>
            </a:pPr>
            <a:r>
              <a:rPr lang="en-GB" sz="1100" dirty="0" err="1">
                <a:latin typeface="Arial" panose="020B0604020202020204" pitchFamily="34" charset="0"/>
                <a:cs typeface="Arial" panose="020B0604020202020204" pitchFamily="34" charset="0"/>
              </a:rPr>
              <a:t>Firstport</a:t>
            </a:r>
            <a:r>
              <a:rPr lang="en-GB" sz="1100" dirty="0">
                <a:latin typeface="Arial" panose="020B0604020202020204" pitchFamily="34" charset="0"/>
                <a:cs typeface="Arial" panose="020B0604020202020204" pitchFamily="34" charset="0"/>
              </a:rPr>
              <a:t>, Converge, SCOTCOL and the Social Enterprise Academy </a:t>
            </a:r>
          </a:p>
          <a:p>
            <a:endParaRPr lang="en-GB" sz="1100" dirty="0">
              <a:latin typeface="Arial" panose="020B0604020202020204" pitchFamily="34" charset="0"/>
              <a:cs typeface="Arial" panose="020B0604020202020204" pitchFamily="34" charset="0"/>
            </a:endParaRPr>
          </a:p>
          <a:p>
            <a:r>
              <a:rPr lang="en-GB" sz="1100" dirty="0">
                <a:latin typeface="Arial" panose="020B0604020202020204" pitchFamily="34" charset="0"/>
                <a:cs typeface="Arial" panose="020B0604020202020204" pitchFamily="34" charset="0"/>
              </a:rPr>
              <a:t>It also forms part of a clear progression journey and could link towards </a:t>
            </a:r>
            <a:r>
              <a:rPr lang="en-GB" sz="1100" b="1" dirty="0">
                <a:solidFill>
                  <a:srgbClr val="5B4B8A"/>
                </a:solidFill>
                <a:latin typeface="Arial" panose="020B0604020202020204" pitchFamily="34" charset="0"/>
                <a:cs typeface="Arial" panose="020B0604020202020204" pitchFamily="34" charset="0"/>
              </a:rPr>
              <a:t>SCQF Level 7,</a:t>
            </a:r>
            <a:r>
              <a:rPr lang="en-GB" sz="1100" dirty="0">
                <a:latin typeface="Arial" panose="020B0604020202020204" pitchFamily="34" charset="0"/>
                <a:cs typeface="Arial" panose="020B0604020202020204" pitchFamily="34" charset="0"/>
              </a:rPr>
              <a:t> linking into the Award in Social Entrepreneurship developed by EIR through The Circle Learning Foundation. This provides learners with a visible, supported route to deepen their skills and progress at a pace that suits them.</a:t>
            </a:r>
          </a:p>
        </p:txBody>
      </p:sp>
      <p:cxnSp>
        <p:nvCxnSpPr>
          <p:cNvPr id="40" name="Straight Connector 39">
            <a:extLst>
              <a:ext uri="{FF2B5EF4-FFF2-40B4-BE49-F238E27FC236}">
                <a16:creationId xmlns:a16="http://schemas.microsoft.com/office/drawing/2014/main" id="{4B733631-92B4-F02D-8E0C-B8B9349FA53E}"/>
              </a:ext>
            </a:extLst>
          </p:cNvPr>
          <p:cNvCxnSpPr/>
          <p:nvPr/>
        </p:nvCxnSpPr>
        <p:spPr>
          <a:xfrm>
            <a:off x="4381500" y="1204539"/>
            <a:ext cx="0" cy="3832860"/>
          </a:xfrm>
          <a:prstGeom prst="line">
            <a:avLst/>
          </a:prstGeom>
          <a:ln>
            <a:solidFill>
              <a:srgbClr val="5B4B8A"/>
            </a:solidFill>
          </a:ln>
        </p:spPr>
        <p:style>
          <a:lnRef idx="3">
            <a:schemeClr val="accent1"/>
          </a:lnRef>
          <a:fillRef idx="0">
            <a:schemeClr val="accent1"/>
          </a:fillRef>
          <a:effectRef idx="2">
            <a:schemeClr val="accent1"/>
          </a:effectRef>
          <a:fontRef idx="minor">
            <a:schemeClr val="tx1"/>
          </a:fontRef>
        </p:style>
      </p:cxnSp>
      <p:sp>
        <p:nvSpPr>
          <p:cNvPr id="41" name="Arrow: Chevron 40">
            <a:extLst>
              <a:ext uri="{FF2B5EF4-FFF2-40B4-BE49-F238E27FC236}">
                <a16:creationId xmlns:a16="http://schemas.microsoft.com/office/drawing/2014/main" id="{4CF2A7BA-B493-2CF3-E980-197DD4679EE6}"/>
              </a:ext>
            </a:extLst>
          </p:cNvPr>
          <p:cNvSpPr/>
          <p:nvPr/>
        </p:nvSpPr>
        <p:spPr>
          <a:xfrm>
            <a:off x="426720" y="784150"/>
            <a:ext cx="3482340" cy="367758"/>
          </a:xfrm>
          <a:prstGeom prst="chevron">
            <a:avLst/>
          </a:prstGeom>
          <a:solidFill>
            <a:srgbClr val="5B4B8A"/>
          </a:solidFill>
          <a:ln>
            <a:solidFill>
              <a:srgbClr val="5B4B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Arial" panose="020B0604020202020204" pitchFamily="34" charset="0"/>
                <a:cs typeface="Arial" panose="020B0604020202020204" pitchFamily="34" charset="0"/>
              </a:rPr>
              <a:t>Stage 2 – Exploration &amp; Early Enterprise Activity</a:t>
            </a:r>
          </a:p>
        </p:txBody>
      </p:sp>
      <p:sp>
        <p:nvSpPr>
          <p:cNvPr id="42" name="Arrow: Chevron 41">
            <a:extLst>
              <a:ext uri="{FF2B5EF4-FFF2-40B4-BE49-F238E27FC236}">
                <a16:creationId xmlns:a16="http://schemas.microsoft.com/office/drawing/2014/main" id="{BF79DE1F-F7E1-558D-7CCD-43509AB3CDE1}"/>
              </a:ext>
            </a:extLst>
          </p:cNvPr>
          <p:cNvSpPr/>
          <p:nvPr/>
        </p:nvSpPr>
        <p:spPr>
          <a:xfrm>
            <a:off x="4815840" y="784150"/>
            <a:ext cx="3482340" cy="367758"/>
          </a:xfrm>
          <a:prstGeom prst="chevron">
            <a:avLst/>
          </a:prstGeom>
          <a:solidFill>
            <a:srgbClr val="5B4B8A"/>
          </a:solidFill>
          <a:ln>
            <a:solidFill>
              <a:srgbClr val="5B4B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200" b="1" dirty="0">
                <a:solidFill>
                  <a:schemeClr val="bg1"/>
                </a:solidFill>
                <a:latin typeface="Arial" panose="020B0604020202020204" pitchFamily="34" charset="0"/>
                <a:cs typeface="Arial" panose="020B0604020202020204" pitchFamily="34" charset="0"/>
              </a:rPr>
              <a:t>Stage 3 – Progression &amp; External Ecosystem Engagement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33" name="Shape 0">
            <a:extLst>
              <a:ext uri="{FF2B5EF4-FFF2-40B4-BE49-F238E27FC236}">
                <a16:creationId xmlns:a16="http://schemas.microsoft.com/office/drawing/2014/main" id="{A1BE2194-B7E3-7AF8-F3D1-AF84F479860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STRATEGIC VALUE &amp; SUSTAINABILITY</a:t>
            </a:r>
            <a:endParaRPr lang="en-US" sz="2000" dirty="0">
              <a:latin typeface="Arial Black" panose="020B0A04020102020204" pitchFamily="34" charset="0"/>
            </a:endParaRPr>
          </a:p>
        </p:txBody>
      </p:sp>
      <p:sp>
        <p:nvSpPr>
          <p:cNvPr id="7" name="Text 5"/>
          <p:cNvSpPr/>
          <p:nvPr/>
        </p:nvSpPr>
        <p:spPr>
          <a:xfrm>
            <a:off x="347472" y="1054608"/>
            <a:ext cx="3931920"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They:</a:t>
            </a:r>
            <a:endParaRPr lang="en-US" sz="1200" dirty="0">
              <a:latin typeface="Arial    "/>
            </a:endParaRPr>
          </a:p>
        </p:txBody>
      </p:sp>
      <p:sp>
        <p:nvSpPr>
          <p:cNvPr id="21" name="Text 19"/>
          <p:cNvSpPr/>
          <p:nvPr/>
        </p:nvSpPr>
        <p:spPr>
          <a:xfrm>
            <a:off x="4754880" y="1054608"/>
            <a:ext cx="4041648" cy="365760"/>
          </a:xfrm>
          <a:prstGeom prst="rect">
            <a:avLst/>
          </a:prstGeom>
          <a:noFill/>
          <a:ln/>
        </p:spPr>
        <p:txBody>
          <a:bodyPr wrap="square" lIns="0" tIns="0" rIns="0" bIns="0" rtlCol="0" anchor="ctr"/>
          <a:lstStyle/>
          <a:p>
            <a:pPr marL="0" indent="0">
              <a:buNone/>
            </a:pPr>
            <a:r>
              <a:rPr lang="en-US" sz="1200" b="1" dirty="0">
                <a:solidFill>
                  <a:srgbClr val="FFFFFF"/>
                </a:solidFill>
                <a:latin typeface="Arial    "/>
                <a:ea typeface="Calibri" pitchFamily="34" charset="-122"/>
                <a:cs typeface="Calibri" pitchFamily="34" charset="-120"/>
              </a:rPr>
              <a:t>This mindset helps people:</a:t>
            </a:r>
            <a:endParaRPr lang="en-US" sz="1200" dirty="0">
              <a:latin typeface="Arial    "/>
            </a:endParaRPr>
          </a:p>
        </p:txBody>
      </p:sp>
      <p:sp>
        <p:nvSpPr>
          <p:cNvPr id="34" name="Text 42">
            <a:extLst>
              <a:ext uri="{FF2B5EF4-FFF2-40B4-BE49-F238E27FC236}">
                <a16:creationId xmlns:a16="http://schemas.microsoft.com/office/drawing/2014/main" id="{2CC9579A-2C13-6E53-2D72-FC48ABC6ABA5}"/>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 name="Rectangle: Rounded Corners 1">
            <a:extLst>
              <a:ext uri="{FF2B5EF4-FFF2-40B4-BE49-F238E27FC236}">
                <a16:creationId xmlns:a16="http://schemas.microsoft.com/office/drawing/2014/main" id="{DA85F96C-91FB-C6D7-3367-77003E7ADAC3}"/>
              </a:ext>
            </a:extLst>
          </p:cNvPr>
          <p:cNvSpPr/>
          <p:nvPr/>
        </p:nvSpPr>
        <p:spPr>
          <a:xfrm>
            <a:off x="108204" y="797052"/>
            <a:ext cx="2834640" cy="2194560"/>
          </a:xfrm>
          <a:prstGeom prst="roundRect">
            <a:avLst/>
          </a:prstGeom>
          <a:solidFill>
            <a:srgbClr val="F3E8F7"/>
          </a:solidFill>
          <a:ln>
            <a:solidFill>
              <a:srgbClr val="F3E8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solidFill>
                  <a:srgbClr val="5B4B8A"/>
                </a:solidFill>
                <a:latin typeface="Arial" panose="020B0604020202020204" pitchFamily="34" charset="0"/>
                <a:cs typeface="Arial" panose="020B0604020202020204" pitchFamily="34" charset="0"/>
              </a:rPr>
              <a:t>Lecturer CPD &amp; Train-the Trainer Model </a:t>
            </a:r>
          </a:p>
          <a:p>
            <a:endParaRPr lang="en-GB" sz="1400" dirty="0">
              <a:solidFill>
                <a:srgbClr val="5B4B8A"/>
              </a:solidFill>
              <a:latin typeface="Arial" panose="020B0604020202020204" pitchFamily="34" charset="0"/>
              <a:cs typeface="Arial" panose="020B0604020202020204" pitchFamily="34" charset="0"/>
            </a:endParaRPr>
          </a:p>
          <a:p>
            <a:r>
              <a:rPr lang="en-GB" sz="1200" dirty="0">
                <a:solidFill>
                  <a:srgbClr val="5B4B8A"/>
                </a:solidFill>
                <a:latin typeface="Arial" panose="020B0604020202020204" pitchFamily="34" charset="0"/>
                <a:cs typeface="Arial" panose="020B0604020202020204" pitchFamily="34" charset="0"/>
              </a:rPr>
              <a:t>Sustainability is achieved through a post-delivery Train-the-Trainer model, ensuring capacity is built within colleges without increasing staff workload.</a:t>
            </a:r>
          </a:p>
        </p:txBody>
      </p:sp>
      <p:sp>
        <p:nvSpPr>
          <p:cNvPr id="4" name="Rectangle: Rounded Corners 3">
            <a:extLst>
              <a:ext uri="{FF2B5EF4-FFF2-40B4-BE49-F238E27FC236}">
                <a16:creationId xmlns:a16="http://schemas.microsoft.com/office/drawing/2014/main" id="{2BDF12B8-4F2B-C8B8-FE25-C3AA202F8A0E}"/>
              </a:ext>
            </a:extLst>
          </p:cNvPr>
          <p:cNvSpPr/>
          <p:nvPr/>
        </p:nvSpPr>
        <p:spPr>
          <a:xfrm>
            <a:off x="3141617" y="786384"/>
            <a:ext cx="2834640" cy="2194560"/>
          </a:xfrm>
          <a:prstGeom prst="roundRect">
            <a:avLst/>
          </a:prstGeom>
          <a:solidFill>
            <a:srgbClr val="F3E8F7"/>
          </a:solidFill>
          <a:ln>
            <a:solidFill>
              <a:srgbClr val="F3E8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solidFill>
                  <a:srgbClr val="5B4B8A"/>
                </a:solidFill>
                <a:latin typeface="Arial" panose="020B0604020202020204" pitchFamily="34" charset="0"/>
                <a:cs typeface="Arial" panose="020B0604020202020204" pitchFamily="34" charset="0"/>
              </a:rPr>
              <a:t>Strategic Alignment </a:t>
            </a:r>
          </a:p>
          <a:p>
            <a:endParaRPr lang="en-GB" sz="1400" b="1" dirty="0">
              <a:solidFill>
                <a:srgbClr val="5B4B8A"/>
              </a:solidFill>
              <a:latin typeface="Arial" panose="020B0604020202020204" pitchFamily="34" charset="0"/>
              <a:cs typeface="Arial" panose="020B0604020202020204" pitchFamily="34" charset="0"/>
            </a:endParaRPr>
          </a:p>
          <a:p>
            <a:r>
              <a:rPr lang="en-GB" sz="1200" dirty="0">
                <a:solidFill>
                  <a:srgbClr val="5B4B8A"/>
                </a:solidFill>
                <a:latin typeface="Arial" panose="020B0604020202020204" pitchFamily="34" charset="0"/>
                <a:cs typeface="Arial" panose="020B0604020202020204" pitchFamily="34" charset="0"/>
              </a:rPr>
              <a:t>Aligns directly with the Scottish Tech Ecosystem Review (STER), the National Strategy for Economic Transformation (NSET) and the College Blueprint for Scotland.</a:t>
            </a:r>
          </a:p>
        </p:txBody>
      </p:sp>
      <p:sp>
        <p:nvSpPr>
          <p:cNvPr id="28" name="Rectangle: Rounded Corners 27">
            <a:extLst>
              <a:ext uri="{FF2B5EF4-FFF2-40B4-BE49-F238E27FC236}">
                <a16:creationId xmlns:a16="http://schemas.microsoft.com/office/drawing/2014/main" id="{B34F8F54-381C-F500-12F3-C6B95F62594C}"/>
              </a:ext>
            </a:extLst>
          </p:cNvPr>
          <p:cNvSpPr/>
          <p:nvPr/>
        </p:nvSpPr>
        <p:spPr>
          <a:xfrm>
            <a:off x="6146292" y="786384"/>
            <a:ext cx="2834640" cy="2194560"/>
          </a:xfrm>
          <a:prstGeom prst="roundRect">
            <a:avLst/>
          </a:prstGeom>
          <a:solidFill>
            <a:srgbClr val="F3E8F7"/>
          </a:solidFill>
          <a:ln>
            <a:solidFill>
              <a:srgbClr val="F3E8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1400" b="1" dirty="0">
                <a:solidFill>
                  <a:srgbClr val="5B4B8A"/>
                </a:solidFill>
                <a:latin typeface="Arial" panose="020B0604020202020204" pitchFamily="34" charset="0"/>
                <a:cs typeface="Arial" panose="020B0604020202020204" pitchFamily="34" charset="0"/>
              </a:rPr>
              <a:t>Community &amp; Employer Partnerships</a:t>
            </a:r>
          </a:p>
          <a:p>
            <a:endParaRPr lang="en-GB" sz="1400" dirty="0">
              <a:solidFill>
                <a:srgbClr val="5B4B8A"/>
              </a:solidFill>
              <a:latin typeface="Arial" panose="020B0604020202020204" pitchFamily="34" charset="0"/>
              <a:cs typeface="Arial" panose="020B0604020202020204" pitchFamily="34" charset="0"/>
            </a:endParaRPr>
          </a:p>
          <a:p>
            <a:r>
              <a:rPr lang="en-GB" sz="1400" dirty="0">
                <a:solidFill>
                  <a:srgbClr val="5B4B8A"/>
                </a:solidFill>
                <a:latin typeface="Arial" panose="020B0604020202020204" pitchFamily="34" charset="0"/>
                <a:cs typeface="Arial" panose="020B0604020202020204" pitchFamily="34" charset="0"/>
              </a:rPr>
              <a:t> </a:t>
            </a:r>
            <a:r>
              <a:rPr lang="en-GB" sz="1200" dirty="0">
                <a:solidFill>
                  <a:srgbClr val="5B4B8A"/>
                </a:solidFill>
                <a:latin typeface="Arial" panose="020B0604020202020204" pitchFamily="34" charset="0"/>
                <a:cs typeface="Arial" panose="020B0604020202020204" pitchFamily="34" charset="0"/>
              </a:rPr>
              <a:t>Strengthens community and employer partnerships whilst ensuring equitable access to enterprise learning across regions and disciplines.</a:t>
            </a:r>
            <a:endParaRPr lang="en-GB" sz="1400" dirty="0">
              <a:solidFill>
                <a:srgbClr val="5B4B8A"/>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BFC43D6F-4222-EF5B-A251-30368AB1B059}"/>
              </a:ext>
            </a:extLst>
          </p:cNvPr>
          <p:cNvSpPr txBox="1"/>
          <p:nvPr/>
        </p:nvSpPr>
        <p:spPr>
          <a:xfrm>
            <a:off x="108204" y="3130296"/>
            <a:ext cx="8688324" cy="1938992"/>
          </a:xfrm>
          <a:prstGeom prst="rect">
            <a:avLst/>
          </a:prstGeom>
          <a:noFill/>
        </p:spPr>
        <p:txBody>
          <a:bodyPr wrap="square">
            <a:spAutoFit/>
          </a:bodyPr>
          <a:lstStyle/>
          <a:p>
            <a:r>
              <a:rPr lang="en-GB" sz="1400" b="1" dirty="0">
                <a:solidFill>
                  <a:srgbClr val="5B4B8A"/>
                </a:solidFill>
                <a:latin typeface="Arial" panose="020B0604020202020204" pitchFamily="34" charset="0"/>
                <a:cs typeface="Arial" panose="020B0604020202020204" pitchFamily="34" charset="0"/>
              </a:rPr>
              <a:t>The Train-the-Trainer approach includes: </a:t>
            </a:r>
          </a:p>
          <a:p>
            <a:endParaRPr lang="en-GB" sz="1400" b="1" dirty="0">
              <a:solidFill>
                <a:srgbClr val="5B4B8A"/>
              </a:solidFill>
              <a:latin typeface="Arial" panose="020B0604020202020204" pitchFamily="34" charset="0"/>
              <a:cs typeface="Arial" panose="020B0604020202020204" pitchFamily="34" charset="0"/>
            </a:endParaRPr>
          </a:p>
          <a:p>
            <a:r>
              <a:rPr lang="en-GB" sz="1400" b="1" dirty="0">
                <a:solidFill>
                  <a:srgbClr val="5B4B8A"/>
                </a:solidFill>
                <a:latin typeface="Arial" panose="020B0604020202020204" pitchFamily="34" charset="0"/>
                <a:cs typeface="Arial" panose="020B0604020202020204" pitchFamily="34" charset="0"/>
              </a:rPr>
              <a:t>Co-delivery                                                     Reflection                                      Resources </a:t>
            </a:r>
          </a:p>
          <a:p>
            <a:r>
              <a:rPr lang="en-GB" sz="1200" dirty="0">
                <a:latin typeface="Arial" panose="020B0604020202020204" pitchFamily="34" charset="0"/>
                <a:cs typeface="Arial" panose="020B0604020202020204" pitchFamily="34" charset="0"/>
              </a:rPr>
              <a:t>Co-delivery with the EIR during                                   Structured reflective sessions                 Adaptable teaching resources</a:t>
            </a:r>
          </a:p>
          <a:p>
            <a:r>
              <a:rPr lang="en-GB" sz="1200" dirty="0">
                <a:latin typeface="Arial" panose="020B0604020202020204" pitchFamily="34" charset="0"/>
                <a:cs typeface="Arial" panose="020B0604020202020204" pitchFamily="34" charset="0"/>
              </a:rPr>
              <a:t> initial delivery cycles.                                                  following delivery.                                   and challenge materials. </a:t>
            </a:r>
          </a:p>
          <a:p>
            <a:endParaRPr lang="en-GB" sz="1200" dirty="0">
              <a:latin typeface="Arial" panose="020B0604020202020204" pitchFamily="34" charset="0"/>
              <a:cs typeface="Arial" panose="020B0604020202020204" pitchFamily="34" charset="0"/>
            </a:endParaRPr>
          </a:p>
          <a:p>
            <a:r>
              <a:rPr lang="en-GB" sz="1400" dirty="0">
                <a:latin typeface="Arial" panose="020B0604020202020204" pitchFamily="34" charset="0"/>
                <a:cs typeface="Arial" panose="020B0604020202020204" pitchFamily="34" charset="0"/>
              </a:rPr>
              <a:t>	</a:t>
            </a:r>
            <a:r>
              <a:rPr lang="en-GB" sz="1200" dirty="0">
                <a:latin typeface="Arial" panose="020B0604020202020204" pitchFamily="34" charset="0"/>
                <a:cs typeface="Arial" panose="020B0604020202020204" pitchFamily="34" charset="0"/>
              </a:rPr>
              <a:t>This model enables enterprise learning to become embedded, repeatable and locally owned 	</a:t>
            </a:r>
          </a:p>
          <a:p>
            <a:r>
              <a:rPr lang="en-GB" sz="1200" dirty="0">
                <a:latin typeface="Arial" panose="020B0604020202020204" pitchFamily="34" charset="0"/>
                <a:cs typeface="Arial" panose="020B0604020202020204" pitchFamily="34" charset="0"/>
              </a:rPr>
              <a:t>                     within each college, positioning West Lothian College, Edinburgh College and Forth Valley College</a:t>
            </a:r>
          </a:p>
          <a:p>
            <a:r>
              <a:rPr lang="en-GB" sz="1200" dirty="0">
                <a:latin typeface="Arial" panose="020B0604020202020204" pitchFamily="34" charset="0"/>
                <a:cs typeface="Arial" panose="020B0604020202020204" pitchFamily="34" charset="0"/>
              </a:rPr>
              <a:t>                     as leaders in inclusive entrepreneurial education. </a:t>
            </a:r>
            <a:endParaRPr lang="en-GB" sz="1400" dirty="0">
              <a:latin typeface="Arial" panose="020B0604020202020204" pitchFamily="34" charset="0"/>
              <a:cs typeface="Arial" panose="020B0604020202020204" pitchFamily="34" charset="0"/>
            </a:endParaRPr>
          </a:p>
        </p:txBody>
      </p:sp>
      <p:cxnSp>
        <p:nvCxnSpPr>
          <p:cNvPr id="31" name="Straight Connector 30">
            <a:extLst>
              <a:ext uri="{FF2B5EF4-FFF2-40B4-BE49-F238E27FC236}">
                <a16:creationId xmlns:a16="http://schemas.microsoft.com/office/drawing/2014/main" id="{D7DF9919-C45A-6573-F997-DA3403BD55E6}"/>
              </a:ext>
            </a:extLst>
          </p:cNvPr>
          <p:cNvCxnSpPr>
            <a:cxnSpLocks/>
          </p:cNvCxnSpPr>
          <p:nvPr/>
        </p:nvCxnSpPr>
        <p:spPr>
          <a:xfrm>
            <a:off x="944880" y="4396740"/>
            <a:ext cx="0" cy="640659"/>
          </a:xfrm>
          <a:prstGeom prst="line">
            <a:avLst/>
          </a:prstGeom>
          <a:ln>
            <a:solidFill>
              <a:srgbClr val="5B4B8A"/>
            </a:solidFill>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44" name="Shape 0">
            <a:extLst>
              <a:ext uri="{FF2B5EF4-FFF2-40B4-BE49-F238E27FC236}">
                <a16:creationId xmlns:a16="http://schemas.microsoft.com/office/drawing/2014/main" id="{7881A8E8-4690-F300-2D98-2CC53B899D30}"/>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3258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NATIONAL CONTEXT &amp; RATIONALE</a:t>
            </a:r>
            <a:endParaRPr lang="en-US" sz="2000" dirty="0">
              <a:latin typeface="Arial Black" panose="020B0A04020102020204" pitchFamily="34" charset="0"/>
            </a:endParaRPr>
          </a:p>
        </p:txBody>
      </p:sp>
      <p:sp>
        <p:nvSpPr>
          <p:cNvPr id="45" name="Text 42">
            <a:extLst>
              <a:ext uri="{FF2B5EF4-FFF2-40B4-BE49-F238E27FC236}">
                <a16:creationId xmlns:a16="http://schemas.microsoft.com/office/drawing/2014/main" id="{06810B0E-90A4-EC98-1BE7-3954EC4D5467}"/>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D37255FC-EB4A-7C14-CF35-AEE96FC4AC2E}"/>
              </a:ext>
            </a:extLst>
          </p:cNvPr>
          <p:cNvSpPr txBox="1"/>
          <p:nvPr/>
        </p:nvSpPr>
        <p:spPr>
          <a:xfrm>
            <a:off x="133350" y="941421"/>
            <a:ext cx="8644890" cy="3539430"/>
          </a:xfrm>
          <a:prstGeom prst="rect">
            <a:avLst/>
          </a:prstGeom>
          <a:noFill/>
        </p:spPr>
        <p:txBody>
          <a:bodyPr wrap="square">
            <a:spAutoFit/>
          </a:bodyPr>
          <a:lstStyle/>
          <a:p>
            <a:r>
              <a:rPr lang="en-GB" sz="1400" b="1" dirty="0">
                <a:solidFill>
                  <a:srgbClr val="5B4B8A"/>
                </a:solidFill>
                <a:latin typeface="Arial" panose="020B0604020202020204" pitchFamily="34" charset="0"/>
                <a:cs typeface="Arial" panose="020B0604020202020204" pitchFamily="34" charset="0"/>
              </a:rPr>
              <a:t>Scotland needs learners who are creative, confident and adaptable and who able to solve problems, contribute to their communities and think entrepreneurially in a rapidly changing world. </a:t>
            </a:r>
          </a:p>
          <a:p>
            <a:endParaRPr lang="en-GB" sz="1400" b="1" dirty="0">
              <a:solidFill>
                <a:srgbClr val="5B4B8A"/>
              </a:solidFill>
              <a:latin typeface="Arial" panose="020B0604020202020204" pitchFamily="34" charset="0"/>
              <a:cs typeface="Arial" panose="020B0604020202020204" pitchFamily="34" charset="0"/>
            </a:endParaRPr>
          </a:p>
          <a:p>
            <a:r>
              <a:rPr lang="en-GB" sz="1400" b="1" dirty="0">
                <a:solidFill>
                  <a:srgbClr val="5B4B8A"/>
                </a:solidFill>
                <a:latin typeface="Arial" panose="020B0604020202020204" pitchFamily="34" charset="0"/>
                <a:cs typeface="Arial" panose="020B0604020202020204" pitchFamily="34" charset="0"/>
              </a:rPr>
              <a:t>However, many college learners do not see entrepreneurship as relevant to them</a:t>
            </a:r>
            <a:r>
              <a:rPr lang="en-GB" sz="1400" dirty="0">
                <a:latin typeface="Arial" panose="020B0604020202020204" pitchFamily="34" charset="0"/>
                <a:cs typeface="Arial" panose="020B0604020202020204" pitchFamily="34" charset="0"/>
              </a:rPr>
              <a:t>. Common barriers include low confidence and fear of failure, limited exposure to relatable role models, and a widespread perception that entrepreneurship is only about starting a business. For many learners, there is also no clear connection between enterprise and their subject area, lived experience or local community. Traditional entry points, such as business competitions, accelerators or start-up programmes can feel intimidating, inaccessible or simply not designed with them in mind. </a:t>
            </a:r>
          </a:p>
          <a:p>
            <a:endParaRPr lang="en-GB" sz="1400" dirty="0">
              <a:latin typeface="Arial" panose="020B0604020202020204" pitchFamily="34" charset="0"/>
              <a:cs typeface="Arial" panose="020B0604020202020204" pitchFamily="34" charset="0"/>
            </a:endParaRPr>
          </a:p>
          <a:p>
            <a:r>
              <a:rPr lang="en-GB" sz="1400" b="1" dirty="0">
                <a:solidFill>
                  <a:srgbClr val="5B4B8A"/>
                </a:solidFill>
                <a:latin typeface="Arial" panose="020B0604020202020204" pitchFamily="34" charset="0"/>
                <a:cs typeface="Arial" panose="020B0604020202020204" pitchFamily="34" charset="0"/>
              </a:rPr>
              <a:t>To address this</a:t>
            </a:r>
            <a:r>
              <a:rPr lang="en-GB" sz="1400" dirty="0">
                <a:latin typeface="Arial" panose="020B0604020202020204" pitchFamily="34" charset="0"/>
                <a:cs typeface="Arial" panose="020B0604020202020204" pitchFamily="34" charset="0"/>
              </a:rPr>
              <a:t>, colleges require inclusive, confidence-building approaches that meet learners where they are. Effective enterprise learning must begin with mindset and curiosity, use real and local challenges, and allow learners to explore ideas safely. It should focus on developing transferable meta-skills and offer visible, realistic routes for progression, without assuming a single destination. </a:t>
            </a:r>
          </a:p>
          <a:p>
            <a:endParaRPr lang="en-GB" sz="1400" dirty="0">
              <a:latin typeface="Arial" panose="020B0604020202020204" pitchFamily="34" charset="0"/>
              <a:cs typeface="Arial" panose="020B0604020202020204" pitchFamily="34" charset="0"/>
            </a:endParaRPr>
          </a:p>
          <a:p>
            <a:r>
              <a:rPr lang="en-GB" sz="1400" b="1" dirty="0">
                <a:solidFill>
                  <a:srgbClr val="5B4B8A"/>
                </a:solidFill>
                <a:latin typeface="Arial" panose="020B0604020202020204" pitchFamily="34" charset="0"/>
                <a:cs typeface="Arial" panose="020B0604020202020204" pitchFamily="34" charset="0"/>
              </a:rPr>
              <a:t>META-</a:t>
            </a:r>
            <a:r>
              <a:rPr lang="en-GB" sz="1400" b="1" dirty="0" err="1">
                <a:solidFill>
                  <a:srgbClr val="5B4B8A"/>
                </a:solidFill>
                <a:latin typeface="Arial" panose="020B0604020202020204" pitchFamily="34" charset="0"/>
                <a:cs typeface="Arial" panose="020B0604020202020204" pitchFamily="34" charset="0"/>
              </a:rPr>
              <a:t>preneur</a:t>
            </a:r>
            <a:r>
              <a:rPr lang="en-GB" sz="1400" b="1" dirty="0">
                <a:solidFill>
                  <a:srgbClr val="5B4B8A"/>
                </a:solidFill>
                <a:latin typeface="Arial" panose="020B0604020202020204" pitchFamily="34" charset="0"/>
                <a:cs typeface="Arial" panose="020B0604020202020204" pitchFamily="34" charset="0"/>
              </a:rPr>
              <a:t> has been designed to meet these needs directly.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2" name="Shape 0">
            <a:extLst>
              <a:ext uri="{FF2B5EF4-FFF2-40B4-BE49-F238E27FC236}">
                <a16:creationId xmlns:a16="http://schemas.microsoft.com/office/drawing/2014/main" id="{07ACA45F-5F32-C6C2-8675-D9E0C2882967}"/>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PROGRAMME DESIGN:</a:t>
            </a:r>
          </a:p>
          <a:p>
            <a:pPr marL="0" indent="0">
              <a:buNone/>
            </a:pPr>
            <a:r>
              <a:rPr lang="en-US" sz="1400" dirty="0">
                <a:solidFill>
                  <a:srgbClr val="FFFFFF"/>
                </a:solidFill>
                <a:latin typeface="Arial" panose="020B0604020202020204" pitchFamily="34" charset="0"/>
                <a:ea typeface="Calibri" pitchFamily="34" charset="-122"/>
                <a:cs typeface="Arial" panose="020B0604020202020204" pitchFamily="34" charset="0"/>
              </a:rPr>
              <a:t>MEETING LEARNERS WHERE THEY ARE</a:t>
            </a:r>
            <a:endParaRPr lang="en-US" sz="1400" dirty="0">
              <a:latin typeface="Arial" panose="020B0604020202020204" pitchFamily="34" charset="0"/>
              <a:cs typeface="Arial" panose="020B0604020202020204" pitchFamily="34" charset="0"/>
            </a:endParaRPr>
          </a:p>
        </p:txBody>
      </p:sp>
      <p:sp>
        <p:nvSpPr>
          <p:cNvPr id="5" name="Shape 3"/>
          <p:cNvSpPr/>
          <p:nvPr/>
        </p:nvSpPr>
        <p:spPr>
          <a:xfrm>
            <a:off x="256032" y="777240"/>
            <a:ext cx="2798064" cy="457200"/>
          </a:xfrm>
          <a:prstGeom prst="rect">
            <a:avLst/>
          </a:prstGeom>
          <a:solidFill>
            <a:srgbClr val="9B4DAF"/>
          </a:solidFill>
          <a:ln w="12700">
            <a:solidFill>
              <a:srgbClr val="9B4DAF"/>
            </a:solidFill>
            <a:prstDash val="solid"/>
          </a:ln>
        </p:spPr>
        <p:txBody>
          <a:bodyPr/>
          <a:lstStyle/>
          <a:p>
            <a:endParaRPr lang="en-US" sz="1100">
              <a:latin typeface="Arial" panose="020B0604020202020204" pitchFamily="34" charset="0"/>
              <a:cs typeface="Arial" panose="020B0604020202020204" pitchFamily="34" charset="0"/>
            </a:endParaRPr>
          </a:p>
        </p:txBody>
      </p:sp>
      <p:sp>
        <p:nvSpPr>
          <p:cNvPr id="6" name="Text 4"/>
          <p:cNvSpPr/>
          <p:nvPr/>
        </p:nvSpPr>
        <p:spPr>
          <a:xfrm>
            <a:off x="256032" y="777240"/>
            <a:ext cx="2798064" cy="457200"/>
          </a:xfrm>
          <a:prstGeom prst="rect">
            <a:avLst/>
          </a:prstGeom>
          <a:solidFill>
            <a:srgbClr val="5B4B8A"/>
          </a:solidFill>
          <a:ln/>
        </p:spPr>
        <p:txBody>
          <a:bodyPr wrap="square" lIns="0" tIns="0" rIns="0" bIns="0" rtlCol="0" anchor="ctr"/>
          <a:lstStyle/>
          <a:p>
            <a:pPr marL="0" indent="0" algn="ctr">
              <a:buNone/>
            </a:pPr>
            <a:r>
              <a:rPr lang="en-US" sz="1100" b="1" dirty="0">
                <a:solidFill>
                  <a:srgbClr val="FFFFFF"/>
                </a:solidFill>
                <a:latin typeface="Arial" panose="020B0604020202020204" pitchFamily="34" charset="0"/>
                <a:ea typeface="Calibri" pitchFamily="34" charset="-122"/>
                <a:cs typeface="Arial" panose="020B0604020202020204" pitchFamily="34" charset="0"/>
              </a:rPr>
              <a:t>DESIGNED AROUND LEARNERS REAL LIVES</a:t>
            </a:r>
            <a:endParaRPr lang="en-US" sz="1100" dirty="0">
              <a:latin typeface="Arial" panose="020B0604020202020204" pitchFamily="34" charset="0"/>
              <a:cs typeface="Arial" panose="020B0604020202020204" pitchFamily="34" charset="0"/>
            </a:endParaRPr>
          </a:p>
        </p:txBody>
      </p:sp>
      <p:sp>
        <p:nvSpPr>
          <p:cNvPr id="7" name="Shape 5"/>
          <p:cNvSpPr/>
          <p:nvPr/>
        </p:nvSpPr>
        <p:spPr>
          <a:xfrm>
            <a:off x="256032" y="1280160"/>
            <a:ext cx="2798064" cy="2926080"/>
          </a:xfrm>
          <a:prstGeom prst="rect">
            <a:avLst/>
          </a:prstGeom>
          <a:solidFill>
            <a:srgbClr val="F3E8F7"/>
          </a:solidFill>
          <a:ln w="12700">
            <a:solidFill>
              <a:srgbClr val="9B4DAF"/>
            </a:solidFill>
            <a:prstDash val="solid"/>
          </a:ln>
        </p:spPr>
        <p:txBody>
          <a:bodyPr/>
          <a:lstStyle/>
          <a:p>
            <a:r>
              <a:rPr lang="en-GB" sz="1000" dirty="0">
                <a:latin typeface="Arial" panose="020B0604020202020204" pitchFamily="34" charset="0"/>
                <a:cs typeface="Arial" panose="020B0604020202020204" pitchFamily="34" charset="0"/>
              </a:rPr>
              <a:t>META-</a:t>
            </a:r>
            <a:r>
              <a:rPr lang="en-GB" sz="1000" dirty="0" err="1">
                <a:latin typeface="Arial" panose="020B0604020202020204" pitchFamily="34" charset="0"/>
                <a:cs typeface="Arial" panose="020B0604020202020204" pitchFamily="34" charset="0"/>
              </a:rPr>
              <a:t>preneur</a:t>
            </a:r>
            <a:r>
              <a:rPr lang="en-GB" sz="1000" dirty="0">
                <a:latin typeface="Arial" panose="020B0604020202020204" pitchFamily="34" charset="0"/>
                <a:cs typeface="Arial" panose="020B0604020202020204" pitchFamily="34" charset="0"/>
              </a:rPr>
              <a:t> reflects the realities of college learners' lives, including caring responsibilities, paid work, financial pressure, limited time and varying levels of confidence and self-belief. The programme is supportive, flexible and low-risk. Learners are not expected to start a business or commit to immediate action.</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Instead, META-</a:t>
            </a:r>
            <a:r>
              <a:rPr lang="en-GB" sz="1000" dirty="0" err="1">
                <a:latin typeface="Arial" panose="020B0604020202020204" pitchFamily="34" charset="0"/>
                <a:cs typeface="Arial" panose="020B0604020202020204" pitchFamily="34" charset="0"/>
              </a:rPr>
              <a:t>preneur</a:t>
            </a:r>
            <a:r>
              <a:rPr lang="en-GB" sz="1000" dirty="0">
                <a:latin typeface="Arial" panose="020B0604020202020204" pitchFamily="34" charset="0"/>
                <a:cs typeface="Arial" panose="020B0604020202020204" pitchFamily="34" charset="0"/>
              </a:rPr>
              <a:t> creates space to explore ideas, try things out and develop confidence over time. It helps learners see what is possible when entrepreneurial thinking 4 such as problem solving, creativity and initiative 4 is applied to learning, work and everyday life. The emphasis is firmly on mindset and skills, not pressure or prescribed outcomes.</a:t>
            </a:r>
            <a:endParaRPr lang="en-US" sz="1000" dirty="0">
              <a:latin typeface="Arial" panose="020B0604020202020204" pitchFamily="34" charset="0"/>
              <a:cs typeface="Arial" panose="020B0604020202020204" pitchFamily="34" charset="0"/>
            </a:endParaRPr>
          </a:p>
        </p:txBody>
      </p:sp>
      <p:sp>
        <p:nvSpPr>
          <p:cNvPr id="8" name="Text 6"/>
          <p:cNvSpPr/>
          <p:nvPr/>
        </p:nvSpPr>
        <p:spPr>
          <a:xfrm>
            <a:off x="256032" y="1280160"/>
            <a:ext cx="2798064" cy="2926080"/>
          </a:xfrm>
          <a:prstGeom prst="rect">
            <a:avLst/>
          </a:prstGeom>
          <a:noFill/>
          <a:ln/>
        </p:spPr>
        <p:txBody>
          <a:bodyPr wrap="square" rtlCol="0" anchor="ctr"/>
          <a:lstStyle/>
          <a:p>
            <a:pPr marL="0" indent="0" algn="ctr">
              <a:buNone/>
            </a:pPr>
            <a:endParaRPr lang="en-US" sz="1300" dirty="0"/>
          </a:p>
        </p:txBody>
      </p:sp>
      <p:sp>
        <p:nvSpPr>
          <p:cNvPr id="9" name="Shape 7"/>
          <p:cNvSpPr/>
          <p:nvPr/>
        </p:nvSpPr>
        <p:spPr>
          <a:xfrm>
            <a:off x="3200400" y="772169"/>
            <a:ext cx="2798064" cy="457200"/>
          </a:xfrm>
          <a:prstGeom prst="rect">
            <a:avLst/>
          </a:prstGeom>
          <a:solidFill>
            <a:srgbClr val="5B4B8A"/>
          </a:solidFill>
          <a:ln w="12700">
            <a:solidFill>
              <a:srgbClr val="9B4DAF"/>
            </a:solidFill>
            <a:prstDash val="solid"/>
          </a:ln>
        </p:spPr>
        <p:txBody>
          <a:bodyPr/>
          <a:lstStyle/>
          <a:p>
            <a:endParaRPr lang="en-US" sz="1100">
              <a:latin typeface="Arial" panose="020B0604020202020204" pitchFamily="34" charset="0"/>
              <a:cs typeface="Arial" panose="020B0604020202020204" pitchFamily="34" charset="0"/>
            </a:endParaRPr>
          </a:p>
        </p:txBody>
      </p:sp>
      <p:sp>
        <p:nvSpPr>
          <p:cNvPr id="10" name="Text 8"/>
          <p:cNvSpPr/>
          <p:nvPr/>
        </p:nvSpPr>
        <p:spPr>
          <a:xfrm>
            <a:off x="3200400" y="777240"/>
            <a:ext cx="2798064"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anose="020B0604020202020204" pitchFamily="34" charset="0"/>
                <a:ea typeface="Calibri" pitchFamily="34" charset="-122"/>
                <a:cs typeface="Arial" panose="020B0604020202020204" pitchFamily="34" charset="0"/>
              </a:rPr>
              <a:t>FLEXIBLE LEARNER JOURNEYS</a:t>
            </a:r>
            <a:endParaRPr lang="en-US" sz="1100" dirty="0">
              <a:latin typeface="Arial" panose="020B0604020202020204" pitchFamily="34" charset="0"/>
              <a:cs typeface="Arial" panose="020B0604020202020204" pitchFamily="34" charset="0"/>
            </a:endParaRPr>
          </a:p>
        </p:txBody>
      </p:sp>
      <p:sp>
        <p:nvSpPr>
          <p:cNvPr id="11" name="Shape 9"/>
          <p:cNvSpPr/>
          <p:nvPr/>
        </p:nvSpPr>
        <p:spPr>
          <a:xfrm>
            <a:off x="3200400" y="1280160"/>
            <a:ext cx="2798064" cy="2926080"/>
          </a:xfrm>
          <a:prstGeom prst="rect">
            <a:avLst/>
          </a:prstGeom>
          <a:solidFill>
            <a:schemeClr val="bg1"/>
          </a:solidFill>
          <a:ln w="12700">
            <a:solidFill>
              <a:srgbClr val="9B4DAF"/>
            </a:solidFill>
            <a:prstDash val="solid"/>
          </a:ln>
        </p:spPr>
        <p:txBody>
          <a:bodyPr/>
          <a:lstStyle/>
          <a:p>
            <a:endParaRPr lang="en-US"/>
          </a:p>
        </p:txBody>
      </p:sp>
      <p:sp>
        <p:nvSpPr>
          <p:cNvPr id="12" name="Text 10"/>
          <p:cNvSpPr/>
          <p:nvPr/>
        </p:nvSpPr>
        <p:spPr>
          <a:xfrm>
            <a:off x="3200400" y="1280160"/>
            <a:ext cx="2798064" cy="2926080"/>
          </a:xfrm>
          <a:prstGeom prst="rect">
            <a:avLst/>
          </a:prstGeom>
          <a:noFill/>
          <a:ln/>
        </p:spPr>
        <p:txBody>
          <a:bodyPr wrap="square" rtlCol="0" anchor="t" anchorCtr="0"/>
          <a:lstStyle/>
          <a:p>
            <a:r>
              <a:rPr lang="en-GB" sz="1000" dirty="0">
                <a:latin typeface="Arial" panose="020B0604020202020204" pitchFamily="34" charset="0"/>
                <a:cs typeface="Arial" panose="020B0604020202020204" pitchFamily="34" charset="0"/>
              </a:rPr>
              <a:t>Learner journeys through META </a:t>
            </a:r>
            <a:r>
              <a:rPr lang="en-GB" sz="1000" dirty="0" err="1">
                <a:latin typeface="Arial" panose="020B0604020202020204" pitchFamily="34" charset="0"/>
                <a:cs typeface="Arial" panose="020B0604020202020204" pitchFamily="34" charset="0"/>
              </a:rPr>
              <a:t>preneur</a:t>
            </a:r>
            <a:r>
              <a:rPr lang="en-GB" sz="1000" dirty="0">
                <a:latin typeface="Arial" panose="020B0604020202020204" pitchFamily="34" charset="0"/>
                <a:cs typeface="Arial" panose="020B0604020202020204" pitchFamily="34" charset="0"/>
              </a:rPr>
              <a:t> are intentionally non linear. At any point, learners may progress into employment, volunteering or community activity, explore freelancing or self-employment at a later stage, or move into further learning. Every route is valid, and no outcome is treated as failure. </a:t>
            </a:r>
          </a:p>
          <a:p>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META-</a:t>
            </a:r>
            <a:r>
              <a:rPr lang="en-GB" sz="1000" dirty="0" err="1">
                <a:latin typeface="Arial" panose="020B0604020202020204" pitchFamily="34" charset="0"/>
                <a:cs typeface="Arial" panose="020B0604020202020204" pitchFamily="34" charset="0"/>
              </a:rPr>
              <a:t>preneur</a:t>
            </a:r>
            <a:r>
              <a:rPr lang="en-GB" sz="1000" dirty="0">
                <a:latin typeface="Arial" panose="020B0604020202020204" pitchFamily="34" charset="0"/>
                <a:cs typeface="Arial" panose="020B0604020202020204" pitchFamily="34" charset="0"/>
              </a:rPr>
              <a:t>: Think Differently provides a supportive foundation that empowers learners to move forward with confidence, whatever their next step may be.</a:t>
            </a:r>
            <a:endParaRPr lang="en-US" sz="1000" dirty="0">
              <a:latin typeface="Arial" panose="020B0604020202020204" pitchFamily="34" charset="0"/>
              <a:cs typeface="Arial" panose="020B0604020202020204" pitchFamily="34" charset="0"/>
            </a:endParaRPr>
          </a:p>
        </p:txBody>
      </p:sp>
      <p:sp>
        <p:nvSpPr>
          <p:cNvPr id="13" name="Shape 11"/>
          <p:cNvSpPr/>
          <p:nvPr/>
        </p:nvSpPr>
        <p:spPr>
          <a:xfrm>
            <a:off x="6144768" y="777240"/>
            <a:ext cx="2798064" cy="457200"/>
          </a:xfrm>
          <a:prstGeom prst="rect">
            <a:avLst/>
          </a:prstGeom>
          <a:solidFill>
            <a:srgbClr val="5B4B8A"/>
          </a:solidFill>
          <a:ln w="12700">
            <a:solidFill>
              <a:srgbClr val="9B4DAF"/>
            </a:solidFill>
            <a:prstDash val="solid"/>
          </a:ln>
        </p:spPr>
        <p:txBody>
          <a:bodyPr/>
          <a:lstStyle/>
          <a:p>
            <a:endParaRPr lang="en-US" sz="1100">
              <a:latin typeface="Arial" panose="020B0604020202020204" pitchFamily="34" charset="0"/>
              <a:cs typeface="Arial" panose="020B0604020202020204" pitchFamily="34" charset="0"/>
            </a:endParaRPr>
          </a:p>
        </p:txBody>
      </p:sp>
      <p:sp>
        <p:nvSpPr>
          <p:cNvPr id="14" name="Text 12"/>
          <p:cNvSpPr/>
          <p:nvPr/>
        </p:nvSpPr>
        <p:spPr>
          <a:xfrm>
            <a:off x="6144768" y="777240"/>
            <a:ext cx="2798064" cy="457200"/>
          </a:xfrm>
          <a:prstGeom prst="rect">
            <a:avLst/>
          </a:prstGeom>
          <a:noFill/>
          <a:ln/>
        </p:spPr>
        <p:txBody>
          <a:bodyPr wrap="square" lIns="0" tIns="0" rIns="0" bIns="0" rtlCol="0" anchor="ctr"/>
          <a:lstStyle/>
          <a:p>
            <a:pPr marL="0" indent="0" algn="ctr">
              <a:buNone/>
            </a:pPr>
            <a:r>
              <a:rPr lang="en-US" sz="1100" b="1" dirty="0">
                <a:solidFill>
                  <a:srgbClr val="FFFFFF"/>
                </a:solidFill>
                <a:latin typeface="Arial" panose="020B0604020202020204" pitchFamily="34" charset="0"/>
                <a:ea typeface="Calibri" pitchFamily="34" charset="-122"/>
                <a:cs typeface="Arial" panose="020B0604020202020204" pitchFamily="34" charset="0"/>
              </a:rPr>
              <a:t>META SKILLS AT THE CORE</a:t>
            </a:r>
            <a:endParaRPr lang="en-US" sz="1100" dirty="0">
              <a:latin typeface="Arial" panose="020B0604020202020204" pitchFamily="34" charset="0"/>
              <a:cs typeface="Arial" panose="020B0604020202020204" pitchFamily="34" charset="0"/>
            </a:endParaRPr>
          </a:p>
        </p:txBody>
      </p:sp>
      <p:sp>
        <p:nvSpPr>
          <p:cNvPr id="15" name="Shape 13"/>
          <p:cNvSpPr/>
          <p:nvPr/>
        </p:nvSpPr>
        <p:spPr>
          <a:xfrm>
            <a:off x="6144768" y="1280160"/>
            <a:ext cx="2798064" cy="2926080"/>
          </a:xfrm>
          <a:prstGeom prst="rect">
            <a:avLst/>
          </a:prstGeom>
          <a:solidFill>
            <a:srgbClr val="F3E8F7"/>
          </a:solidFill>
          <a:ln w="12700">
            <a:solidFill>
              <a:srgbClr val="9B4DAF"/>
            </a:solidFill>
            <a:prstDash val="solid"/>
          </a:ln>
        </p:spPr>
        <p:txBody>
          <a:bodyPr/>
          <a:lstStyle/>
          <a:p>
            <a:endParaRPr lang="en-US"/>
          </a:p>
        </p:txBody>
      </p:sp>
      <p:sp>
        <p:nvSpPr>
          <p:cNvPr id="16" name="Text 14"/>
          <p:cNvSpPr/>
          <p:nvPr/>
        </p:nvSpPr>
        <p:spPr>
          <a:xfrm>
            <a:off x="6144768" y="1280160"/>
            <a:ext cx="2798064" cy="2926080"/>
          </a:xfrm>
          <a:prstGeom prst="rect">
            <a:avLst/>
          </a:prstGeom>
          <a:noFill/>
          <a:ln/>
        </p:spPr>
        <p:txBody>
          <a:bodyPr wrap="square" rtlCol="0" anchor="t" anchorCtr="0"/>
          <a:lstStyle/>
          <a:p>
            <a:r>
              <a:rPr lang="en-GB" sz="1000" dirty="0">
                <a:latin typeface="Arial" panose="020B0604020202020204" pitchFamily="34" charset="0"/>
                <a:cs typeface="Arial" panose="020B0604020202020204" pitchFamily="34" charset="0"/>
              </a:rPr>
              <a:t>The programme uses entrepreneurial activity as a vehicle for developing meta-skills already prioritised across colleges:</a:t>
            </a:r>
          </a:p>
          <a:p>
            <a:endParaRPr lang="en-GB" sz="10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000" b="1" dirty="0">
                <a:latin typeface="Arial" panose="020B0604020202020204" pitchFamily="34" charset="0"/>
                <a:cs typeface="Arial" panose="020B0604020202020204" pitchFamily="34" charset="0"/>
              </a:rPr>
              <a:t>Self-management: </a:t>
            </a:r>
            <a:r>
              <a:rPr lang="en-GB" sz="1000" dirty="0">
                <a:latin typeface="Arial" panose="020B0604020202020204" pitchFamily="34" charset="0"/>
                <a:cs typeface="Arial" panose="020B0604020202020204" pitchFamily="34" charset="0"/>
              </a:rPr>
              <a:t>confidence, initiative, adaptability </a:t>
            </a:r>
          </a:p>
          <a:p>
            <a:pPr marL="171450" indent="-171450">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000" b="1" dirty="0">
                <a:latin typeface="Arial" panose="020B0604020202020204" pitchFamily="34" charset="0"/>
                <a:cs typeface="Arial" panose="020B0604020202020204" pitchFamily="34" charset="0"/>
              </a:rPr>
              <a:t>Social intelligence: </a:t>
            </a:r>
            <a:r>
              <a:rPr lang="en-GB" sz="1000" dirty="0">
                <a:latin typeface="Arial" panose="020B0604020202020204" pitchFamily="34" charset="0"/>
                <a:cs typeface="Arial" panose="020B0604020202020204" pitchFamily="34" charset="0"/>
              </a:rPr>
              <a:t>communication, collaboration, empathy</a:t>
            </a:r>
          </a:p>
          <a:p>
            <a:pPr marL="171450" indent="-171450">
              <a:buFont typeface="Arial" panose="020B0604020202020204" pitchFamily="34" charset="0"/>
              <a:buChar char="•"/>
            </a:pPr>
            <a:endParaRPr lang="en-GB" sz="1000" b="1"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000" b="1" dirty="0">
                <a:latin typeface="Arial" panose="020B0604020202020204" pitchFamily="34" charset="0"/>
                <a:cs typeface="Arial" panose="020B0604020202020204" pitchFamily="34" charset="0"/>
              </a:rPr>
              <a:t>Innovation: </a:t>
            </a:r>
            <a:r>
              <a:rPr lang="en-GB" sz="1000" dirty="0">
                <a:latin typeface="Arial" panose="020B0604020202020204" pitchFamily="34" charset="0"/>
                <a:cs typeface="Arial" panose="020B0604020202020204" pitchFamily="34" charset="0"/>
              </a:rPr>
              <a:t>creativity, reflection and problem solving </a:t>
            </a:r>
          </a:p>
          <a:p>
            <a:pPr marL="171450" indent="-171450">
              <a:buFont typeface="Arial" panose="020B0604020202020204" pitchFamily="34" charset="0"/>
              <a:buChar char="•"/>
            </a:pPr>
            <a:endParaRPr lang="en-GB" sz="1000" dirty="0">
              <a:latin typeface="Arial" panose="020B0604020202020204" pitchFamily="34" charset="0"/>
              <a:cs typeface="Arial" panose="020B0604020202020204" pitchFamily="34" charset="0"/>
            </a:endParaRPr>
          </a:p>
          <a:p>
            <a:r>
              <a:rPr lang="en-GB" sz="1000" dirty="0">
                <a:latin typeface="Arial" panose="020B0604020202020204" pitchFamily="34" charset="0"/>
                <a:cs typeface="Arial" panose="020B0604020202020204" pitchFamily="34" charset="0"/>
              </a:rPr>
              <a:t>This strengthens existing curriculum aims rather than adding additional burden</a:t>
            </a:r>
            <a:endParaRPr lang="en-US" sz="1000" dirty="0">
              <a:latin typeface="Arial" panose="020B0604020202020204" pitchFamily="34" charset="0"/>
              <a:cs typeface="Arial" panose="020B0604020202020204" pitchFamily="34" charset="0"/>
            </a:endParaRPr>
          </a:p>
        </p:txBody>
      </p:sp>
      <p:sp>
        <p:nvSpPr>
          <p:cNvPr id="23" name="Text 42">
            <a:extLst>
              <a:ext uri="{FF2B5EF4-FFF2-40B4-BE49-F238E27FC236}">
                <a16:creationId xmlns:a16="http://schemas.microsoft.com/office/drawing/2014/main" id="{AFAC0568-99A2-FCF9-7D45-D46E7E1C7C4F}"/>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F5CE34F-A14C-B158-C565-2E1EBA2BC14B}"/>
              </a:ext>
            </a:extLst>
          </p:cNvPr>
          <p:cNvSpPr txBox="1"/>
          <p:nvPr/>
        </p:nvSpPr>
        <p:spPr>
          <a:xfrm>
            <a:off x="651510" y="4277713"/>
            <a:ext cx="8233410" cy="600164"/>
          </a:xfrm>
          <a:prstGeom prst="rect">
            <a:avLst/>
          </a:prstGeom>
          <a:noFill/>
        </p:spPr>
        <p:txBody>
          <a:bodyPr wrap="square">
            <a:spAutoFit/>
          </a:bodyPr>
          <a:lstStyle/>
          <a:p>
            <a:r>
              <a:rPr lang="en-GB" sz="1100" dirty="0">
                <a:latin typeface="Arial" panose="020B0604020202020204" pitchFamily="34" charset="0"/>
                <a:cs typeface="Arial" panose="020B0604020202020204" pitchFamily="34" charset="0"/>
              </a:rPr>
              <a:t>It is not a linear or instructional enterprise course. Instead, META-</a:t>
            </a:r>
            <a:r>
              <a:rPr lang="en-GB" sz="1100" dirty="0" err="1">
                <a:latin typeface="Arial" panose="020B0604020202020204" pitchFamily="34" charset="0"/>
                <a:cs typeface="Arial" panose="020B0604020202020204" pitchFamily="34" charset="0"/>
              </a:rPr>
              <a:t>preneur</a:t>
            </a:r>
            <a:r>
              <a:rPr lang="en-GB" sz="1100" dirty="0">
                <a:latin typeface="Arial" panose="020B0604020202020204" pitchFamily="34" charset="0"/>
                <a:cs typeface="Arial" panose="020B0604020202020204" pitchFamily="34" charset="0"/>
              </a:rPr>
              <a:t> is a learning experience where learners explore problems that matter to them, learn through doing and reflection, and build confidence gradually. Enterprise is experienced rather than taught as abstract theory, enabling learners to discover their own strengths, interests and potential. </a:t>
            </a:r>
          </a:p>
        </p:txBody>
      </p:sp>
      <p:cxnSp>
        <p:nvCxnSpPr>
          <p:cNvPr id="17" name="Straight Connector 16">
            <a:extLst>
              <a:ext uri="{FF2B5EF4-FFF2-40B4-BE49-F238E27FC236}">
                <a16:creationId xmlns:a16="http://schemas.microsoft.com/office/drawing/2014/main" id="{2B6BC73B-B825-2417-E3B7-B7B1D0B2C477}"/>
              </a:ext>
            </a:extLst>
          </p:cNvPr>
          <p:cNvCxnSpPr>
            <a:cxnSpLocks/>
          </p:cNvCxnSpPr>
          <p:nvPr/>
        </p:nvCxnSpPr>
        <p:spPr>
          <a:xfrm>
            <a:off x="563880" y="4283385"/>
            <a:ext cx="0" cy="640659"/>
          </a:xfrm>
          <a:prstGeom prst="line">
            <a:avLst/>
          </a:prstGeom>
          <a:ln>
            <a:solidFill>
              <a:srgbClr val="5B4B8A"/>
            </a:solidFill>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8" name="Shape 0">
            <a:extLst>
              <a:ext uri="{FF2B5EF4-FFF2-40B4-BE49-F238E27FC236}">
                <a16:creationId xmlns:a16="http://schemas.microsoft.com/office/drawing/2014/main" id="{608135EA-2327-D673-D825-0B2D06495466}"/>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205740"/>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CURRICULUM AND OUTCOMES ALIGNMENT</a:t>
            </a:r>
            <a:endParaRPr lang="en-US" sz="2000" dirty="0">
              <a:latin typeface="Arial Black" panose="020B0A04020102020204" pitchFamily="34" charset="0"/>
            </a:endParaRPr>
          </a:p>
        </p:txBody>
      </p:sp>
      <p:sp>
        <p:nvSpPr>
          <p:cNvPr id="29" name="Text 42">
            <a:extLst>
              <a:ext uri="{FF2B5EF4-FFF2-40B4-BE49-F238E27FC236}">
                <a16:creationId xmlns:a16="http://schemas.microsoft.com/office/drawing/2014/main" id="{03370C18-22BB-EC4D-E993-1F6D87A1371C}"/>
              </a:ext>
            </a:extLst>
          </p:cNvPr>
          <p:cNvSpPr/>
          <p:nvPr/>
        </p:nvSpPr>
        <p:spPr>
          <a:xfrm>
            <a:off x="6035040" y="4839424"/>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E2AC44F3-8E65-F310-2275-858B0759E4AE}"/>
              </a:ext>
            </a:extLst>
          </p:cNvPr>
          <p:cNvSpPr txBox="1"/>
          <p:nvPr/>
        </p:nvSpPr>
        <p:spPr>
          <a:xfrm>
            <a:off x="278130" y="711899"/>
            <a:ext cx="8667750" cy="769441"/>
          </a:xfrm>
          <a:prstGeom prst="rect">
            <a:avLst/>
          </a:prstGeom>
          <a:noFill/>
        </p:spPr>
        <p:txBody>
          <a:bodyPr wrap="square">
            <a:spAutoFit/>
          </a:bodyPr>
          <a:lstStyle/>
          <a:p>
            <a:r>
              <a:rPr lang="en-GB" sz="1100" b="1" dirty="0">
                <a:solidFill>
                  <a:srgbClr val="5B4B8A"/>
                </a:solidFill>
                <a:latin typeface="Arial" panose="020B0604020202020204" pitchFamily="34" charset="0"/>
                <a:cs typeface="Arial" panose="020B0604020202020204" pitchFamily="34" charset="0"/>
              </a:rPr>
              <a:t>Embedding entrepreneurial thinking </a:t>
            </a:r>
            <a:r>
              <a:rPr lang="en-GB" sz="1100" dirty="0">
                <a:latin typeface="Arial" panose="020B0604020202020204" pitchFamily="34" charset="0"/>
                <a:cs typeface="Arial" panose="020B0604020202020204" pitchFamily="34" charset="0"/>
              </a:rPr>
              <a:t>within the core curriculum is essential if enterprise learning is to be inclusive, relevant and meaningful across all subject areas. META-</a:t>
            </a:r>
            <a:r>
              <a:rPr lang="en-GB" sz="1100" dirty="0" err="1">
                <a:latin typeface="Arial" panose="020B0604020202020204" pitchFamily="34" charset="0"/>
                <a:cs typeface="Arial" panose="020B0604020202020204" pitchFamily="34" charset="0"/>
              </a:rPr>
              <a:t>preneur</a:t>
            </a:r>
            <a:r>
              <a:rPr lang="en-GB" sz="1100" dirty="0">
                <a:latin typeface="Arial" panose="020B0604020202020204" pitchFamily="34" charset="0"/>
                <a:cs typeface="Arial" panose="020B0604020202020204" pitchFamily="34" charset="0"/>
              </a:rPr>
              <a:t> is designed as a cross-disciplinary learning experience that aligns with core curriculum priorities including employability, personal development, citizenship and vocational practice, rather than sitting separately as a standalone or business-focused activity.</a:t>
            </a:r>
          </a:p>
        </p:txBody>
      </p:sp>
      <p:sp>
        <p:nvSpPr>
          <p:cNvPr id="31" name="Text 6">
            <a:extLst>
              <a:ext uri="{FF2B5EF4-FFF2-40B4-BE49-F238E27FC236}">
                <a16:creationId xmlns:a16="http://schemas.microsoft.com/office/drawing/2014/main" id="{0D14C1ED-1355-A282-4CEB-E700CAA7238A}"/>
              </a:ext>
            </a:extLst>
          </p:cNvPr>
          <p:cNvSpPr/>
          <p:nvPr/>
        </p:nvSpPr>
        <p:spPr>
          <a:xfrm>
            <a:off x="365760" y="1880236"/>
            <a:ext cx="3977233" cy="512064"/>
          </a:xfrm>
          <a:prstGeom prst="rect">
            <a:avLst/>
          </a:prstGeom>
          <a:noFill/>
          <a:ln/>
        </p:spPr>
        <p:txBody>
          <a:bodyPr wrap="square" lIns="0" tIns="0" rIns="0" bIns="0" rtlCol="0" anchor="ctr"/>
          <a:lstStyle/>
          <a:p>
            <a:r>
              <a:rPr lang="en-GB" sz="1000" b="1" dirty="0">
                <a:solidFill>
                  <a:srgbClr val="5B4B8A"/>
                </a:solidFill>
                <a:latin typeface="Arial" panose="020B0604020202020204" pitchFamily="34" charset="0"/>
                <a:cs typeface="Arial" panose="020B0604020202020204" pitchFamily="34" charset="0"/>
              </a:rPr>
              <a:t>Employability &amp; Work Readiness</a:t>
            </a:r>
          </a:p>
          <a:p>
            <a:r>
              <a:rPr lang="en-GB" sz="1000" dirty="0">
                <a:latin typeface="Arial" panose="020B0604020202020204" pitchFamily="34" charset="0"/>
                <a:cs typeface="Arial" panose="020B0604020202020204" pitchFamily="34" charset="0"/>
              </a:rPr>
              <a:t>The programme develops transferable workplace skills including communication, teamwork, problem-solving and adaptability. Learners practise presenting ideas, responding to feedback and working to live briefs, directly supporting work readiness across sectors.</a:t>
            </a:r>
            <a:endParaRPr lang="en-US" sz="1000" dirty="0">
              <a:latin typeface="Arial" panose="020B0604020202020204" pitchFamily="34" charset="0"/>
              <a:cs typeface="Arial" panose="020B0604020202020204" pitchFamily="34" charset="0"/>
            </a:endParaRPr>
          </a:p>
        </p:txBody>
      </p:sp>
      <p:sp>
        <p:nvSpPr>
          <p:cNvPr id="48" name="TextBox 47">
            <a:extLst>
              <a:ext uri="{FF2B5EF4-FFF2-40B4-BE49-F238E27FC236}">
                <a16:creationId xmlns:a16="http://schemas.microsoft.com/office/drawing/2014/main" id="{BD3F8255-F197-2F05-0D5D-15C096ACCAAE}"/>
              </a:ext>
            </a:extLst>
          </p:cNvPr>
          <p:cNvSpPr txBox="1"/>
          <p:nvPr/>
        </p:nvSpPr>
        <p:spPr>
          <a:xfrm>
            <a:off x="4801008" y="1655297"/>
            <a:ext cx="3931513" cy="861774"/>
          </a:xfrm>
          <a:prstGeom prst="rect">
            <a:avLst/>
          </a:prstGeom>
          <a:noFill/>
        </p:spPr>
        <p:txBody>
          <a:bodyPr wrap="square">
            <a:spAutoFit/>
          </a:bodyPr>
          <a:lstStyle/>
          <a:p>
            <a:r>
              <a:rPr lang="en-GB" sz="1000" b="1" dirty="0">
                <a:solidFill>
                  <a:srgbClr val="5B4B8A"/>
                </a:solidFill>
                <a:latin typeface="Arial" panose="020B0604020202020204" pitchFamily="34" charset="0"/>
                <a:cs typeface="Arial" panose="020B0604020202020204" pitchFamily="34" charset="0"/>
              </a:rPr>
              <a:t>Enterprise &amp; Entrepreneurship </a:t>
            </a:r>
          </a:p>
          <a:p>
            <a:r>
              <a:rPr lang="en-GB" sz="1000" dirty="0">
                <a:latin typeface="Arial" panose="020B0604020202020204" pitchFamily="34" charset="0"/>
                <a:cs typeface="Arial" panose="020B0604020202020204" pitchFamily="34" charset="0"/>
              </a:rPr>
              <a:t>Learners Experience the full enterprise process, from identifying problems to testing solutions. Entrepreneurship is positioned as a mindset and capability, making it accessible to learners who may not identify as "business focused“.</a:t>
            </a:r>
          </a:p>
        </p:txBody>
      </p:sp>
      <p:sp>
        <p:nvSpPr>
          <p:cNvPr id="50" name="TextBox 49">
            <a:extLst>
              <a:ext uri="{FF2B5EF4-FFF2-40B4-BE49-F238E27FC236}">
                <a16:creationId xmlns:a16="http://schemas.microsoft.com/office/drawing/2014/main" id="{8387CE48-2BC6-1D19-9012-88965968FC28}"/>
              </a:ext>
            </a:extLst>
          </p:cNvPr>
          <p:cNvSpPr txBox="1"/>
          <p:nvPr/>
        </p:nvSpPr>
        <p:spPr>
          <a:xfrm>
            <a:off x="284391" y="2566113"/>
            <a:ext cx="4287609" cy="861774"/>
          </a:xfrm>
          <a:prstGeom prst="rect">
            <a:avLst/>
          </a:prstGeom>
          <a:noFill/>
        </p:spPr>
        <p:txBody>
          <a:bodyPr wrap="square">
            <a:spAutoFit/>
          </a:bodyPr>
          <a:lstStyle/>
          <a:p>
            <a:r>
              <a:rPr lang="en-GB" sz="1000" b="1" dirty="0">
                <a:solidFill>
                  <a:srgbClr val="5B4B8A"/>
                </a:solidFill>
                <a:latin typeface="Arial" panose="020B0604020202020204" pitchFamily="34" charset="0"/>
                <a:cs typeface="Arial" panose="020B0604020202020204" pitchFamily="34" charset="0"/>
              </a:rPr>
              <a:t>Project-Based Learning</a:t>
            </a:r>
          </a:p>
          <a:p>
            <a:r>
              <a:rPr lang="en-GB" sz="1000" dirty="0">
                <a:latin typeface="Arial" panose="020B0604020202020204" pitchFamily="34" charset="0"/>
                <a:cs typeface="Arial" panose="020B0604020202020204" pitchFamily="34" charset="0"/>
              </a:rPr>
              <a:t>Learning is structured around a real-world Community Challenge, enabling learners to apply knowledge and skills in a practical, meaningful context. This supports active learning and generates evidence without reliance on traditional assessment models.</a:t>
            </a:r>
          </a:p>
        </p:txBody>
      </p:sp>
      <p:sp>
        <p:nvSpPr>
          <p:cNvPr id="52" name="TextBox 51">
            <a:extLst>
              <a:ext uri="{FF2B5EF4-FFF2-40B4-BE49-F238E27FC236}">
                <a16:creationId xmlns:a16="http://schemas.microsoft.com/office/drawing/2014/main" id="{5B52AC05-41E6-51D4-7C7C-4788ABA6A16B}"/>
              </a:ext>
            </a:extLst>
          </p:cNvPr>
          <p:cNvSpPr txBox="1"/>
          <p:nvPr/>
        </p:nvSpPr>
        <p:spPr>
          <a:xfrm>
            <a:off x="4801008" y="2580694"/>
            <a:ext cx="4058601" cy="861774"/>
          </a:xfrm>
          <a:prstGeom prst="rect">
            <a:avLst/>
          </a:prstGeom>
          <a:noFill/>
        </p:spPr>
        <p:txBody>
          <a:bodyPr wrap="square">
            <a:spAutoFit/>
          </a:bodyPr>
          <a:lstStyle/>
          <a:p>
            <a:r>
              <a:rPr lang="en-GB" sz="1000" b="1" dirty="0">
                <a:solidFill>
                  <a:srgbClr val="5B4B8A"/>
                </a:solidFill>
                <a:latin typeface="Arial" panose="020B0604020202020204" pitchFamily="34" charset="0"/>
                <a:cs typeface="Arial" panose="020B0604020202020204" pitchFamily="34" charset="0"/>
              </a:rPr>
              <a:t>Personal Development </a:t>
            </a:r>
          </a:p>
          <a:p>
            <a:r>
              <a:rPr lang="en-GB" sz="1000" dirty="0">
                <a:latin typeface="Arial" panose="020B0604020202020204" pitchFamily="34" charset="0"/>
                <a:cs typeface="Arial" panose="020B0604020202020204" pitchFamily="34" charset="0"/>
              </a:rPr>
              <a:t>Learners reflect on their values, strengths, mindset and confidence throughout the programme. This supports self awareness, motivation and progression planning, particularly for learners who may lack confidence or clarity about next steps.</a:t>
            </a:r>
          </a:p>
        </p:txBody>
      </p:sp>
      <p:sp>
        <p:nvSpPr>
          <p:cNvPr id="54" name="TextBox 53">
            <a:extLst>
              <a:ext uri="{FF2B5EF4-FFF2-40B4-BE49-F238E27FC236}">
                <a16:creationId xmlns:a16="http://schemas.microsoft.com/office/drawing/2014/main" id="{6A0D11C2-08FA-FB20-11E0-7F12E9EDED0C}"/>
              </a:ext>
            </a:extLst>
          </p:cNvPr>
          <p:cNvSpPr txBox="1"/>
          <p:nvPr/>
        </p:nvSpPr>
        <p:spPr>
          <a:xfrm>
            <a:off x="278130" y="3474103"/>
            <a:ext cx="3980089" cy="861774"/>
          </a:xfrm>
          <a:prstGeom prst="rect">
            <a:avLst/>
          </a:prstGeom>
          <a:noFill/>
        </p:spPr>
        <p:txBody>
          <a:bodyPr wrap="square">
            <a:spAutoFit/>
          </a:bodyPr>
          <a:lstStyle/>
          <a:p>
            <a:r>
              <a:rPr lang="en-GB" sz="1000" b="1" dirty="0">
                <a:solidFill>
                  <a:srgbClr val="5B4B8A"/>
                </a:solidFill>
                <a:latin typeface="Arial" panose="020B0604020202020204" pitchFamily="34" charset="0"/>
                <a:cs typeface="Arial" panose="020B0604020202020204" pitchFamily="34" charset="0"/>
              </a:rPr>
              <a:t>Citizenship &amp; Community Learning </a:t>
            </a:r>
          </a:p>
          <a:p>
            <a:r>
              <a:rPr lang="en-GB" sz="1000" dirty="0">
                <a:latin typeface="Arial" panose="020B0604020202020204" pitchFamily="34" charset="0"/>
                <a:cs typeface="Arial" panose="020B0604020202020204" pitchFamily="34" charset="0"/>
              </a:rPr>
              <a:t>By focusing on local, place-based challenges, learners develop an understanding of their role within communities. The programme promotes empathy, social responsibility and active participation in civic life.</a:t>
            </a:r>
          </a:p>
        </p:txBody>
      </p:sp>
      <p:sp>
        <p:nvSpPr>
          <p:cNvPr id="56" name="TextBox 55">
            <a:extLst>
              <a:ext uri="{FF2B5EF4-FFF2-40B4-BE49-F238E27FC236}">
                <a16:creationId xmlns:a16="http://schemas.microsoft.com/office/drawing/2014/main" id="{2E53E994-791F-4214-34A0-A6A489E071F1}"/>
              </a:ext>
            </a:extLst>
          </p:cNvPr>
          <p:cNvSpPr txBox="1"/>
          <p:nvPr/>
        </p:nvSpPr>
        <p:spPr>
          <a:xfrm>
            <a:off x="4801008" y="3458937"/>
            <a:ext cx="4211411" cy="707886"/>
          </a:xfrm>
          <a:prstGeom prst="rect">
            <a:avLst/>
          </a:prstGeom>
          <a:noFill/>
        </p:spPr>
        <p:txBody>
          <a:bodyPr wrap="square">
            <a:spAutoFit/>
          </a:bodyPr>
          <a:lstStyle/>
          <a:p>
            <a:r>
              <a:rPr lang="en-GB" sz="1000" b="1" dirty="0">
                <a:solidFill>
                  <a:srgbClr val="5B4B8A"/>
                </a:solidFill>
                <a:latin typeface="Arial" panose="020B0604020202020204" pitchFamily="34" charset="0"/>
                <a:cs typeface="Arial" panose="020B0604020202020204" pitchFamily="34" charset="0"/>
              </a:rPr>
              <a:t>Digital, Creative &amp; Vocational Practice </a:t>
            </a:r>
          </a:p>
          <a:p>
            <a:r>
              <a:rPr lang="en-GB" sz="1000" dirty="0">
                <a:latin typeface="Arial" panose="020B0604020202020204" pitchFamily="34" charset="0"/>
                <a:cs typeface="Arial" panose="020B0604020202020204" pitchFamily="34" charset="0"/>
              </a:rPr>
              <a:t>Learners apply creative thinking, digital tools and vocational skills to real challenges. The flexible structure allows subject-specific expertise to be embedded naturally within interdisciplinary teams.</a:t>
            </a:r>
          </a:p>
        </p:txBody>
      </p:sp>
      <p:cxnSp>
        <p:nvCxnSpPr>
          <p:cNvPr id="57" name="Straight Connector 56">
            <a:extLst>
              <a:ext uri="{FF2B5EF4-FFF2-40B4-BE49-F238E27FC236}">
                <a16:creationId xmlns:a16="http://schemas.microsoft.com/office/drawing/2014/main" id="{6DCCBAC2-E1E1-92F1-0717-1FE50554C67B}"/>
              </a:ext>
            </a:extLst>
          </p:cNvPr>
          <p:cNvCxnSpPr>
            <a:cxnSpLocks/>
          </p:cNvCxnSpPr>
          <p:nvPr/>
        </p:nvCxnSpPr>
        <p:spPr>
          <a:xfrm>
            <a:off x="365760" y="1542896"/>
            <a:ext cx="8412480" cy="0"/>
          </a:xfrm>
          <a:prstGeom prst="line">
            <a:avLst/>
          </a:prstGeom>
          <a:ln>
            <a:solidFill>
              <a:srgbClr val="5B4B8A"/>
            </a:solidFill>
          </a:ln>
        </p:spPr>
        <p:style>
          <a:lnRef idx="3">
            <a:schemeClr val="accent1"/>
          </a:lnRef>
          <a:fillRef idx="0">
            <a:schemeClr val="accent1"/>
          </a:fillRef>
          <a:effectRef idx="2">
            <a:schemeClr val="accent1"/>
          </a:effectRef>
          <a:fontRef idx="minor">
            <a:schemeClr val="tx1"/>
          </a:fontRef>
        </p:style>
      </p:cxnSp>
      <p:sp>
        <p:nvSpPr>
          <p:cNvPr id="63" name="TextBox 62">
            <a:extLst>
              <a:ext uri="{FF2B5EF4-FFF2-40B4-BE49-F238E27FC236}">
                <a16:creationId xmlns:a16="http://schemas.microsoft.com/office/drawing/2014/main" id="{6DA57F66-2A3E-EBDC-61CD-57ACA1DA947F}"/>
              </a:ext>
            </a:extLst>
          </p:cNvPr>
          <p:cNvSpPr txBox="1"/>
          <p:nvPr/>
        </p:nvSpPr>
        <p:spPr>
          <a:xfrm>
            <a:off x="278130" y="4447880"/>
            <a:ext cx="8865870" cy="738664"/>
          </a:xfrm>
          <a:prstGeom prst="rect">
            <a:avLst/>
          </a:prstGeom>
          <a:noFill/>
        </p:spPr>
        <p:txBody>
          <a:bodyPr wrap="square">
            <a:spAutoFit/>
          </a:bodyPr>
          <a:lstStyle/>
          <a:p>
            <a:r>
              <a:rPr lang="en-GB" sz="1050" b="1" dirty="0">
                <a:solidFill>
                  <a:srgbClr val="5B4B8A"/>
                </a:solidFill>
                <a:latin typeface="Arial" panose="020B0604020202020204" pitchFamily="34" charset="0"/>
                <a:cs typeface="Arial" panose="020B0604020202020204" pitchFamily="34" charset="0"/>
              </a:rPr>
              <a:t>ESOL (English for Speakers of Other Languages) </a:t>
            </a:r>
            <a:r>
              <a:rPr lang="en-GB" sz="1050" dirty="0">
                <a:latin typeface="Arial" panose="020B0604020202020204" pitchFamily="34" charset="0"/>
                <a:cs typeface="Arial" panose="020B0604020202020204" pitchFamily="34" charset="0"/>
              </a:rPr>
              <a:t>The programme provides ESOL learners with authentic, meaningful contexts for language use. Learners develop speaking, listening, reading and writing skills through discussion, research, collaboration and pitching. Visualisation activities, group work and inclusive facilitation reduce language barriers and support participation at different language levels while building confidence in functional English.</a:t>
            </a:r>
          </a:p>
        </p:txBody>
      </p:sp>
      <p:cxnSp>
        <p:nvCxnSpPr>
          <p:cNvPr id="64" name="Straight Connector 63">
            <a:extLst>
              <a:ext uri="{FF2B5EF4-FFF2-40B4-BE49-F238E27FC236}">
                <a16:creationId xmlns:a16="http://schemas.microsoft.com/office/drawing/2014/main" id="{50CAFB89-5804-4FA2-79A7-CB10293E608F}"/>
              </a:ext>
            </a:extLst>
          </p:cNvPr>
          <p:cNvCxnSpPr>
            <a:cxnSpLocks/>
          </p:cNvCxnSpPr>
          <p:nvPr/>
        </p:nvCxnSpPr>
        <p:spPr>
          <a:xfrm>
            <a:off x="447129" y="4431601"/>
            <a:ext cx="8412480" cy="0"/>
          </a:xfrm>
          <a:prstGeom prst="line">
            <a:avLst/>
          </a:prstGeom>
          <a:ln>
            <a:solidFill>
              <a:srgbClr val="5B4B8A"/>
            </a:solidFill>
          </a:ln>
        </p:spPr>
        <p:style>
          <a:lnRef idx="3">
            <a:schemeClr val="accent1"/>
          </a:lnRef>
          <a:fillRef idx="0">
            <a:schemeClr val="accent1"/>
          </a:fillRef>
          <a:effectRef idx="2">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9" name="Shape 0">
            <a:extLst>
              <a:ext uri="{FF2B5EF4-FFF2-40B4-BE49-F238E27FC236}">
                <a16:creationId xmlns:a16="http://schemas.microsoft.com/office/drawing/2014/main" id="{CF604494-AFAD-8B85-D438-71C9F00315DA}"/>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6687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OPTION A – TRI COLLEGE COMMUNITY CHALLENGE </a:t>
            </a:r>
            <a:endParaRPr lang="en-US" sz="2000" dirty="0">
              <a:latin typeface="Arial Black" panose="020B0A04020102020204" pitchFamily="34" charset="0"/>
            </a:endParaRPr>
          </a:p>
        </p:txBody>
      </p:sp>
      <p:sp>
        <p:nvSpPr>
          <p:cNvPr id="25" name="Text 23"/>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30" name="Text 42">
            <a:extLst>
              <a:ext uri="{FF2B5EF4-FFF2-40B4-BE49-F238E27FC236}">
                <a16:creationId xmlns:a16="http://schemas.microsoft.com/office/drawing/2014/main" id="{EAC243E8-7947-0063-8EA1-B89AA2A5081B}"/>
              </a:ext>
            </a:extLst>
          </p:cNvPr>
          <p:cNvSpPr/>
          <p:nvPr/>
        </p:nvSpPr>
        <p:spPr>
          <a:xfrm>
            <a:off x="6009507" y="489204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9512C1B-BA75-9AD6-5031-D18BD5839D51}"/>
              </a:ext>
            </a:extLst>
          </p:cNvPr>
          <p:cNvSpPr txBox="1"/>
          <p:nvPr/>
        </p:nvSpPr>
        <p:spPr>
          <a:xfrm>
            <a:off x="274320" y="698451"/>
            <a:ext cx="8412480" cy="830997"/>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The Tri-College META-</a:t>
            </a:r>
            <a:r>
              <a:rPr lang="en-GB" sz="1200" b="1" dirty="0" err="1">
                <a:solidFill>
                  <a:srgbClr val="5B4B8A"/>
                </a:solidFill>
                <a:latin typeface="Arial" panose="020B0604020202020204" pitchFamily="34" charset="0"/>
                <a:cs typeface="Arial" panose="020B0604020202020204" pitchFamily="34" charset="0"/>
              </a:rPr>
              <a:t>preneur</a:t>
            </a:r>
            <a:r>
              <a:rPr lang="en-GB" sz="1200" b="1" dirty="0">
                <a:solidFill>
                  <a:srgbClr val="5B4B8A"/>
                </a:solidFill>
                <a:latin typeface="Arial" panose="020B0604020202020204" pitchFamily="34" charset="0"/>
                <a:cs typeface="Arial" panose="020B0604020202020204" pitchFamily="34" charset="0"/>
              </a:rPr>
              <a:t> Community Challenge </a:t>
            </a:r>
            <a:r>
              <a:rPr lang="en-GB" sz="1200" dirty="0">
                <a:latin typeface="Arial" panose="020B0604020202020204" pitchFamily="34" charset="0"/>
                <a:cs typeface="Arial" panose="020B0604020202020204" pitchFamily="34" charset="0"/>
              </a:rPr>
              <a:t>is the culmination of the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programme. It brings together learners from West Lothian College, Edinburgh College and Forth Valley College to apply their learning to real community challenges in a shared, celebratory setting. The Challenge provides a clear destination for learners, staff and partners, while reinforcing collaboration, confidence and practical problem-solving.</a:t>
            </a:r>
          </a:p>
        </p:txBody>
      </p:sp>
      <p:sp>
        <p:nvSpPr>
          <p:cNvPr id="26" name="TextBox 25">
            <a:extLst>
              <a:ext uri="{FF2B5EF4-FFF2-40B4-BE49-F238E27FC236}">
                <a16:creationId xmlns:a16="http://schemas.microsoft.com/office/drawing/2014/main" id="{5DEF986C-2AAD-948F-A6FD-786AED8B7C9E}"/>
              </a:ext>
            </a:extLst>
          </p:cNvPr>
          <p:cNvSpPr txBox="1"/>
          <p:nvPr/>
        </p:nvSpPr>
        <p:spPr>
          <a:xfrm>
            <a:off x="274319" y="1582546"/>
            <a:ext cx="8102237" cy="2492990"/>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Local Delivery </a:t>
            </a:r>
          </a:p>
          <a:p>
            <a:r>
              <a:rPr lang="en-GB" sz="1200" dirty="0">
                <a:latin typeface="Arial" panose="020B0604020202020204" pitchFamily="34" charset="0"/>
                <a:cs typeface="Arial" panose="020B0604020202020204" pitchFamily="34" charset="0"/>
              </a:rPr>
              <a:t>Each college delivers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Think Differently locally through the 8-session programme.</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Community Challenge </a:t>
            </a:r>
          </a:p>
          <a:p>
            <a:r>
              <a:rPr lang="en-GB" sz="1200" dirty="0">
                <a:latin typeface="Arial" panose="020B0604020202020204" pitchFamily="34" charset="0"/>
                <a:cs typeface="Arial" panose="020B0604020202020204" pitchFamily="34" charset="0"/>
              </a:rPr>
              <a:t>Learners work in teams on real, place-based community challenges relevant to their local area.</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College Finals</a:t>
            </a:r>
          </a:p>
          <a:p>
            <a:r>
              <a:rPr lang="en-GB" sz="1200" dirty="0">
                <a:latin typeface="Arial" panose="020B0604020202020204" pitchFamily="34" charset="0"/>
                <a:cs typeface="Arial" panose="020B0604020202020204" pitchFamily="34" charset="0"/>
              </a:rPr>
              <a:t>Each college runs a local Community Challenge as part of Stage 1 delivery. One winning team is selected from each college.</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Tri-College Final </a:t>
            </a:r>
          </a:p>
          <a:p>
            <a:r>
              <a:rPr lang="en-GB" sz="1200" dirty="0">
                <a:latin typeface="Arial" panose="020B0604020202020204" pitchFamily="34" charset="0"/>
                <a:cs typeface="Arial" panose="020B0604020202020204" pitchFamily="34" charset="0"/>
              </a:rPr>
              <a:t>Three winning teams progress to the Tri-College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Community Challenge Final where one college is crowned a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College of 2026.</a:t>
            </a:r>
          </a:p>
        </p:txBody>
      </p:sp>
      <p:sp>
        <p:nvSpPr>
          <p:cNvPr id="28" name="TextBox 27">
            <a:extLst>
              <a:ext uri="{FF2B5EF4-FFF2-40B4-BE49-F238E27FC236}">
                <a16:creationId xmlns:a16="http://schemas.microsoft.com/office/drawing/2014/main" id="{EBFE24E3-2C33-E982-3DB5-F46BCB3FFA8F}"/>
              </a:ext>
            </a:extLst>
          </p:cNvPr>
          <p:cNvSpPr txBox="1"/>
          <p:nvPr/>
        </p:nvSpPr>
        <p:spPr>
          <a:xfrm>
            <a:off x="274319" y="4212622"/>
            <a:ext cx="8412480" cy="938719"/>
          </a:xfrm>
          <a:prstGeom prst="rect">
            <a:avLst/>
          </a:prstGeom>
          <a:noFill/>
        </p:spPr>
        <p:txBody>
          <a:bodyPr wrap="square">
            <a:spAutoFit/>
          </a:bodyPr>
          <a:lstStyle/>
          <a:p>
            <a:r>
              <a:rPr lang="en-GB" sz="1100" b="1" dirty="0">
                <a:solidFill>
                  <a:srgbClr val="5B4B8A"/>
                </a:solidFill>
                <a:latin typeface="Arial" panose="020B0604020202020204" pitchFamily="34" charset="0"/>
                <a:cs typeface="Arial" panose="020B0604020202020204" pitchFamily="34" charset="0"/>
              </a:rPr>
              <a:t>Purpose of the Competitive Element - </a:t>
            </a:r>
            <a:r>
              <a:rPr lang="en-GB" sz="1100" dirty="0">
                <a:latin typeface="Arial" panose="020B0604020202020204" pitchFamily="34" charset="0"/>
                <a:cs typeface="Arial" panose="020B0604020202020204" pitchFamily="34" charset="0"/>
              </a:rPr>
              <a:t>The competitive element is deliberately light-touch and values-led. Its purpose is to: Create a sense of excitement and aspiration.  Provide visible recognition for learner effort and growth.  Raise the profile of entrepreneurial thinking across colleges.  Celebrate collaboration, not just outcomes.   </a:t>
            </a:r>
          </a:p>
          <a:p>
            <a:r>
              <a:rPr lang="en-GB" sz="1100" b="1" i="1" dirty="0">
                <a:solidFill>
                  <a:srgbClr val="5B4B8A"/>
                </a:solidFill>
                <a:latin typeface="Arial" panose="020B0604020202020204" pitchFamily="34" charset="0"/>
                <a:cs typeface="Arial" panose="020B0604020202020204" pitchFamily="34" charset="0"/>
              </a:rPr>
              <a:t>Importantly: </a:t>
            </a:r>
            <a:r>
              <a:rPr lang="en-GB" sz="1100" i="1" dirty="0">
                <a:latin typeface="Arial" panose="020B0604020202020204" pitchFamily="34" charset="0"/>
                <a:cs typeface="Arial" panose="020B0604020202020204" pitchFamily="34" charset="0"/>
              </a:rPr>
              <a:t>All learners participate locally. Only one team per college progresses. No learner is disadvantaged by not reaching the final. Learning, confidence and participation remain the core outcomes.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29B9F-693F-7587-989B-271F6C6E42DB}"/>
            </a:ext>
          </a:extLst>
        </p:cNvPr>
        <p:cNvGrpSpPr/>
        <p:nvPr/>
      </p:nvGrpSpPr>
      <p:grpSpPr>
        <a:xfrm>
          <a:off x="0" y="0"/>
          <a:ext cx="0" cy="0"/>
          <a:chOff x="0" y="0"/>
          <a:chExt cx="0" cy="0"/>
        </a:xfrm>
      </p:grpSpPr>
      <p:sp>
        <p:nvSpPr>
          <p:cNvPr id="29" name="Shape 0">
            <a:extLst>
              <a:ext uri="{FF2B5EF4-FFF2-40B4-BE49-F238E27FC236}">
                <a16:creationId xmlns:a16="http://schemas.microsoft.com/office/drawing/2014/main" id="{7A1894D6-9313-5423-B25B-CDEFBFF80B12}"/>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a:extLst>
              <a:ext uri="{FF2B5EF4-FFF2-40B4-BE49-F238E27FC236}">
                <a16:creationId xmlns:a16="http://schemas.microsoft.com/office/drawing/2014/main" id="{506E2CDB-62B1-50E3-16CE-88F8A6DEBD13}"/>
              </a:ext>
            </a:extLst>
          </p:cNvPr>
          <p:cNvSpPr/>
          <p:nvPr/>
        </p:nvSpPr>
        <p:spPr>
          <a:xfrm>
            <a:off x="365760" y="-166878"/>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OPTION B – IN HOUSE COMMUNITY CHALLENGE </a:t>
            </a:r>
            <a:endParaRPr lang="en-US" sz="2000" dirty="0">
              <a:latin typeface="Arial Black" panose="020B0A04020102020204" pitchFamily="34" charset="0"/>
            </a:endParaRPr>
          </a:p>
        </p:txBody>
      </p:sp>
      <p:sp>
        <p:nvSpPr>
          <p:cNvPr id="25" name="Text 23">
            <a:extLst>
              <a:ext uri="{FF2B5EF4-FFF2-40B4-BE49-F238E27FC236}">
                <a16:creationId xmlns:a16="http://schemas.microsoft.com/office/drawing/2014/main" id="{9A2A3BF8-363C-04B3-D79E-83AF005BFC58}"/>
              </a:ext>
            </a:extLst>
          </p:cNvPr>
          <p:cNvSpPr/>
          <p:nvPr/>
        </p:nvSpPr>
        <p:spPr>
          <a:xfrm>
            <a:off x="274320" y="4892040"/>
            <a:ext cx="6400800" cy="251460"/>
          </a:xfrm>
          <a:prstGeom prst="rect">
            <a:avLst/>
          </a:prstGeom>
          <a:noFill/>
          <a:ln/>
        </p:spPr>
        <p:txBody>
          <a:bodyPr wrap="square" lIns="0" tIns="0" rIns="0" bIns="0" rtlCol="0" anchor="ctr"/>
          <a:lstStyle/>
          <a:p>
            <a:pPr marL="0" indent="0">
              <a:buNone/>
            </a:pPr>
            <a:r>
              <a:rPr lang="en-US" sz="800" dirty="0">
                <a:solidFill>
                  <a:srgbClr val="FFFFFF"/>
                </a:solidFill>
                <a:latin typeface="Calibri" pitchFamily="34" charset="0"/>
                <a:ea typeface="Calibri" pitchFamily="34" charset="-122"/>
                <a:cs typeface="Calibri" pitchFamily="34" charset="-120"/>
              </a:rPr>
              <a:t>META-preneur: Think Differently  ·  Session 1  ·  Electrical Installation – Level 5</a:t>
            </a:r>
            <a:endParaRPr lang="en-US" sz="800" dirty="0"/>
          </a:p>
        </p:txBody>
      </p:sp>
      <p:sp>
        <p:nvSpPr>
          <p:cNvPr id="30" name="Text 42">
            <a:extLst>
              <a:ext uri="{FF2B5EF4-FFF2-40B4-BE49-F238E27FC236}">
                <a16:creationId xmlns:a16="http://schemas.microsoft.com/office/drawing/2014/main" id="{9170153B-92DD-0C2E-A4A5-7BAE858CB801}"/>
              </a:ext>
            </a:extLst>
          </p:cNvPr>
          <p:cNvSpPr/>
          <p:nvPr/>
        </p:nvSpPr>
        <p:spPr>
          <a:xfrm>
            <a:off x="6009507" y="4892040"/>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 </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73F1F55-F0B5-019D-C1B5-8AABA5EC43C0}"/>
              </a:ext>
            </a:extLst>
          </p:cNvPr>
          <p:cNvSpPr txBox="1"/>
          <p:nvPr/>
        </p:nvSpPr>
        <p:spPr>
          <a:xfrm>
            <a:off x="274320" y="698451"/>
            <a:ext cx="8412480" cy="830997"/>
          </a:xfrm>
          <a:prstGeom prst="rect">
            <a:avLst/>
          </a:prstGeom>
          <a:noFill/>
        </p:spPr>
        <p:txBody>
          <a:bodyPr wrap="square">
            <a:spAutoFit/>
          </a:bodyPr>
          <a:lstStyle/>
          <a:p>
            <a:r>
              <a:rPr lang="en-GB" sz="1200" dirty="0">
                <a:solidFill>
                  <a:srgbClr val="5B4B8A"/>
                </a:solidFill>
                <a:latin typeface="Arial" panose="020B0604020202020204" pitchFamily="34" charset="0"/>
                <a:cs typeface="Arial" panose="020B0604020202020204" pitchFamily="34" charset="0"/>
              </a:rPr>
              <a:t>The In House College META-</a:t>
            </a:r>
            <a:r>
              <a:rPr lang="en-GB" sz="1200" dirty="0" err="1">
                <a:solidFill>
                  <a:srgbClr val="5B4B8A"/>
                </a:solidFill>
                <a:latin typeface="Arial" panose="020B0604020202020204" pitchFamily="34" charset="0"/>
                <a:cs typeface="Arial" panose="020B0604020202020204" pitchFamily="34" charset="0"/>
              </a:rPr>
              <a:t>preneur</a:t>
            </a:r>
            <a:r>
              <a:rPr lang="en-GB" sz="1200" dirty="0">
                <a:solidFill>
                  <a:srgbClr val="5B4B8A"/>
                </a:solidFill>
                <a:latin typeface="Arial" panose="020B0604020202020204" pitchFamily="34" charset="0"/>
                <a:cs typeface="Arial" panose="020B0604020202020204" pitchFamily="34" charset="0"/>
              </a:rPr>
              <a:t> Community Challenge is the culmination of the META-</a:t>
            </a:r>
            <a:r>
              <a:rPr lang="en-GB" sz="1200" dirty="0" err="1">
                <a:solidFill>
                  <a:srgbClr val="5B4B8A"/>
                </a:solidFill>
                <a:latin typeface="Arial" panose="020B0604020202020204" pitchFamily="34" charset="0"/>
                <a:cs typeface="Arial" panose="020B0604020202020204" pitchFamily="34" charset="0"/>
              </a:rPr>
              <a:t>preneur</a:t>
            </a:r>
            <a:r>
              <a:rPr lang="en-GB" sz="1200" dirty="0">
                <a:solidFill>
                  <a:srgbClr val="5B4B8A"/>
                </a:solidFill>
                <a:latin typeface="Arial" panose="020B0604020202020204" pitchFamily="34" charset="0"/>
                <a:cs typeface="Arial" panose="020B0604020202020204" pitchFamily="34" charset="0"/>
              </a:rPr>
              <a:t> programme. It brings together learners from the same college cohort to apply their learning to real community challenges in a shared, celebratory setting. The Challenge provides a clear destination for learners, staff and partners, while reinforcing collaboration, confidence and practical problem-solving.</a:t>
            </a:r>
          </a:p>
        </p:txBody>
      </p:sp>
      <p:sp>
        <p:nvSpPr>
          <p:cNvPr id="26" name="TextBox 25">
            <a:extLst>
              <a:ext uri="{FF2B5EF4-FFF2-40B4-BE49-F238E27FC236}">
                <a16:creationId xmlns:a16="http://schemas.microsoft.com/office/drawing/2014/main" id="{674664C0-81CD-8CE1-19F3-79807B0831BA}"/>
              </a:ext>
            </a:extLst>
          </p:cNvPr>
          <p:cNvSpPr txBox="1"/>
          <p:nvPr/>
        </p:nvSpPr>
        <p:spPr>
          <a:xfrm>
            <a:off x="274319" y="1582546"/>
            <a:ext cx="8102237" cy="1938992"/>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Local Delivery </a:t>
            </a:r>
          </a:p>
          <a:p>
            <a:r>
              <a:rPr lang="en-GB" sz="1200" dirty="0">
                <a:latin typeface="Arial" panose="020B0604020202020204" pitchFamily="34" charset="0"/>
                <a:cs typeface="Arial" panose="020B0604020202020204" pitchFamily="34" charset="0"/>
              </a:rPr>
              <a:t>Each cohort delivers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Think Differently locally through the 8-session programme.</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Community Challenge </a:t>
            </a:r>
          </a:p>
          <a:p>
            <a:r>
              <a:rPr lang="en-GB" sz="1200" dirty="0">
                <a:latin typeface="Arial" panose="020B0604020202020204" pitchFamily="34" charset="0"/>
                <a:cs typeface="Arial" panose="020B0604020202020204" pitchFamily="34" charset="0"/>
              </a:rPr>
              <a:t>Learners work in teams on real, place-based community challenges relevant to their local area.</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In house College Final</a:t>
            </a:r>
          </a:p>
          <a:p>
            <a:r>
              <a:rPr lang="en-GB" sz="1200" dirty="0">
                <a:latin typeface="Arial" panose="020B0604020202020204" pitchFamily="34" charset="0"/>
                <a:cs typeface="Arial" panose="020B0604020202020204" pitchFamily="34" charset="0"/>
              </a:rPr>
              <a:t>The college runs a local Community Challenge. Each team in the cohort works on the challenge. One winning team is selected from the cohort.</a:t>
            </a:r>
          </a:p>
          <a:p>
            <a:endParaRPr lang="en-GB" sz="1200" dirty="0">
              <a:latin typeface="Arial" panose="020B0604020202020204" pitchFamily="34" charset="0"/>
              <a:cs typeface="Arial" panose="020B0604020202020204" pitchFamily="34" charset="0"/>
            </a:endParaRPr>
          </a:p>
        </p:txBody>
      </p:sp>
      <p:sp>
        <p:nvSpPr>
          <p:cNvPr id="28" name="TextBox 27">
            <a:extLst>
              <a:ext uri="{FF2B5EF4-FFF2-40B4-BE49-F238E27FC236}">
                <a16:creationId xmlns:a16="http://schemas.microsoft.com/office/drawing/2014/main" id="{A6300D7C-F4F8-799A-68DB-5F1EB8393F2B}"/>
              </a:ext>
            </a:extLst>
          </p:cNvPr>
          <p:cNvSpPr txBox="1"/>
          <p:nvPr/>
        </p:nvSpPr>
        <p:spPr>
          <a:xfrm>
            <a:off x="274319" y="3521538"/>
            <a:ext cx="8412480" cy="938719"/>
          </a:xfrm>
          <a:prstGeom prst="rect">
            <a:avLst/>
          </a:prstGeom>
          <a:noFill/>
        </p:spPr>
        <p:txBody>
          <a:bodyPr wrap="square">
            <a:spAutoFit/>
          </a:bodyPr>
          <a:lstStyle/>
          <a:p>
            <a:r>
              <a:rPr lang="en-GB" sz="1100" b="1" dirty="0">
                <a:solidFill>
                  <a:srgbClr val="5B4B8A"/>
                </a:solidFill>
                <a:latin typeface="Arial" panose="020B0604020202020204" pitchFamily="34" charset="0"/>
                <a:cs typeface="Arial" panose="020B0604020202020204" pitchFamily="34" charset="0"/>
              </a:rPr>
              <a:t>Purpose of the Competitive Element - </a:t>
            </a:r>
            <a:r>
              <a:rPr lang="en-GB" sz="1100" dirty="0">
                <a:solidFill>
                  <a:srgbClr val="5B4B8A"/>
                </a:solidFill>
                <a:latin typeface="Arial" panose="020B0604020202020204" pitchFamily="34" charset="0"/>
                <a:cs typeface="Arial" panose="020B0604020202020204" pitchFamily="34" charset="0"/>
              </a:rPr>
              <a:t>The competitive element is deliberately light-touch and values-led. Its purpose is to: Create a sense of excitement and aspiration.  Provide visible recognition for learner effort and growth.  Raise the profile of entrepreneurial thinking inhouse within the student group.  Celebrate collaboration, not just outcomes.   </a:t>
            </a:r>
            <a:r>
              <a:rPr lang="en-GB" sz="1100" b="1" i="1" dirty="0">
                <a:solidFill>
                  <a:srgbClr val="5B4B8A"/>
                </a:solidFill>
                <a:latin typeface="Arial" panose="020B0604020202020204" pitchFamily="34" charset="0"/>
                <a:cs typeface="Arial" panose="020B0604020202020204" pitchFamily="34" charset="0"/>
              </a:rPr>
              <a:t>Importantly: </a:t>
            </a:r>
            <a:r>
              <a:rPr lang="en-GB" sz="1100" i="1" dirty="0">
                <a:solidFill>
                  <a:srgbClr val="5B4B8A"/>
                </a:solidFill>
                <a:latin typeface="Arial" panose="020B0604020202020204" pitchFamily="34" charset="0"/>
                <a:cs typeface="Arial" panose="020B0604020202020204" pitchFamily="34" charset="0"/>
              </a:rPr>
              <a:t>All learners participate locally. Only one team per cohort wins. No learner is disadvantaged by not winning, instead they are competing within their cohort. Learning, confidence and participation remain the core outcomes.</a:t>
            </a:r>
          </a:p>
        </p:txBody>
      </p:sp>
    </p:spTree>
    <p:extLst>
      <p:ext uri="{BB962C8B-B14F-4D97-AF65-F5344CB8AC3E}">
        <p14:creationId xmlns:p14="http://schemas.microsoft.com/office/powerpoint/2010/main" val="3323037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11" name="Shape 0">
            <a:extLst>
              <a:ext uri="{FF2B5EF4-FFF2-40B4-BE49-F238E27FC236}">
                <a16:creationId xmlns:a16="http://schemas.microsoft.com/office/drawing/2014/main" id="{052926B3-81C2-539F-91CC-EAB43800397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JUDGING CRITERIA</a:t>
            </a:r>
            <a:endParaRPr lang="en-US" sz="2000" dirty="0">
              <a:latin typeface="Arial Black" panose="020B0A04020102020204" pitchFamily="34" charset="0"/>
            </a:endParaRPr>
          </a:p>
        </p:txBody>
      </p:sp>
      <p:sp>
        <p:nvSpPr>
          <p:cNvPr id="5" name="Text 3"/>
          <p:cNvSpPr/>
          <p:nvPr/>
        </p:nvSpPr>
        <p:spPr>
          <a:xfrm>
            <a:off x="146304" y="720090"/>
            <a:ext cx="8631936" cy="3703320"/>
          </a:xfrm>
          <a:prstGeom prst="rect">
            <a:avLst/>
          </a:prstGeom>
          <a:noFill/>
          <a:ln/>
        </p:spPr>
        <p:txBody>
          <a:bodyPr wrap="square" rtlCol="0" anchor="t"/>
          <a:lstStyle/>
          <a:p>
            <a:pPr>
              <a:spcAft>
                <a:spcPts val="300"/>
              </a:spcAft>
              <a:buSzPct val="100000"/>
            </a:pPr>
            <a:r>
              <a:rPr lang="en-GB" sz="1200" b="1" dirty="0">
                <a:solidFill>
                  <a:srgbClr val="5B4B8A"/>
                </a:solidFill>
                <a:latin typeface="Arial" panose="020B0604020202020204" pitchFamily="34" charset="0"/>
                <a:cs typeface="Arial" panose="020B0604020202020204" pitchFamily="34" charset="0"/>
              </a:rPr>
              <a:t>Judging Criteria (Tri-College OPTION A OR LOCAL OPTION B)</a:t>
            </a:r>
          </a:p>
          <a:p>
            <a:pPr>
              <a:spcAft>
                <a:spcPts val="300"/>
              </a:spcAft>
              <a:buSzPct val="100000"/>
            </a:pPr>
            <a:endParaRPr lang="en-GB" sz="1200" dirty="0">
              <a:latin typeface="Arial" panose="020B0604020202020204" pitchFamily="34" charset="0"/>
              <a:cs typeface="Arial" panose="020B0604020202020204" pitchFamily="34" charset="0"/>
            </a:endParaRPr>
          </a:p>
          <a:p>
            <a:pPr>
              <a:spcAft>
                <a:spcPts val="300"/>
              </a:spcAft>
              <a:buSzPct val="100000"/>
            </a:pPr>
            <a:r>
              <a:rPr lang="en-GB" sz="1200" dirty="0">
                <a:latin typeface="Arial" panose="020B0604020202020204" pitchFamily="34" charset="0"/>
                <a:cs typeface="Arial" panose="020B0604020202020204" pitchFamily="34" charset="0"/>
              </a:rPr>
              <a:t>Judging focuses on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values, not polished business ideas. Criteria include:</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Understanding of the challenge and community context</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Creativity and quality of problem-solving</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Evidence of learning and teamwork</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Practicality and potential impact </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Confidence and clarity of communication</a:t>
            </a:r>
          </a:p>
          <a:p>
            <a:pPr>
              <a:spcAft>
                <a:spcPts val="300"/>
              </a:spcAft>
              <a:buSzPct val="100000"/>
            </a:pPr>
            <a:endParaRPr lang="en-GB" sz="1200" dirty="0">
              <a:latin typeface="Arial" panose="020B0604020202020204" pitchFamily="34" charset="0"/>
              <a:cs typeface="Arial" panose="020B0604020202020204" pitchFamily="34" charset="0"/>
            </a:endParaRPr>
          </a:p>
          <a:p>
            <a:pPr>
              <a:spcAft>
                <a:spcPts val="300"/>
              </a:spcAft>
              <a:buSzPct val="100000"/>
            </a:pPr>
            <a:r>
              <a:rPr lang="en-GB" sz="1200" b="1" dirty="0">
                <a:latin typeface="Arial" panose="020B0604020202020204" pitchFamily="34" charset="0"/>
                <a:cs typeface="Arial" panose="020B0604020202020204" pitchFamily="34" charset="0"/>
              </a:rPr>
              <a:t>This ensures fairness, transparency and alignment with programme aims. </a:t>
            </a:r>
          </a:p>
          <a:p>
            <a:pPr>
              <a:spcAft>
                <a:spcPts val="300"/>
              </a:spcAft>
              <a:buSzPct val="100000"/>
            </a:pPr>
            <a:endParaRPr lang="en-GB" sz="1200" dirty="0">
              <a:latin typeface="Arial" panose="020B0604020202020204" pitchFamily="34" charset="0"/>
              <a:cs typeface="Arial" panose="020B0604020202020204" pitchFamily="34" charset="0"/>
            </a:endParaRPr>
          </a:p>
          <a:p>
            <a:pPr>
              <a:spcAft>
                <a:spcPts val="300"/>
              </a:spcAft>
              <a:buSzPct val="100000"/>
            </a:pPr>
            <a:r>
              <a:rPr lang="en-GB" sz="1200" b="1" dirty="0">
                <a:solidFill>
                  <a:srgbClr val="5B4B8A"/>
                </a:solidFill>
                <a:latin typeface="Arial" panose="020B0604020202020204" pitchFamily="34" charset="0"/>
                <a:cs typeface="Arial" panose="020B0604020202020204" pitchFamily="34" charset="0"/>
              </a:rPr>
              <a:t>Recognition and Rewards   </a:t>
            </a:r>
          </a:p>
          <a:p>
            <a:pPr>
              <a:spcAft>
                <a:spcPts val="300"/>
              </a:spcAft>
              <a:buSzPct val="100000"/>
            </a:pPr>
            <a:r>
              <a:rPr lang="en-GB" sz="1200" dirty="0">
                <a:latin typeface="Arial" panose="020B0604020202020204" pitchFamily="34" charset="0"/>
                <a:cs typeface="Arial" panose="020B0604020202020204" pitchFamily="34" charset="0"/>
              </a:rPr>
              <a:t>Recognition may include: </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College of 2026 trophy or award </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Certificates for finalist teams </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Small development or progression prizes (college-appropriate) </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Showcase opportunities across college and partner channels</a:t>
            </a:r>
          </a:p>
          <a:p>
            <a:pPr marL="171450" indent="-171450">
              <a:spcAft>
                <a:spcPts val="300"/>
              </a:spcAft>
              <a:buSzPct val="100000"/>
              <a:buFont typeface="Arial" panose="020B0604020202020204" pitchFamily="34" charset="0"/>
              <a:buChar char="•"/>
            </a:pPr>
            <a:r>
              <a:rPr lang="en-GB" sz="1200" dirty="0">
                <a:latin typeface="Arial" panose="020B0604020202020204" pitchFamily="34" charset="0"/>
                <a:cs typeface="Arial" panose="020B0604020202020204" pitchFamily="34" charset="0"/>
              </a:rPr>
              <a:t>Evidence for learner portfolios, CVs and progression conversations</a:t>
            </a:r>
            <a:endParaRPr lang="en-US" sz="1200" dirty="0">
              <a:latin typeface="Arial" panose="020B0604020202020204" pitchFamily="34" charset="0"/>
              <a:cs typeface="Arial" panose="020B0604020202020204" pitchFamily="34" charset="0"/>
            </a:endParaRPr>
          </a:p>
        </p:txBody>
      </p:sp>
      <p:sp>
        <p:nvSpPr>
          <p:cNvPr id="12" name="Text 42">
            <a:extLst>
              <a:ext uri="{FF2B5EF4-FFF2-40B4-BE49-F238E27FC236}">
                <a16:creationId xmlns:a16="http://schemas.microsoft.com/office/drawing/2014/main" id="{F41474D4-E56B-861B-6AC9-E560B447DE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0">
            <a:extLst>
              <a:ext uri="{FF2B5EF4-FFF2-40B4-BE49-F238E27FC236}">
                <a16:creationId xmlns:a16="http://schemas.microsoft.com/office/drawing/2014/main" id="{052926B3-81C2-539F-91CC-EAB43800397C}"/>
              </a:ext>
            </a:extLst>
          </p:cNvPr>
          <p:cNvSpPr/>
          <p:nvPr/>
        </p:nvSpPr>
        <p:spPr>
          <a:xfrm>
            <a:off x="0" y="0"/>
            <a:ext cx="9144000" cy="658368"/>
          </a:xfrm>
          <a:prstGeom prst="rect">
            <a:avLst/>
          </a:prstGeom>
          <a:solidFill>
            <a:srgbClr val="5B4B8A"/>
          </a:solidFill>
          <a:ln w="12700">
            <a:solidFill>
              <a:srgbClr val="5B4B8A"/>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65760" y="-128016"/>
            <a:ext cx="8412480" cy="914400"/>
          </a:xfrm>
          <a:prstGeom prst="rect">
            <a:avLst/>
          </a:prstGeom>
          <a:noFill/>
          <a:ln/>
        </p:spPr>
        <p:txBody>
          <a:bodyPr wrap="square" lIns="0" tIns="0" rIns="0" bIns="0" rtlCol="0" anchor="ctr"/>
          <a:lstStyle/>
          <a:p>
            <a:pPr marL="0" indent="0">
              <a:buNone/>
            </a:pPr>
            <a:r>
              <a:rPr lang="en-US" sz="2000" b="1" dirty="0">
                <a:solidFill>
                  <a:srgbClr val="FFFFFF"/>
                </a:solidFill>
                <a:latin typeface="Arial Black" panose="020B0A04020102020204" pitchFamily="34" charset="0"/>
                <a:ea typeface="Calibri" pitchFamily="34" charset="-122"/>
                <a:cs typeface="Calibri" pitchFamily="34" charset="-120"/>
              </a:rPr>
              <a:t>CONCLUSION</a:t>
            </a:r>
            <a:endParaRPr lang="en-US" sz="2000" dirty="0">
              <a:latin typeface="Arial Black" panose="020B0A04020102020204" pitchFamily="34" charset="0"/>
            </a:endParaRPr>
          </a:p>
        </p:txBody>
      </p:sp>
      <p:sp>
        <p:nvSpPr>
          <p:cNvPr id="5" name="Text 3"/>
          <p:cNvSpPr/>
          <p:nvPr/>
        </p:nvSpPr>
        <p:spPr>
          <a:xfrm>
            <a:off x="146304" y="720090"/>
            <a:ext cx="8631936" cy="3703320"/>
          </a:xfrm>
          <a:prstGeom prst="rect">
            <a:avLst/>
          </a:prstGeom>
          <a:noFill/>
          <a:ln/>
        </p:spPr>
        <p:txBody>
          <a:bodyPr wrap="square" rtlCol="0" anchor="t"/>
          <a:lstStyle/>
          <a:p>
            <a:pPr>
              <a:spcAft>
                <a:spcPts val="300"/>
              </a:spcAft>
              <a:buSzPct val="100000"/>
            </a:pPr>
            <a:endParaRPr lang="en-US" sz="1200" dirty="0">
              <a:latin typeface="Arial" panose="020B0604020202020204" pitchFamily="34" charset="0"/>
              <a:cs typeface="Arial" panose="020B0604020202020204" pitchFamily="34" charset="0"/>
            </a:endParaRPr>
          </a:p>
        </p:txBody>
      </p:sp>
      <p:sp>
        <p:nvSpPr>
          <p:cNvPr id="12" name="Text 42">
            <a:extLst>
              <a:ext uri="{FF2B5EF4-FFF2-40B4-BE49-F238E27FC236}">
                <a16:creationId xmlns:a16="http://schemas.microsoft.com/office/drawing/2014/main" id="{F41474D4-E56B-861B-6AC9-E560B447DE94}"/>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BFFFCE96-F13A-6B1B-1588-54C8E31C8F5A}"/>
              </a:ext>
            </a:extLst>
          </p:cNvPr>
          <p:cNvSpPr txBox="1"/>
          <p:nvPr/>
        </p:nvSpPr>
        <p:spPr>
          <a:xfrm>
            <a:off x="216131" y="720090"/>
            <a:ext cx="8703425" cy="4339650"/>
          </a:xfrm>
          <a:prstGeom prst="rect">
            <a:avLst/>
          </a:prstGeom>
          <a:noFill/>
        </p:spPr>
        <p:txBody>
          <a:bodyPr wrap="square">
            <a:spAutoFit/>
          </a:bodyPr>
          <a:lstStyle/>
          <a:p>
            <a:r>
              <a:rPr lang="en-GB" sz="1200" b="1" dirty="0">
                <a:solidFill>
                  <a:srgbClr val="5B4B8A"/>
                </a:solidFill>
                <a:latin typeface="Arial" panose="020B0604020202020204" pitchFamily="34" charset="0"/>
                <a:cs typeface="Arial" panose="020B0604020202020204" pitchFamily="34" charset="0"/>
              </a:rPr>
              <a:t>META-</a:t>
            </a:r>
            <a:r>
              <a:rPr lang="en-GB" sz="1200" b="1" dirty="0" err="1">
                <a:solidFill>
                  <a:srgbClr val="5B4B8A"/>
                </a:solidFill>
                <a:latin typeface="Arial" panose="020B0604020202020204" pitchFamily="34" charset="0"/>
                <a:cs typeface="Arial" panose="020B0604020202020204" pitchFamily="34" charset="0"/>
              </a:rPr>
              <a:t>preneur</a:t>
            </a:r>
            <a:r>
              <a:rPr lang="en-GB" sz="1200" b="1" dirty="0">
                <a:solidFill>
                  <a:srgbClr val="5B4B8A"/>
                </a:solidFill>
                <a:latin typeface="Arial" panose="020B0604020202020204" pitchFamily="34" charset="0"/>
                <a:cs typeface="Arial" panose="020B0604020202020204" pitchFamily="34" charset="0"/>
              </a:rPr>
              <a:t>: Think Differently </a:t>
            </a:r>
            <a:r>
              <a:rPr lang="en-GB" sz="1200" dirty="0">
                <a:latin typeface="Arial" panose="020B0604020202020204" pitchFamily="34" charset="0"/>
                <a:cs typeface="Arial" panose="020B0604020202020204" pitchFamily="34" charset="0"/>
              </a:rPr>
              <a:t>represents a deliberate shift in how entrepreneurial learning is understood and delivered within Scotland's colleges. Rather than positioning entrepreneurship as a specialist or business-led activity, the programme reframes it as a set of transferable ways of thinking and acting that are relevant to all learners, across all subjects and stages. </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Through a collaborative tri-college approach</a:t>
            </a:r>
            <a:r>
              <a:rPr lang="en-GB" sz="1200" dirty="0">
                <a:latin typeface="Arial" panose="020B0604020202020204" pitchFamily="34" charset="0"/>
                <a:cs typeface="Arial" panose="020B0604020202020204" pitchFamily="34" charset="0"/>
              </a:rPr>
              <a:t>, West Lothian College, Edinburgh College and Forth Valley College are creating a shared, inclusive and scalable model that addresses long-standing barriers to engagement. By embedding entrepreneurial thinking within curriculum delivery and grounding learning in real, local challenges, META-</a:t>
            </a:r>
            <a:r>
              <a:rPr lang="en-GB" sz="1200" dirty="0" err="1">
                <a:latin typeface="Arial" panose="020B0604020202020204" pitchFamily="34" charset="0"/>
                <a:cs typeface="Arial" panose="020B0604020202020204" pitchFamily="34" charset="0"/>
              </a:rPr>
              <a:t>preneur</a:t>
            </a:r>
            <a:r>
              <a:rPr lang="en-GB" sz="1200" dirty="0">
                <a:latin typeface="Arial" panose="020B0604020202020204" pitchFamily="34" charset="0"/>
                <a:cs typeface="Arial" panose="020B0604020202020204" pitchFamily="34" charset="0"/>
              </a:rPr>
              <a:t> ensures learners can build confidence, agency and problem-solving capability in ways that feel meaningful and achievable. </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The three-stage pathway </a:t>
            </a:r>
            <a:r>
              <a:rPr lang="en-GB" sz="1200" dirty="0">
                <a:latin typeface="Arial" panose="020B0604020202020204" pitchFamily="34" charset="0"/>
                <a:cs typeface="Arial" panose="020B0604020202020204" pitchFamily="34" charset="0"/>
              </a:rPr>
              <a:t>provides clarity and progression without pressure. Learners are supported to explore entrepreneurial thinking safely at their own pace, with clear routes into further learning, employment, community activity or enterprise support when they are ready. Crucially, all outcomes are treated as valid, reinforcing a learner-centred, strengths-based approach. </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META-</a:t>
            </a:r>
            <a:r>
              <a:rPr lang="en-GB" sz="1200" b="1" dirty="0" err="1">
                <a:solidFill>
                  <a:srgbClr val="5B4B8A"/>
                </a:solidFill>
                <a:latin typeface="Arial" panose="020B0604020202020204" pitchFamily="34" charset="0"/>
                <a:cs typeface="Arial" panose="020B0604020202020204" pitchFamily="34" charset="0"/>
              </a:rPr>
              <a:t>preneur</a:t>
            </a:r>
            <a:r>
              <a:rPr lang="en-GB" sz="1200" b="1" dirty="0">
                <a:solidFill>
                  <a:srgbClr val="5B4B8A"/>
                </a:solidFill>
                <a:latin typeface="Arial" panose="020B0604020202020204" pitchFamily="34" charset="0"/>
                <a:cs typeface="Arial" panose="020B0604020202020204" pitchFamily="34" charset="0"/>
              </a:rPr>
              <a:t> also delivers lasting institutional impact</a:t>
            </a:r>
            <a:r>
              <a:rPr lang="en-GB" sz="1200" dirty="0">
                <a:latin typeface="Arial" panose="020B0604020202020204" pitchFamily="34" charset="0"/>
                <a:cs typeface="Arial" panose="020B0604020202020204" pitchFamily="34" charset="0"/>
              </a:rPr>
              <a:t>. Through the Entrepreneur in Residence and the train-the-trainer model, the programme builds staff confidence and capacity, embeds good practice, and strengthens links between colleges, communities and the wider innovation ecosystem. This ensures sustainability beyond the funded period and positions the three colleges as leaders in inclusive, future-focused entrepreneurial education.</a:t>
            </a:r>
          </a:p>
          <a:p>
            <a:endParaRPr lang="en-GB" sz="1200" dirty="0">
              <a:latin typeface="Arial" panose="020B0604020202020204" pitchFamily="34" charset="0"/>
              <a:cs typeface="Arial" panose="020B0604020202020204" pitchFamily="34" charset="0"/>
            </a:endParaRPr>
          </a:p>
          <a:p>
            <a:r>
              <a:rPr lang="en-GB" sz="1200" b="1" dirty="0">
                <a:solidFill>
                  <a:srgbClr val="5B4B8A"/>
                </a:solidFill>
                <a:latin typeface="Arial" panose="020B0604020202020204" pitchFamily="34" charset="0"/>
                <a:cs typeface="Arial" panose="020B0604020202020204" pitchFamily="34" charset="0"/>
              </a:rPr>
              <a:t>In doing so, META-</a:t>
            </a:r>
            <a:r>
              <a:rPr lang="en-GB" sz="1200" b="1" dirty="0" err="1">
                <a:solidFill>
                  <a:srgbClr val="5B4B8A"/>
                </a:solidFill>
                <a:latin typeface="Arial" panose="020B0604020202020204" pitchFamily="34" charset="0"/>
                <a:cs typeface="Arial" panose="020B0604020202020204" pitchFamily="34" charset="0"/>
              </a:rPr>
              <a:t>preneur</a:t>
            </a:r>
            <a:r>
              <a:rPr lang="en-GB" sz="1200" b="1" dirty="0">
                <a:solidFill>
                  <a:srgbClr val="5B4B8A"/>
                </a:solidFill>
                <a:latin typeface="Arial" panose="020B0604020202020204" pitchFamily="34" charset="0"/>
                <a:cs typeface="Arial" panose="020B0604020202020204" pitchFamily="34" charset="0"/>
              </a:rPr>
              <a:t>: Think Differently </a:t>
            </a:r>
            <a:r>
              <a:rPr lang="en-GB" sz="1200" dirty="0">
                <a:latin typeface="Arial" panose="020B0604020202020204" pitchFamily="34" charset="0"/>
                <a:cs typeface="Arial" panose="020B0604020202020204" pitchFamily="34" charset="0"/>
              </a:rPr>
              <a:t>directly supports national priorities for economic transformation, skills development and social impact, while responding to the lived realities of college learners. It provides a practical, evidence-based framework for developing confident, adaptable and creative individuals who are equipped to navigate uncertainty, contribute positively to their communities and shape their own futures.</a:t>
            </a:r>
          </a:p>
        </p:txBody>
      </p:sp>
    </p:spTree>
    <p:extLst>
      <p:ext uri="{BB962C8B-B14F-4D97-AF65-F5344CB8AC3E}">
        <p14:creationId xmlns:p14="http://schemas.microsoft.com/office/powerpoint/2010/main" val="3972372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21E65D-626E-BBA2-2340-A7387413AF6C}"/>
              </a:ext>
            </a:extLst>
          </p:cNvPr>
          <p:cNvPicPr>
            <a:picLocks noChangeAspect="1"/>
          </p:cNvPicPr>
          <p:nvPr/>
        </p:nvPicPr>
        <p:blipFill>
          <a:blip r:embed="rId2"/>
          <a:stretch>
            <a:fillRect/>
          </a:stretch>
        </p:blipFill>
        <p:spPr>
          <a:xfrm>
            <a:off x="431218" y="175460"/>
            <a:ext cx="8281564" cy="4347822"/>
          </a:xfrm>
          <a:prstGeom prst="rect">
            <a:avLst/>
          </a:prstGeom>
        </p:spPr>
      </p:pic>
      <p:sp>
        <p:nvSpPr>
          <p:cNvPr id="4" name="Text 42">
            <a:extLst>
              <a:ext uri="{FF2B5EF4-FFF2-40B4-BE49-F238E27FC236}">
                <a16:creationId xmlns:a16="http://schemas.microsoft.com/office/drawing/2014/main" id="{602CD597-B3E9-3165-237E-F9B813FB99ED}"/>
              </a:ext>
            </a:extLst>
          </p:cNvPr>
          <p:cNvSpPr/>
          <p:nvPr/>
        </p:nvSpPr>
        <p:spPr>
          <a:xfrm>
            <a:off x="5976257" y="4796028"/>
            <a:ext cx="3108960" cy="347472"/>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7B5EA7"/>
                </a:solidFill>
                <a:effectLst/>
                <a:uLnTx/>
                <a:uFillTx/>
                <a:latin typeface="Arial" pitchFamily="34" charset="0"/>
                <a:ea typeface="Arial" pitchFamily="34" charset="-122"/>
                <a:cs typeface="Arial" pitchFamily="34" charset="-120"/>
              </a:rPr>
              <a:t>META-PRENEUR</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95325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E6BE14944D3EC4DACFAD5A049824CF8" ma:contentTypeVersion="12" ma:contentTypeDescription="Create a new document." ma:contentTypeScope="" ma:versionID="e3e4bf38cd7441976c14ebef3d56de7a">
  <xsd:schema xmlns:xsd="http://www.w3.org/2001/XMLSchema" xmlns:xs="http://www.w3.org/2001/XMLSchema" xmlns:p="http://schemas.microsoft.com/office/2006/metadata/properties" xmlns:ns2="b194999f-e37b-4dd4-a752-8778cd7b9ef2" xmlns:ns3="1dbc69cb-3ec5-412b-ad3d-050f2d65b417" targetNamespace="http://schemas.microsoft.com/office/2006/metadata/properties" ma:root="true" ma:fieldsID="4ed6e9aab6f9f573868059b2b69a7340" ns2:_="" ns3:_="">
    <xsd:import namespace="b194999f-e37b-4dd4-a752-8778cd7b9ef2"/>
    <xsd:import namespace="1dbc69cb-3ec5-412b-ad3d-050f2d65b417"/>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3:MediaServiceDateTaken" minOccurs="0"/>
                <xsd:element ref="ns3:MediaServiceGenerationTime" minOccurs="0"/>
                <xsd:element ref="ns3:MediaServiceEventHashCode" minOccurs="0"/>
                <xsd:element ref="ns3:MediaLengthInSeconds"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194999f-e37b-4dd4-a752-8778cd7b9ef2"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84c5b9e4-a2d4-4875-aa93-93f75e9394fa}" ma:internalName="TaxCatchAll" ma:showField="CatchAllData" ma:web="b194999f-e37b-4dd4-a752-8778cd7b9ef2">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dbc69cb-3ec5-412b-ad3d-050f2d65b417"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54eff52-6b6d-4e5f-a3b0-187f185b1db6"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b194999f-e37b-4dd4-a752-8778cd7b9ef2">INTERFACE-1932352164-32410</_dlc_DocId>
    <_dlc_DocIdUrl xmlns="b194999f-e37b-4dd4-a752-8778cd7b9ef2">
      <Url>https://uoe.sharepoint.com/sites/interface/Partners/_layouts/15/DocIdRedir.aspx?ID=INTERFACE-1932352164-32410</Url>
      <Description>INTERFACE-1932352164-32410</Description>
    </_dlc_DocIdUrl>
    <lcf76f155ced4ddcb4097134ff3c332f xmlns="1dbc69cb-3ec5-412b-ad3d-050f2d65b417">
      <Terms xmlns="http://schemas.microsoft.com/office/infopath/2007/PartnerControls"/>
    </lcf76f155ced4ddcb4097134ff3c332f>
    <TaxCatchAll xmlns="b194999f-e37b-4dd4-a752-8778cd7b9ef2" xsi:nil="true"/>
  </documentManagement>
</p:properties>
</file>

<file path=customXml/itemProps1.xml><?xml version="1.0" encoding="utf-8"?>
<ds:datastoreItem xmlns:ds="http://schemas.openxmlformats.org/officeDocument/2006/customXml" ds:itemID="{89167AF6-93E7-4EF3-AD82-F754C85A5D7B}"/>
</file>

<file path=customXml/itemProps2.xml><?xml version="1.0" encoding="utf-8"?>
<ds:datastoreItem xmlns:ds="http://schemas.openxmlformats.org/officeDocument/2006/customXml" ds:itemID="{52DE71BB-614C-4684-9CF7-5E1F658062DC}"/>
</file>

<file path=customXml/itemProps3.xml><?xml version="1.0" encoding="utf-8"?>
<ds:datastoreItem xmlns:ds="http://schemas.openxmlformats.org/officeDocument/2006/customXml" ds:itemID="{B04BBB3B-F51D-4496-BE53-86592E0EAFFE}"/>
</file>

<file path=customXml/itemProps4.xml><?xml version="1.0" encoding="utf-8"?>
<ds:datastoreItem xmlns:ds="http://schemas.openxmlformats.org/officeDocument/2006/customXml" ds:itemID="{3A7D73C4-F4B0-42BE-8B54-B81DB3CC9ECB}"/>
</file>

<file path=docProps/app.xml><?xml version="1.0" encoding="utf-8"?>
<Properties xmlns="http://schemas.openxmlformats.org/officeDocument/2006/extended-properties" xmlns:vt="http://schemas.openxmlformats.org/officeDocument/2006/docPropsVTypes">
  <TotalTime>5998</TotalTime>
  <Words>2966</Words>
  <Application>Microsoft Office PowerPoint</Application>
  <PresentationFormat>On-screen Show (16:9)</PresentationFormat>
  <Paragraphs>276</Paragraphs>
  <Slides>16</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Aptos</vt:lpstr>
      <vt:lpstr>Arial</vt:lpstr>
      <vt:lpstr>Arial    </vt:lpstr>
      <vt:lpstr>Arial Black</vt:lpstr>
      <vt:lpstr>Calibri</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META-preneur Session 1 – Electrical Installation Level 5</dc:title>
  <dc:subject>PptxGenJS Presentation</dc:subject>
  <dc:creator>PptxGenJS</dc:creator>
  <cp:lastModifiedBy>AH</cp:lastModifiedBy>
  <cp:revision>3</cp:revision>
  <dcterms:created xsi:type="dcterms:W3CDTF">2026-04-21T14:34:22Z</dcterms:created>
  <dcterms:modified xsi:type="dcterms:W3CDTF">2026-06-09T11:57:39Z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r8>1283900</vt:r8>
  </property>
  <property fmtid="{D5CDD505-2E9C-101B-9397-08002B2CF9AE}" pid="3" name="ContentTypeId">
    <vt:lpwstr>0x010100FE6BE14944D3EC4DACFAD5A049824CF8</vt:lpwstr>
  </property>
  <property fmtid="{D5CDD505-2E9C-101B-9397-08002B2CF9AE}" pid="4" name="_SourceUrl">
    <vt:lpwstr/>
  </property>
  <property fmtid="{D5CDD505-2E9C-101B-9397-08002B2CF9AE}" pid="5" name="_SharedFileIndex">
    <vt:lpwstr/>
  </property>
  <property fmtid="{D5CDD505-2E9C-101B-9397-08002B2CF9AE}" pid="6" name="ComplianceAssetId">
    <vt:lpwstr/>
  </property>
  <property fmtid="{D5CDD505-2E9C-101B-9397-08002B2CF9AE}" pid="7" name="_dlc_DocIdItemGuid">
    <vt:lpwstr>f52b9841-5a07-447f-8f35-fd78a3c94c08</vt:lpwstr>
  </property>
  <property fmtid="{D5CDD505-2E9C-101B-9397-08002B2CF9AE}" pid="8" name="_ExtendedDescription">
    <vt:lpwstr/>
  </property>
  <property fmtid="{D5CDD505-2E9C-101B-9397-08002B2CF9AE}" pid="9" name="TriggerFlowInfo">
    <vt:lpwstr/>
  </property>
</Properties>
</file>