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777" r:id="rId2"/>
    <p:sldId id="270" r:id="rId3"/>
    <p:sldId id="258" r:id="rId4"/>
    <p:sldId id="256" r:id="rId5"/>
    <p:sldId id="257" r:id="rId6"/>
    <p:sldId id="259" r:id="rId7"/>
    <p:sldId id="260" r:id="rId8"/>
    <p:sldId id="273" r:id="rId9"/>
    <p:sldId id="274" r:id="rId10"/>
    <p:sldId id="275" r:id="rId11"/>
    <p:sldId id="276" r:id="rId12"/>
    <p:sldId id="277" r:id="rId13"/>
    <p:sldId id="263" r:id="rId14"/>
    <p:sldId id="264" r:id="rId15"/>
    <p:sldId id="280" r:id="rId16"/>
    <p:sldId id="279" r:id="rId17"/>
    <p:sldId id="281" r:id="rId18"/>
    <p:sldId id="278" r:id="rId19"/>
    <p:sldId id="266" r:id="rId20"/>
    <p:sldId id="267" r:id="rId21"/>
    <p:sldId id="268" r:id="rId22"/>
    <p:sldId id="272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5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6"/>
    <p:restoredTop sz="94589"/>
  </p:normalViewPr>
  <p:slideViewPr>
    <p:cSldViewPr snapToGrid="0" snapToObjects="1">
      <p:cViewPr varScale="1">
        <p:scale>
          <a:sx n="78" d="100"/>
          <a:sy n="78" d="100"/>
        </p:scale>
        <p:origin x="10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custSel addSld delSld modSld">
      <pc:chgData name="AH" userId="db278859-e642-4dbd-a55b-76f2150d70a4" providerId="ADAL" clId="{5A18B9A8-BAD9-4709-854B-A727FAF5CE18}" dt="2026-06-08T13:37:48.031" v="1064" actId="20577"/>
      <pc:docMkLst>
        <pc:docMk/>
      </pc:docMkLst>
      <pc:sldChg chg="addSp delSp modSp mod">
        <pc:chgData name="AH" userId="db278859-e642-4dbd-a55b-76f2150d70a4" providerId="ADAL" clId="{5A18B9A8-BAD9-4709-854B-A727FAF5CE18}" dt="2026-05-14T10:25:45.431" v="554" actId="167"/>
        <pc:sldMkLst>
          <pc:docMk/>
          <pc:sldMk cId="0" sldId="256"/>
        </pc:sldMkLst>
        <pc:spChg chg="add mod ord">
          <ac:chgData name="AH" userId="db278859-e642-4dbd-a55b-76f2150d70a4" providerId="ADAL" clId="{5A18B9A8-BAD9-4709-854B-A727FAF5CE18}" dt="2026-05-14T10:25:45.431" v="554" actId="167"/>
          <ac:spMkLst>
            <pc:docMk/>
            <pc:sldMk cId="0" sldId="256"/>
            <ac:spMk id="2" creationId="{FEAE9A07-C9A0-C82A-B6C4-C5DF5C1ECD52}"/>
          </ac:spMkLst>
        </pc:spChg>
        <pc:spChg chg="mod">
          <ac:chgData name="AH" userId="db278859-e642-4dbd-a55b-76f2150d70a4" providerId="ADAL" clId="{5A18B9A8-BAD9-4709-854B-A727FAF5CE18}" dt="2026-05-14T09:37:06.072" v="74" actId="255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09:39:55.042" v="95"/>
          <ac:spMkLst>
            <pc:docMk/>
            <pc:sldMk cId="0" sldId="256"/>
            <ac:spMk id="84" creationId="{8AB9C239-6798-6929-06F2-9745ED904D41}"/>
          </ac:spMkLst>
        </pc:spChg>
      </pc:sldChg>
      <pc:sldChg chg="addSp delSp modSp mod">
        <pc:chgData name="AH" userId="db278859-e642-4dbd-a55b-76f2150d70a4" providerId="ADAL" clId="{5A18B9A8-BAD9-4709-854B-A727FAF5CE18}" dt="2026-05-14T10:28:17.705" v="562" actId="478"/>
        <pc:sldMkLst>
          <pc:docMk/>
          <pc:sldMk cId="0" sldId="257"/>
        </pc:sldMkLst>
        <pc:spChg chg="mod">
          <ac:chgData name="AH" userId="db278859-e642-4dbd-a55b-76f2150d70a4" providerId="ADAL" clId="{5A18B9A8-BAD9-4709-854B-A727FAF5CE18}" dt="2026-05-14T09:37:14.881" v="75" actId="403"/>
          <ac:spMkLst>
            <pc:docMk/>
            <pc:sldMk cId="0" sldId="257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7:03.234" v="206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07.624" v="194" actId="14100"/>
          <ac:spMkLst>
            <pc:docMk/>
            <pc:sldMk cId="0" sldId="257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5:00.857" v="182" actId="14100"/>
          <ac:spMkLst>
            <pc:docMk/>
            <pc:sldMk cId="0" sldId="257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4:54.200" v="181" actId="14100"/>
          <ac:spMkLst>
            <pc:docMk/>
            <pc:sldMk cId="0" sldId="257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21.873" v="196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21.873" v="196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5:10.998" v="184" actId="1410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5:44.759" v="191" actId="1410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04.072" v="193" actId="1076"/>
          <ac:spMkLst>
            <pc:docMk/>
            <pc:sldMk cId="0" sldId="257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04.072" v="193" actId="1076"/>
          <ac:spMkLst>
            <pc:docMk/>
            <pc:sldMk cId="0" sldId="257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5:48.248" v="192" actId="14100"/>
          <ac:spMkLst>
            <pc:docMk/>
            <pc:sldMk cId="0" sldId="257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26.096" v="197" actId="14100"/>
          <ac:spMkLst>
            <pc:docMk/>
            <pc:sldMk cId="0" sldId="257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5:00.857" v="182" actId="14100"/>
          <ac:spMkLst>
            <pc:docMk/>
            <pc:sldMk cId="0" sldId="257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4:54.200" v="181" actId="14100"/>
          <ac:spMkLst>
            <pc:docMk/>
            <pc:sldMk cId="0" sldId="257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36.490" v="199" actId="1076"/>
          <ac:spMkLst>
            <pc:docMk/>
            <pc:sldMk cId="0" sldId="257"/>
            <ac:spMk id="2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36.490" v="199" actId="1076"/>
          <ac:spMkLst>
            <pc:docMk/>
            <pc:sldMk cId="0" sldId="257"/>
            <ac:spMk id="2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29.089" v="198" actId="14100"/>
          <ac:spMkLst>
            <pc:docMk/>
            <pc:sldMk cId="0" sldId="257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39.704" v="200" actId="14100"/>
          <ac:spMkLst>
            <pc:docMk/>
            <pc:sldMk cId="0" sldId="257"/>
            <ac:spMk id="2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5:00.857" v="182" actId="14100"/>
          <ac:spMkLst>
            <pc:docMk/>
            <pc:sldMk cId="0" sldId="257"/>
            <ac:spMk id="2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54.770" v="204" actId="1076"/>
          <ac:spMkLst>
            <pc:docMk/>
            <pc:sldMk cId="0" sldId="257"/>
            <ac:spMk id="2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54.770" v="204" actId="1076"/>
          <ac:spMkLst>
            <pc:docMk/>
            <pc:sldMk cId="0" sldId="257"/>
            <ac:spMk id="2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48.298" v="203" actId="14100"/>
          <ac:spMkLst>
            <pc:docMk/>
            <pc:sldMk cId="0" sldId="257"/>
            <ac:spMk id="2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42.138" v="201" actId="14100"/>
          <ac:spMkLst>
            <pc:docMk/>
            <pc:sldMk cId="0" sldId="257"/>
            <ac:spMk id="3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59.537" v="205" actId="1076"/>
          <ac:spMkLst>
            <pc:docMk/>
            <pc:sldMk cId="0" sldId="257"/>
            <ac:spMk id="3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59.537" v="205" actId="1076"/>
          <ac:spMkLst>
            <pc:docMk/>
            <pc:sldMk cId="0" sldId="257"/>
            <ac:spMk id="3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6:45.210" v="202" actId="14100"/>
          <ac:spMkLst>
            <pc:docMk/>
            <pc:sldMk cId="0" sldId="257"/>
            <ac:spMk id="35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09:40:13.746" v="98"/>
          <ac:spMkLst>
            <pc:docMk/>
            <pc:sldMk cId="0" sldId="257"/>
            <ac:spMk id="36" creationId="{0A75BCB5-2987-97FA-9809-73A72A53328D}"/>
          </ac:spMkLst>
        </pc:spChg>
      </pc:sldChg>
      <pc:sldChg chg="addSp delSp modSp mod setBg">
        <pc:chgData name="AH" userId="db278859-e642-4dbd-a55b-76f2150d70a4" providerId="ADAL" clId="{5A18B9A8-BAD9-4709-854B-A727FAF5CE18}" dt="2026-05-14T11:48:28.480" v="644" actId="167"/>
        <pc:sldMkLst>
          <pc:docMk/>
          <pc:sldMk cId="0" sldId="258"/>
        </pc:sldMkLst>
        <pc:spChg chg="add mod ord">
          <ac:chgData name="AH" userId="db278859-e642-4dbd-a55b-76f2150d70a4" providerId="ADAL" clId="{5A18B9A8-BAD9-4709-854B-A727FAF5CE18}" dt="2026-05-14T11:48:28.480" v="644" actId="167"/>
          <ac:spMkLst>
            <pc:docMk/>
            <pc:sldMk cId="0" sldId="258"/>
            <ac:spMk id="23" creationId="{0EE21AC7-E4C2-B1E9-4E30-C43799579F88}"/>
          </ac:spMkLst>
        </pc:spChg>
        <pc:spChg chg="add mod">
          <ac:chgData name="AH" userId="db278859-e642-4dbd-a55b-76f2150d70a4" providerId="ADAL" clId="{5A18B9A8-BAD9-4709-854B-A727FAF5CE18}" dt="2026-05-14T09:39:48.618" v="93"/>
          <ac:spMkLst>
            <pc:docMk/>
            <pc:sldMk cId="0" sldId="258"/>
            <ac:spMk id="24" creationId="{EEBF3CD2-14F2-3E0E-7466-2DF780E433E8}"/>
          </ac:spMkLst>
        </pc:spChg>
      </pc:sldChg>
      <pc:sldChg chg="addSp delSp modSp mod setBg">
        <pc:chgData name="AH" userId="db278859-e642-4dbd-a55b-76f2150d70a4" providerId="ADAL" clId="{5A18B9A8-BAD9-4709-854B-A727FAF5CE18}" dt="2026-06-08T13:37:25.463" v="1062" actId="6549"/>
        <pc:sldMkLst>
          <pc:docMk/>
          <pc:sldMk cId="0" sldId="259"/>
        </pc:sldMkLst>
        <pc:spChg chg="mod">
          <ac:chgData name="AH" userId="db278859-e642-4dbd-a55b-76f2150d70a4" providerId="ADAL" clId="{5A18B9A8-BAD9-4709-854B-A727FAF5CE18}" dt="2026-06-08T13:37:25.463" v="1062" actId="6549"/>
          <ac:spMkLst>
            <pc:docMk/>
            <pc:sldMk cId="0" sldId="259"/>
            <ac:spMk id="3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14T09:36:06.114" v="68" actId="167"/>
          <ac:spMkLst>
            <pc:docMk/>
            <pc:sldMk cId="0" sldId="259"/>
            <ac:spMk id="43" creationId="{5F8AD8E3-68F4-809A-FE16-8AD2257B482E}"/>
          </ac:spMkLst>
        </pc:spChg>
        <pc:spChg chg="add mod">
          <ac:chgData name="AH" userId="db278859-e642-4dbd-a55b-76f2150d70a4" providerId="ADAL" clId="{5A18B9A8-BAD9-4709-854B-A727FAF5CE18}" dt="2026-05-14T13:57:42.390" v="843" actId="20577"/>
          <ac:spMkLst>
            <pc:docMk/>
            <pc:sldMk cId="0" sldId="259"/>
            <ac:spMk id="44" creationId="{EA7FA44B-C375-7844-AFD8-5ECAF76DDAC2}"/>
          </ac:spMkLst>
        </pc:spChg>
      </pc:sldChg>
      <pc:sldChg chg="addSp delSp modSp mod setBg">
        <pc:chgData name="AH" userId="db278859-e642-4dbd-a55b-76f2150d70a4" providerId="ADAL" clId="{5A18B9A8-BAD9-4709-854B-A727FAF5CE18}" dt="2026-05-25T08:32:56.835" v="1059"/>
        <pc:sldMkLst>
          <pc:docMk/>
          <pc:sldMk cId="0" sldId="260"/>
        </pc:sldMkLst>
        <pc:spChg chg="add mod ord">
          <ac:chgData name="AH" userId="db278859-e642-4dbd-a55b-76f2150d70a4" providerId="ADAL" clId="{5A18B9A8-BAD9-4709-854B-A727FAF5CE18}" dt="2026-05-14T11:47:45.487" v="640" actId="167"/>
          <ac:spMkLst>
            <pc:docMk/>
            <pc:sldMk cId="0" sldId="260"/>
            <ac:spMk id="2" creationId="{54A54A21-7867-F7A4-C0CD-AE7FD3C54EBC}"/>
          </ac:spMkLst>
        </pc:spChg>
        <pc:spChg chg="mod">
          <ac:chgData name="AH" userId="db278859-e642-4dbd-a55b-76f2150d70a4" providerId="ADAL" clId="{5A18B9A8-BAD9-4709-854B-A727FAF5CE18}" dt="2026-05-14T10:32:50.780" v="569" actId="2711"/>
          <ac:spMkLst>
            <pc:docMk/>
            <pc:sldMk cId="0" sldId="260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09:47:27.051" v="208" actId="404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09:40:29.453" v="102"/>
          <ac:spMkLst>
            <pc:docMk/>
            <pc:sldMk cId="0" sldId="260"/>
            <ac:spMk id="26" creationId="{F5B55431-F4D0-122B-1CE9-62E6ACF8EC21}"/>
          </ac:spMkLst>
        </pc:spChg>
      </pc:sldChg>
      <pc:sldChg chg="addSp delSp modSp mod setBg">
        <pc:chgData name="AH" userId="db278859-e642-4dbd-a55b-76f2150d70a4" providerId="ADAL" clId="{5A18B9A8-BAD9-4709-854B-A727FAF5CE18}" dt="2026-05-14T14:00:20.230" v="852" actId="21"/>
        <pc:sldMkLst>
          <pc:docMk/>
          <pc:sldMk cId="0" sldId="263"/>
        </pc:sldMkLst>
        <pc:spChg chg="add mod ord">
          <ac:chgData name="AH" userId="db278859-e642-4dbd-a55b-76f2150d70a4" providerId="ADAL" clId="{5A18B9A8-BAD9-4709-854B-A727FAF5CE18}" dt="2026-05-14T10:26:30.866" v="558" actId="167"/>
          <ac:spMkLst>
            <pc:docMk/>
            <pc:sldMk cId="0" sldId="263"/>
            <ac:spMk id="2" creationId="{6309997A-D04F-DE6A-10E4-2B181A29665B}"/>
          </ac:spMkLst>
        </pc:spChg>
        <pc:spChg chg="mod">
          <ac:chgData name="AH" userId="db278859-e642-4dbd-a55b-76f2150d70a4" providerId="ADAL" clId="{5A18B9A8-BAD9-4709-854B-A727FAF5CE18}" dt="2026-05-14T09:53:57.829" v="335" actId="20577"/>
          <ac:spMkLst>
            <pc:docMk/>
            <pc:sldMk cId="0" sldId="263"/>
            <ac:spMk id="27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13:59:44.178" v="849"/>
          <ac:spMkLst>
            <pc:docMk/>
            <pc:sldMk cId="0" sldId="263"/>
            <ac:spMk id="29" creationId="{F2104368-52D6-357E-99B2-2627D904DE82}"/>
          </ac:spMkLst>
        </pc:spChg>
        <pc:spChg chg="add mod">
          <ac:chgData name="AH" userId="db278859-e642-4dbd-a55b-76f2150d70a4" providerId="ADAL" clId="{5A18B9A8-BAD9-4709-854B-A727FAF5CE18}" dt="2026-05-14T14:00:20.230" v="852" actId="21"/>
          <ac:spMkLst>
            <pc:docMk/>
            <pc:sldMk cId="0" sldId="263"/>
            <ac:spMk id="30" creationId="{45084200-72D0-EA85-8D55-B0ADBA469099}"/>
          </ac:spMkLst>
        </pc:spChg>
      </pc:sldChg>
      <pc:sldChg chg="addSp delSp modSp mod">
        <pc:chgData name="AH" userId="db278859-e642-4dbd-a55b-76f2150d70a4" providerId="ADAL" clId="{5A18B9A8-BAD9-4709-854B-A727FAF5CE18}" dt="2026-05-14T09:41:52.958" v="126"/>
        <pc:sldMkLst>
          <pc:docMk/>
          <pc:sldMk cId="0" sldId="264"/>
        </pc:sldMkLst>
        <pc:spChg chg="add mod">
          <ac:chgData name="AH" userId="db278859-e642-4dbd-a55b-76f2150d70a4" providerId="ADAL" clId="{5A18B9A8-BAD9-4709-854B-A727FAF5CE18}" dt="2026-05-14T09:41:52.958" v="126"/>
          <ac:spMkLst>
            <pc:docMk/>
            <pc:sldMk cId="0" sldId="264"/>
            <ac:spMk id="7" creationId="{8B0A642B-0C58-8630-E4A5-E7F23EFE75EE}"/>
          </ac:spMkLst>
        </pc:spChg>
      </pc:sldChg>
      <pc:sldChg chg="addSp delSp modSp mod setBg">
        <pc:chgData name="AH" userId="db278859-e642-4dbd-a55b-76f2150d70a4" providerId="ADAL" clId="{5A18B9A8-BAD9-4709-854B-A727FAF5CE18}" dt="2026-06-08T13:37:48.031" v="1064" actId="20577"/>
        <pc:sldMkLst>
          <pc:docMk/>
          <pc:sldMk cId="0" sldId="266"/>
        </pc:sldMkLst>
        <pc:spChg chg="mod">
          <ac:chgData name="AH" userId="db278859-e642-4dbd-a55b-76f2150d70a4" providerId="ADAL" clId="{5A18B9A8-BAD9-4709-854B-A727FAF5CE18}" dt="2026-06-08T13:37:48.031" v="1064" actId="20577"/>
          <ac:spMkLst>
            <pc:docMk/>
            <pc:sldMk cId="0" sldId="266"/>
            <ac:spMk id="3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09:43:44.330" v="171"/>
          <ac:spMkLst>
            <pc:docMk/>
            <pc:sldMk cId="0" sldId="266"/>
            <ac:spMk id="18" creationId="{0546F240-88C5-EDA7-6D62-EB97784AA51D}"/>
          </ac:spMkLst>
        </pc:spChg>
        <pc:spChg chg="mod">
          <ac:chgData name="AH" userId="db278859-e642-4dbd-a55b-76f2150d70a4" providerId="ADAL" clId="{5A18B9A8-BAD9-4709-854B-A727FAF5CE18}" dt="2026-05-14T11:42:22.639" v="587" actId="207"/>
          <ac:spMkLst>
            <pc:docMk/>
            <pc:sldMk cId="0" sldId="266"/>
            <ac:spMk id="23" creationId="{00000000-0000-0000-0000-000000000000}"/>
          </ac:spMkLst>
        </pc:spChg>
      </pc:sldChg>
      <pc:sldChg chg="addSp delSp modSp mod setBg">
        <pc:chgData name="AH" userId="db278859-e642-4dbd-a55b-76f2150d70a4" providerId="ADAL" clId="{5A18B9A8-BAD9-4709-854B-A727FAF5CE18}" dt="2026-05-14T14:02:51.751" v="1055" actId="20577"/>
        <pc:sldMkLst>
          <pc:docMk/>
          <pc:sldMk cId="0" sldId="267"/>
        </pc:sldMkLst>
        <pc:spChg chg="mod">
          <ac:chgData name="AH" userId="db278859-e642-4dbd-a55b-76f2150d70a4" providerId="ADAL" clId="{5A18B9A8-BAD9-4709-854B-A727FAF5CE18}" dt="2026-05-14T09:38:48.787" v="85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04:49.428" v="384" actId="1076"/>
          <ac:spMkLst>
            <pc:docMk/>
            <pc:sldMk cId="0" sldId="267"/>
            <ac:spMk id="3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04:49.428" v="384" actId="1076"/>
          <ac:spMkLst>
            <pc:docMk/>
            <pc:sldMk cId="0" sldId="267"/>
            <ac:spMk id="35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14T11:42:59.405" v="592" actId="167"/>
          <ac:spMkLst>
            <pc:docMk/>
            <pc:sldMk cId="0" sldId="267"/>
            <ac:spMk id="36" creationId="{1CEF9059-EA0F-3B0A-2DE6-4F1A14BBF7F9}"/>
          </ac:spMkLst>
        </pc:spChg>
        <pc:spChg chg="add mod">
          <ac:chgData name="AH" userId="db278859-e642-4dbd-a55b-76f2150d70a4" providerId="ADAL" clId="{5A18B9A8-BAD9-4709-854B-A727FAF5CE18}" dt="2026-05-14T14:02:51.751" v="1055" actId="20577"/>
          <ac:spMkLst>
            <pc:docMk/>
            <pc:sldMk cId="0" sldId="267"/>
            <ac:spMk id="38" creationId="{D29D1E57-4473-1E67-750A-E55E73E687ED}"/>
          </ac:spMkLst>
        </pc:spChg>
        <pc:spChg chg="add mod">
          <ac:chgData name="AH" userId="db278859-e642-4dbd-a55b-76f2150d70a4" providerId="ADAL" clId="{5A18B9A8-BAD9-4709-854B-A727FAF5CE18}" dt="2026-05-14T14:02:10.641" v="1051"/>
          <ac:spMkLst>
            <pc:docMk/>
            <pc:sldMk cId="0" sldId="267"/>
            <ac:spMk id="39" creationId="{A48E0ACE-9CC5-3411-49DE-37F2B3F938B9}"/>
          </ac:spMkLst>
        </pc:spChg>
      </pc:sldChg>
      <pc:sldChg chg="addSp delSp modSp mod setBg">
        <pc:chgData name="AH" userId="db278859-e642-4dbd-a55b-76f2150d70a4" providerId="ADAL" clId="{5A18B9A8-BAD9-4709-854B-A727FAF5CE18}" dt="2026-05-14T11:36:25.107" v="571" actId="207"/>
        <pc:sldMkLst>
          <pc:docMk/>
          <pc:sldMk cId="0" sldId="268"/>
        </pc:sldMkLst>
        <pc:spChg chg="mod">
          <ac:chgData name="AH" userId="db278859-e642-4dbd-a55b-76f2150d70a4" providerId="ADAL" clId="{5A18B9A8-BAD9-4709-854B-A727FAF5CE18}" dt="2026-05-14T11:36:25.107" v="571" actId="207"/>
          <ac:spMkLst>
            <pc:docMk/>
            <pc:sldMk cId="0" sldId="268"/>
            <ac:spMk id="2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4T09:44:13.891" v="179"/>
          <ac:spMkLst>
            <pc:docMk/>
            <pc:sldMk cId="0" sldId="268"/>
            <ac:spMk id="20" creationId="{672ABFEE-6858-BF2C-F842-F43DFEF13C81}"/>
          </ac:spMkLst>
        </pc:spChg>
      </pc:sldChg>
      <pc:sldChg chg="delSp modSp mod setBg">
        <pc:chgData name="AH" userId="db278859-e642-4dbd-a55b-76f2150d70a4" providerId="ADAL" clId="{5A18B9A8-BAD9-4709-854B-A727FAF5CE18}" dt="2026-05-25T08:32:33.921" v="1057"/>
        <pc:sldMkLst>
          <pc:docMk/>
          <pc:sldMk cId="3025787196" sldId="270"/>
        </pc:sldMkLst>
        <pc:spChg chg="mod">
          <ac:chgData name="AH" userId="db278859-e642-4dbd-a55b-76f2150d70a4" providerId="ADAL" clId="{5A18B9A8-BAD9-4709-854B-A727FAF5CE18}" dt="2026-05-14T09:39:29.747" v="89" actId="1076"/>
          <ac:spMkLst>
            <pc:docMk/>
            <pc:sldMk cId="3025787196" sldId="270"/>
            <ac:spMk id="56" creationId="{F00C3E9E-E6F0-9B54-517C-B1EAE905BF35}"/>
          </ac:spMkLst>
        </pc:spChg>
      </pc:sldChg>
      <pc:sldChg chg="addSp modSp">
        <pc:chgData name="AH" userId="db278859-e642-4dbd-a55b-76f2150d70a4" providerId="ADAL" clId="{5A18B9A8-BAD9-4709-854B-A727FAF5CE18}" dt="2026-05-14T09:44:17.932" v="180"/>
        <pc:sldMkLst>
          <pc:docMk/>
          <pc:sldMk cId="1809532554" sldId="272"/>
        </pc:sldMkLst>
        <pc:spChg chg="add mod">
          <ac:chgData name="AH" userId="db278859-e642-4dbd-a55b-76f2150d70a4" providerId="ADAL" clId="{5A18B9A8-BAD9-4709-854B-A727FAF5CE18}" dt="2026-05-14T09:44:17.932" v="180"/>
          <ac:spMkLst>
            <pc:docMk/>
            <pc:sldMk cId="1809532554" sldId="272"/>
            <ac:spMk id="4" creationId="{602CD597-B3E9-3165-237E-F9B813FB99ED}"/>
          </ac:spMkLst>
        </pc:spChg>
      </pc:sldChg>
      <pc:sldChg chg="addSp delSp modSp mod setBg">
        <pc:chgData name="AH" userId="db278859-e642-4dbd-a55b-76f2150d70a4" providerId="ADAL" clId="{5A18B9A8-BAD9-4709-854B-A727FAF5CE18}" dt="2026-05-14T11:47:22.606" v="636"/>
        <pc:sldMkLst>
          <pc:docMk/>
          <pc:sldMk cId="2671483613" sldId="273"/>
        </pc:sldMkLst>
        <pc:spChg chg="mod">
          <ac:chgData name="AH" userId="db278859-e642-4dbd-a55b-76f2150d70a4" providerId="ADAL" clId="{5A18B9A8-BAD9-4709-854B-A727FAF5CE18}" dt="2026-05-14T11:47:18.234" v="635" actId="207"/>
          <ac:spMkLst>
            <pc:docMk/>
            <pc:sldMk cId="2671483613" sldId="273"/>
            <ac:spMk id="4" creationId="{E2B4B42F-6FF9-5F4E-7762-D0A42021ACDF}"/>
          </ac:spMkLst>
        </pc:spChg>
        <pc:spChg chg="add del">
          <ac:chgData name="AH" userId="db278859-e642-4dbd-a55b-76f2150d70a4" providerId="ADAL" clId="{5A18B9A8-BAD9-4709-854B-A727FAF5CE18}" dt="2026-05-14T09:47:48.638" v="210" actId="478"/>
          <ac:spMkLst>
            <pc:docMk/>
            <pc:sldMk cId="2671483613" sldId="273"/>
            <ac:spMk id="5" creationId="{1EB335FF-277D-06AC-613E-9F90745AFED6}"/>
          </ac:spMkLst>
        </pc:spChg>
        <pc:spChg chg="add mod ord">
          <ac:chgData name="AH" userId="db278859-e642-4dbd-a55b-76f2150d70a4" providerId="ADAL" clId="{5A18B9A8-BAD9-4709-854B-A727FAF5CE18}" dt="2026-05-14T11:47:13.921" v="634" actId="167"/>
          <ac:spMkLst>
            <pc:docMk/>
            <pc:sldMk cId="2671483613" sldId="273"/>
            <ac:spMk id="7" creationId="{0D8FC6B2-046A-F573-585A-093FD5B393E3}"/>
          </ac:spMkLst>
        </pc:spChg>
        <pc:spChg chg="add mod">
          <ac:chgData name="AH" userId="db278859-e642-4dbd-a55b-76f2150d70a4" providerId="ADAL" clId="{5A18B9A8-BAD9-4709-854B-A727FAF5CE18}" dt="2026-05-14T09:40:46.676" v="108"/>
          <ac:spMkLst>
            <pc:docMk/>
            <pc:sldMk cId="2671483613" sldId="273"/>
            <ac:spMk id="8" creationId="{A46C1C46-83F8-BD50-0A65-B65E6989C5B0}"/>
          </ac:spMkLst>
        </pc:spChg>
      </pc:sldChg>
      <pc:sldChg chg="addSp delSp modSp mod setBg">
        <pc:chgData name="AH" userId="db278859-e642-4dbd-a55b-76f2150d70a4" providerId="ADAL" clId="{5A18B9A8-BAD9-4709-854B-A727FAF5CE18}" dt="2026-05-14T11:47:02.277" v="631" actId="167"/>
        <pc:sldMkLst>
          <pc:docMk/>
          <pc:sldMk cId="515540560" sldId="274"/>
        </pc:sldMkLst>
        <pc:spChg chg="mod">
          <ac:chgData name="AH" userId="db278859-e642-4dbd-a55b-76f2150d70a4" providerId="ADAL" clId="{5A18B9A8-BAD9-4709-854B-A727FAF5CE18}" dt="2026-05-14T09:51:01.803" v="245" actId="2711"/>
          <ac:spMkLst>
            <pc:docMk/>
            <pc:sldMk cId="515540560" sldId="274"/>
            <ac:spMk id="4" creationId="{4AC325B4-F237-FC53-F28D-1D44353BED70}"/>
          </ac:spMkLst>
        </pc:spChg>
        <pc:spChg chg="add mod">
          <ac:chgData name="AH" userId="db278859-e642-4dbd-a55b-76f2150d70a4" providerId="ADAL" clId="{5A18B9A8-BAD9-4709-854B-A727FAF5CE18}" dt="2026-05-14T09:40:56.027" v="111"/>
          <ac:spMkLst>
            <pc:docMk/>
            <pc:sldMk cId="515540560" sldId="274"/>
            <ac:spMk id="7" creationId="{57BD2365-246C-8ACE-8B3D-946BF60EC546}"/>
          </ac:spMkLst>
        </pc:spChg>
        <pc:spChg chg="mod">
          <ac:chgData name="AH" userId="db278859-e642-4dbd-a55b-76f2150d70a4" providerId="ADAL" clId="{5A18B9A8-BAD9-4709-854B-A727FAF5CE18}" dt="2026-05-14T11:46:47.024" v="628" actId="207"/>
          <ac:spMkLst>
            <pc:docMk/>
            <pc:sldMk cId="515540560" sldId="274"/>
            <ac:spMk id="8" creationId="{468146A2-ADE3-2F5C-2A2F-3FBFB7AA1DAA}"/>
          </ac:spMkLst>
        </pc:spChg>
        <pc:spChg chg="add mod ord">
          <ac:chgData name="AH" userId="db278859-e642-4dbd-a55b-76f2150d70a4" providerId="ADAL" clId="{5A18B9A8-BAD9-4709-854B-A727FAF5CE18}" dt="2026-05-14T11:47:02.277" v="631" actId="167"/>
          <ac:spMkLst>
            <pc:docMk/>
            <pc:sldMk cId="515540560" sldId="274"/>
            <ac:spMk id="9" creationId="{04346773-C5AC-D12C-F140-BD6A2878C122}"/>
          </ac:spMkLst>
        </pc:spChg>
      </pc:sldChg>
      <pc:sldChg chg="addSp delSp modSp mod setBg">
        <pc:chgData name="AH" userId="db278859-e642-4dbd-a55b-76f2150d70a4" providerId="ADAL" clId="{5A18B9A8-BAD9-4709-854B-A727FAF5CE18}" dt="2026-05-14T11:46:36.344" v="626" actId="2711"/>
        <pc:sldMkLst>
          <pc:docMk/>
          <pc:sldMk cId="4105601026" sldId="275"/>
        </pc:sldMkLst>
        <pc:spChg chg="mod">
          <ac:chgData name="AH" userId="db278859-e642-4dbd-a55b-76f2150d70a4" providerId="ADAL" clId="{5A18B9A8-BAD9-4709-854B-A727FAF5CE18}" dt="2026-05-14T11:46:36.344" v="626" actId="2711"/>
          <ac:spMkLst>
            <pc:docMk/>
            <pc:sldMk cId="4105601026" sldId="275"/>
            <ac:spMk id="4" creationId="{B28B83C9-8A69-EA9D-7924-4763F29932B1}"/>
          </ac:spMkLst>
        </pc:spChg>
        <pc:spChg chg="add mod">
          <ac:chgData name="AH" userId="db278859-e642-4dbd-a55b-76f2150d70a4" providerId="ADAL" clId="{5A18B9A8-BAD9-4709-854B-A727FAF5CE18}" dt="2026-05-14T09:41:08.109" v="114"/>
          <ac:spMkLst>
            <pc:docMk/>
            <pc:sldMk cId="4105601026" sldId="275"/>
            <ac:spMk id="7" creationId="{AE3E0992-A638-01AA-C823-D463FA6987B0}"/>
          </ac:spMkLst>
        </pc:spChg>
        <pc:spChg chg="add mod ord">
          <ac:chgData name="AH" userId="db278859-e642-4dbd-a55b-76f2150d70a4" providerId="ADAL" clId="{5A18B9A8-BAD9-4709-854B-A727FAF5CE18}" dt="2026-05-14T11:46:09.876" v="623" actId="167"/>
          <ac:spMkLst>
            <pc:docMk/>
            <pc:sldMk cId="4105601026" sldId="275"/>
            <ac:spMk id="8" creationId="{DF75DF3A-6E64-E2AD-98A2-294ADFCF0141}"/>
          </ac:spMkLst>
        </pc:spChg>
        <pc:spChg chg="mod">
          <ac:chgData name="AH" userId="db278859-e642-4dbd-a55b-76f2150d70a4" providerId="ADAL" clId="{5A18B9A8-BAD9-4709-854B-A727FAF5CE18}" dt="2026-05-14T11:46:13.407" v="624" actId="207"/>
          <ac:spMkLst>
            <pc:docMk/>
            <pc:sldMk cId="4105601026" sldId="275"/>
            <ac:spMk id="12" creationId="{2C133DAD-C005-74BC-12AD-95913CF0E71F}"/>
          </ac:spMkLst>
        </pc:spChg>
      </pc:sldChg>
      <pc:sldChg chg="addSp delSp modSp mod setBg">
        <pc:chgData name="AH" userId="db278859-e642-4dbd-a55b-76f2150d70a4" providerId="ADAL" clId="{5A18B9A8-BAD9-4709-854B-A727FAF5CE18}" dt="2026-05-14T11:45:54.757" v="620"/>
        <pc:sldMkLst>
          <pc:docMk/>
          <pc:sldMk cId="1073507722" sldId="276"/>
        </pc:sldMkLst>
        <pc:spChg chg="mod">
          <ac:chgData name="AH" userId="db278859-e642-4dbd-a55b-76f2150d70a4" providerId="ADAL" clId="{5A18B9A8-BAD9-4709-854B-A727FAF5CE18}" dt="2026-05-14T09:51:08.082" v="246" actId="2711"/>
          <ac:spMkLst>
            <pc:docMk/>
            <pc:sldMk cId="1073507722" sldId="276"/>
            <ac:spMk id="4" creationId="{9B733C80-9338-C6E6-5D76-780A8282F5E4}"/>
          </ac:spMkLst>
        </pc:spChg>
        <pc:spChg chg="mod">
          <ac:chgData name="AH" userId="db278859-e642-4dbd-a55b-76f2150d70a4" providerId="ADAL" clId="{5A18B9A8-BAD9-4709-854B-A727FAF5CE18}" dt="2026-05-14T09:49:38.295" v="237" actId="14100"/>
          <ac:spMkLst>
            <pc:docMk/>
            <pc:sldMk cId="1073507722" sldId="276"/>
            <ac:spMk id="5" creationId="{46F54246-4ED1-DC36-CBF6-5EC426344AAE}"/>
          </ac:spMkLst>
        </pc:spChg>
        <pc:spChg chg="add mod">
          <ac:chgData name="AH" userId="db278859-e642-4dbd-a55b-76f2150d70a4" providerId="ADAL" clId="{5A18B9A8-BAD9-4709-854B-A727FAF5CE18}" dt="2026-05-14T09:41:18.716" v="117"/>
          <ac:spMkLst>
            <pc:docMk/>
            <pc:sldMk cId="1073507722" sldId="276"/>
            <ac:spMk id="7" creationId="{7C614ED0-DF73-1C13-67D9-ADD13EC32BC3}"/>
          </ac:spMkLst>
        </pc:spChg>
        <pc:spChg chg="mod">
          <ac:chgData name="AH" userId="db278859-e642-4dbd-a55b-76f2150d70a4" providerId="ADAL" clId="{5A18B9A8-BAD9-4709-854B-A727FAF5CE18}" dt="2026-05-14T11:45:47.708" v="619" actId="207"/>
          <ac:spMkLst>
            <pc:docMk/>
            <pc:sldMk cId="1073507722" sldId="276"/>
            <ac:spMk id="8" creationId="{E114F0FB-88D1-D755-B010-380B4472F9F6}"/>
          </ac:spMkLst>
        </pc:spChg>
        <pc:spChg chg="add mod ord">
          <ac:chgData name="AH" userId="db278859-e642-4dbd-a55b-76f2150d70a4" providerId="ADAL" clId="{5A18B9A8-BAD9-4709-854B-A727FAF5CE18}" dt="2026-05-14T11:45:43.101" v="618" actId="167"/>
          <ac:spMkLst>
            <pc:docMk/>
            <pc:sldMk cId="1073507722" sldId="276"/>
            <ac:spMk id="9" creationId="{72F34F5D-3EC2-FE03-B689-BB1199C4AA90}"/>
          </ac:spMkLst>
        </pc:spChg>
      </pc:sldChg>
      <pc:sldChg chg="addSp delSp modSp mod setBg">
        <pc:chgData name="AH" userId="db278859-e642-4dbd-a55b-76f2150d70a4" providerId="ADAL" clId="{5A18B9A8-BAD9-4709-854B-A727FAF5CE18}" dt="2026-05-14T11:45:32.170" v="615" actId="167"/>
        <pc:sldMkLst>
          <pc:docMk/>
          <pc:sldMk cId="1450173507" sldId="277"/>
        </pc:sldMkLst>
        <pc:spChg chg="mod">
          <ac:chgData name="AH" userId="db278859-e642-4dbd-a55b-76f2150d70a4" providerId="ADAL" clId="{5A18B9A8-BAD9-4709-854B-A727FAF5CE18}" dt="2026-05-14T09:51:17.777" v="248" actId="2711"/>
          <ac:spMkLst>
            <pc:docMk/>
            <pc:sldMk cId="1450173507" sldId="277"/>
            <ac:spMk id="4" creationId="{1BC701C2-40D6-4396-BAAF-D5CE34E50117}"/>
          </ac:spMkLst>
        </pc:spChg>
        <pc:spChg chg="mod">
          <ac:chgData name="AH" userId="db278859-e642-4dbd-a55b-76f2150d70a4" providerId="ADAL" clId="{5A18B9A8-BAD9-4709-854B-A727FAF5CE18}" dt="2026-05-14T09:49:45.782" v="238" actId="1076"/>
          <ac:spMkLst>
            <pc:docMk/>
            <pc:sldMk cId="1450173507" sldId="277"/>
            <ac:spMk id="5" creationId="{5117FDC3-3D1C-C911-6154-31CF167EC533}"/>
          </ac:spMkLst>
        </pc:spChg>
        <pc:spChg chg="add mod">
          <ac:chgData name="AH" userId="db278859-e642-4dbd-a55b-76f2150d70a4" providerId="ADAL" clId="{5A18B9A8-BAD9-4709-854B-A727FAF5CE18}" dt="2026-05-14T09:41:30.898" v="120"/>
          <ac:spMkLst>
            <pc:docMk/>
            <pc:sldMk cId="1450173507" sldId="277"/>
            <ac:spMk id="7" creationId="{EE2FF45F-921B-BF12-F601-30BB019FB68C}"/>
          </ac:spMkLst>
        </pc:spChg>
        <pc:spChg chg="add mod ord">
          <ac:chgData name="AH" userId="db278859-e642-4dbd-a55b-76f2150d70a4" providerId="ADAL" clId="{5A18B9A8-BAD9-4709-854B-A727FAF5CE18}" dt="2026-05-14T11:45:32.170" v="615" actId="167"/>
          <ac:spMkLst>
            <pc:docMk/>
            <pc:sldMk cId="1450173507" sldId="277"/>
            <ac:spMk id="8" creationId="{1524EAC0-8F73-C569-8305-4D41C91F3643}"/>
          </ac:spMkLst>
        </pc:spChg>
        <pc:spChg chg="mod">
          <ac:chgData name="AH" userId="db278859-e642-4dbd-a55b-76f2150d70a4" providerId="ADAL" clId="{5A18B9A8-BAD9-4709-854B-A727FAF5CE18}" dt="2026-05-14T11:44:57.130" v="611" actId="207"/>
          <ac:spMkLst>
            <pc:docMk/>
            <pc:sldMk cId="1450173507" sldId="277"/>
            <ac:spMk id="15" creationId="{2EF11018-AFCB-4C92-A41D-0E2C7CF5898A}"/>
          </ac:spMkLst>
        </pc:spChg>
      </pc:sldChg>
      <pc:sldChg chg="addSp delSp modSp mod setBg">
        <pc:chgData name="AH" userId="db278859-e642-4dbd-a55b-76f2150d70a4" providerId="ADAL" clId="{5A18B9A8-BAD9-4709-854B-A727FAF5CE18}" dt="2026-05-14T14:01:06.953" v="1043" actId="20577"/>
        <pc:sldMkLst>
          <pc:docMk/>
          <pc:sldMk cId="1105292687" sldId="278"/>
        </pc:sldMkLst>
        <pc:spChg chg="mod">
          <ac:chgData name="AH" userId="db278859-e642-4dbd-a55b-76f2150d70a4" providerId="ADAL" clId="{5A18B9A8-BAD9-4709-854B-A727FAF5CE18}" dt="2026-05-14T09:55:56.515" v="364" actId="2711"/>
          <ac:spMkLst>
            <pc:docMk/>
            <pc:sldMk cId="1105292687" sldId="278"/>
            <ac:spMk id="4" creationId="{25ACCCF6-7BEB-7E9B-2F7A-3466F319FB8E}"/>
          </ac:spMkLst>
        </pc:spChg>
        <pc:spChg chg="mod">
          <ac:chgData name="AH" userId="db278859-e642-4dbd-a55b-76f2150d70a4" providerId="ADAL" clId="{5A18B9A8-BAD9-4709-854B-A727FAF5CE18}" dt="2026-05-14T09:56:01.234" v="365" actId="1076"/>
          <ac:spMkLst>
            <pc:docMk/>
            <pc:sldMk cId="1105292687" sldId="278"/>
            <ac:spMk id="5" creationId="{1C1BF052-0977-F8C0-1B2A-C0B2F306AE87}"/>
          </ac:spMkLst>
        </pc:spChg>
        <pc:spChg chg="mod">
          <ac:chgData name="AH" userId="db278859-e642-4dbd-a55b-76f2150d70a4" providerId="ADAL" clId="{5A18B9A8-BAD9-4709-854B-A727FAF5CE18}" dt="2026-05-14T11:41:59.114" v="584" actId="207"/>
          <ac:spMkLst>
            <pc:docMk/>
            <pc:sldMk cId="1105292687" sldId="278"/>
            <ac:spMk id="6" creationId="{019F126E-9A36-7CE6-39D6-5B8C290EFBE0}"/>
          </ac:spMkLst>
        </pc:spChg>
        <pc:spChg chg="add mod">
          <ac:chgData name="AH" userId="db278859-e642-4dbd-a55b-76f2150d70a4" providerId="ADAL" clId="{5A18B9A8-BAD9-4709-854B-A727FAF5CE18}" dt="2026-05-14T14:01:06.953" v="1043" actId="20577"/>
          <ac:spMkLst>
            <pc:docMk/>
            <pc:sldMk cId="1105292687" sldId="278"/>
            <ac:spMk id="7" creationId="{E8EA7D88-FCEF-D914-1DD5-D5C045F921E3}"/>
          </ac:spMkLst>
        </pc:spChg>
        <pc:spChg chg="add mod ord">
          <ac:chgData name="AH" userId="db278859-e642-4dbd-a55b-76f2150d70a4" providerId="ADAL" clId="{5A18B9A8-BAD9-4709-854B-A727FAF5CE18}" dt="2026-05-14T11:41:35.235" v="578" actId="167"/>
          <ac:spMkLst>
            <pc:docMk/>
            <pc:sldMk cId="1105292687" sldId="278"/>
            <ac:spMk id="8" creationId="{B21DFF95-C567-3CFD-0756-936B540AF73F}"/>
          </ac:spMkLst>
        </pc:spChg>
        <pc:spChg chg="mod">
          <ac:chgData name="AH" userId="db278859-e642-4dbd-a55b-76f2150d70a4" providerId="ADAL" clId="{5A18B9A8-BAD9-4709-854B-A727FAF5CE18}" dt="2026-05-14T11:43:13.341" v="593" actId="207"/>
          <ac:spMkLst>
            <pc:docMk/>
            <pc:sldMk cId="1105292687" sldId="278"/>
            <ac:spMk id="12" creationId="{45976E57-B7C6-3F41-F369-A9DC4B8FFBD0}"/>
          </ac:spMkLst>
        </pc:spChg>
      </pc:sldChg>
      <pc:sldChg chg="addSp delSp modSp mod setBg">
        <pc:chgData name="AH" userId="db278859-e642-4dbd-a55b-76f2150d70a4" providerId="ADAL" clId="{5A18B9A8-BAD9-4709-854B-A727FAF5CE18}" dt="2026-05-14T11:44:04.823" v="603" actId="167"/>
        <pc:sldMkLst>
          <pc:docMk/>
          <pc:sldMk cId="3554524085" sldId="279"/>
        </pc:sldMkLst>
        <pc:spChg chg="mod">
          <ac:chgData name="AH" userId="db278859-e642-4dbd-a55b-76f2150d70a4" providerId="ADAL" clId="{5A18B9A8-BAD9-4709-854B-A727FAF5CE18}" dt="2026-05-14T09:55:19.009" v="357" actId="1076"/>
          <ac:spMkLst>
            <pc:docMk/>
            <pc:sldMk cId="3554524085" sldId="279"/>
            <ac:spMk id="4" creationId="{86B2C808-42A6-0AAD-FC4A-6FC5EA386A8D}"/>
          </ac:spMkLst>
        </pc:spChg>
        <pc:spChg chg="add mod">
          <ac:chgData name="AH" userId="db278859-e642-4dbd-a55b-76f2150d70a4" providerId="ADAL" clId="{5A18B9A8-BAD9-4709-854B-A727FAF5CE18}" dt="2026-05-14T09:42:10.024" v="132"/>
          <ac:spMkLst>
            <pc:docMk/>
            <pc:sldMk cId="3554524085" sldId="279"/>
            <ac:spMk id="7" creationId="{7813535D-1524-5478-1EB3-38BB034C7F0E}"/>
          </ac:spMkLst>
        </pc:spChg>
        <pc:spChg chg="add mod ord">
          <ac:chgData name="AH" userId="db278859-e642-4dbd-a55b-76f2150d70a4" providerId="ADAL" clId="{5A18B9A8-BAD9-4709-854B-A727FAF5CE18}" dt="2026-05-14T11:44:04.823" v="603" actId="167"/>
          <ac:spMkLst>
            <pc:docMk/>
            <pc:sldMk cId="3554524085" sldId="279"/>
            <ac:spMk id="8" creationId="{564AC145-359A-D022-9625-5199F793B06E}"/>
          </ac:spMkLst>
        </pc:spChg>
        <pc:spChg chg="mod">
          <ac:chgData name="AH" userId="db278859-e642-4dbd-a55b-76f2150d70a4" providerId="ADAL" clId="{5A18B9A8-BAD9-4709-854B-A727FAF5CE18}" dt="2026-05-14T11:43:47.783" v="599" actId="207"/>
          <ac:spMkLst>
            <pc:docMk/>
            <pc:sldMk cId="3554524085" sldId="279"/>
            <ac:spMk id="12" creationId="{23EFC809-E565-689E-C99D-1C9E2E0744EC}"/>
          </ac:spMkLst>
        </pc:spChg>
      </pc:sldChg>
      <pc:sldChg chg="addSp delSp modSp mod setBg">
        <pc:chgData name="AH" userId="db278859-e642-4dbd-a55b-76f2150d70a4" providerId="ADAL" clId="{5A18B9A8-BAD9-4709-854B-A727FAF5CE18}" dt="2026-05-14T11:44:30.675" v="608"/>
        <pc:sldMkLst>
          <pc:docMk/>
          <pc:sldMk cId="2143557939" sldId="280"/>
        </pc:sldMkLst>
        <pc:spChg chg="mod">
          <ac:chgData name="AH" userId="db278859-e642-4dbd-a55b-76f2150d70a4" providerId="ADAL" clId="{5A18B9A8-BAD9-4709-854B-A727FAF5CE18}" dt="2026-05-14T09:54:11.439" v="336" actId="2711"/>
          <ac:spMkLst>
            <pc:docMk/>
            <pc:sldMk cId="2143557939" sldId="280"/>
            <ac:spMk id="4" creationId="{61BB5AE4-E97E-1992-CF4C-620F23D4B493}"/>
          </ac:spMkLst>
        </pc:spChg>
        <pc:spChg chg="add mod">
          <ac:chgData name="AH" userId="db278859-e642-4dbd-a55b-76f2150d70a4" providerId="ADAL" clId="{5A18B9A8-BAD9-4709-854B-A727FAF5CE18}" dt="2026-05-14T09:42:01.855" v="129"/>
          <ac:spMkLst>
            <pc:docMk/>
            <pc:sldMk cId="2143557939" sldId="280"/>
            <ac:spMk id="7" creationId="{A42AAA0E-E9C9-D86C-0512-B2290876DA7B}"/>
          </ac:spMkLst>
        </pc:spChg>
        <pc:spChg chg="add mod ord">
          <ac:chgData name="AH" userId="db278859-e642-4dbd-a55b-76f2150d70a4" providerId="ADAL" clId="{5A18B9A8-BAD9-4709-854B-A727FAF5CE18}" dt="2026-05-14T11:44:14.928" v="606" actId="167"/>
          <ac:spMkLst>
            <pc:docMk/>
            <pc:sldMk cId="2143557939" sldId="280"/>
            <ac:spMk id="8" creationId="{3DC333E5-700C-673D-3B74-091FA1FB7101}"/>
          </ac:spMkLst>
        </pc:spChg>
        <pc:spChg chg="mod">
          <ac:chgData name="AH" userId="db278859-e642-4dbd-a55b-76f2150d70a4" providerId="ADAL" clId="{5A18B9A8-BAD9-4709-854B-A727FAF5CE18}" dt="2026-05-14T11:44:19.553" v="607" actId="207"/>
          <ac:spMkLst>
            <pc:docMk/>
            <pc:sldMk cId="2143557939" sldId="280"/>
            <ac:spMk id="9" creationId="{ACF30D65-3A17-89F9-1FF3-095D4D5F6CF8}"/>
          </ac:spMkLst>
        </pc:spChg>
      </pc:sldChg>
      <pc:sldChg chg="addSp delSp modSp mod setBg">
        <pc:chgData name="AH" userId="db278859-e642-4dbd-a55b-76f2150d70a4" providerId="ADAL" clId="{5A18B9A8-BAD9-4709-854B-A727FAF5CE18}" dt="2026-05-14T11:43:36.631" v="598"/>
        <pc:sldMkLst>
          <pc:docMk/>
          <pc:sldMk cId="288294705" sldId="281"/>
        </pc:sldMkLst>
        <pc:spChg chg="add mod ord">
          <ac:chgData name="AH" userId="db278859-e642-4dbd-a55b-76f2150d70a4" providerId="ADAL" clId="{5A18B9A8-BAD9-4709-854B-A727FAF5CE18}" dt="2026-05-14T11:43:23.855" v="596" actId="167"/>
          <ac:spMkLst>
            <pc:docMk/>
            <pc:sldMk cId="288294705" sldId="281"/>
            <ac:spMk id="4" creationId="{55CAEC6C-99F8-7925-21A2-A65145A83C1C}"/>
          </ac:spMkLst>
        </pc:spChg>
        <pc:spChg chg="mod">
          <ac:chgData name="AH" userId="db278859-e642-4dbd-a55b-76f2150d70a4" providerId="ADAL" clId="{5A18B9A8-BAD9-4709-854B-A727FAF5CE18}" dt="2026-05-14T09:55:47.067" v="363" actId="2711"/>
          <ac:spMkLst>
            <pc:docMk/>
            <pc:sldMk cId="288294705" sldId="281"/>
            <ac:spMk id="7" creationId="{0AE82407-3ADA-C0AB-F5E1-50A09E19D845}"/>
          </ac:spMkLst>
        </pc:spChg>
        <pc:spChg chg="add mod">
          <ac:chgData name="AH" userId="db278859-e642-4dbd-a55b-76f2150d70a4" providerId="ADAL" clId="{5A18B9A8-BAD9-4709-854B-A727FAF5CE18}" dt="2026-05-14T09:42:21.387" v="135"/>
          <ac:spMkLst>
            <pc:docMk/>
            <pc:sldMk cId="288294705" sldId="281"/>
            <ac:spMk id="8" creationId="{D528E481-8B02-A248-F91D-6B07C18B7941}"/>
          </ac:spMkLst>
        </pc:spChg>
        <pc:spChg chg="mod">
          <ac:chgData name="AH" userId="db278859-e642-4dbd-a55b-76f2150d70a4" providerId="ADAL" clId="{5A18B9A8-BAD9-4709-854B-A727FAF5CE18}" dt="2026-05-14T11:43:29.990" v="597" actId="207"/>
          <ac:spMkLst>
            <pc:docMk/>
            <pc:sldMk cId="288294705" sldId="281"/>
            <ac:spMk id="13" creationId="{17FB16C6-AE44-F725-EEC2-D9F8C41C8C35}"/>
          </ac:spMkLst>
        </pc:spChg>
      </pc:sldChg>
      <pc:sldChg chg="delSp modSp add mod">
        <pc:chgData name="AH" userId="db278859-e642-4dbd-a55b-76f2150d70a4" providerId="ADAL" clId="{5A18B9A8-BAD9-4709-854B-A727FAF5CE18}" dt="2026-05-14T10:30:35.230" v="567" actId="14100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5-14T10:27:29.640" v="560" actId="403"/>
          <ac:spMkLst>
            <pc:docMk/>
            <pc:sldMk cId="2737732890" sldId="777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29:11.244" v="565" actId="207"/>
          <ac:spMkLst>
            <pc:docMk/>
            <pc:sldMk cId="2737732890" sldId="777"/>
            <ac:spMk id="4" creationId="{DF3F863D-14BF-451A-3DB9-9C500E93F07A}"/>
          </ac:spMkLst>
        </pc:spChg>
        <pc:spChg chg="mod">
          <ac:chgData name="AH" userId="db278859-e642-4dbd-a55b-76f2150d70a4" providerId="ADAL" clId="{5A18B9A8-BAD9-4709-854B-A727FAF5CE18}" dt="2026-05-14T10:16:32.622" v="551" actId="20577"/>
          <ac:spMkLst>
            <pc:docMk/>
            <pc:sldMk cId="2737732890" sldId="777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28:28.578" v="564" actId="20577"/>
          <ac:spMkLst>
            <pc:docMk/>
            <pc:sldMk cId="2737732890" sldId="777"/>
            <ac:spMk id="8" creationId="{0DDB17B4-F1A2-90AB-493F-4069EC9AB31A}"/>
          </ac:spMkLst>
        </pc:spChg>
        <pc:picChg chg="mod">
          <ac:chgData name="AH" userId="db278859-e642-4dbd-a55b-76f2150d70a4" providerId="ADAL" clId="{5A18B9A8-BAD9-4709-854B-A727FAF5CE18}" dt="2026-05-14T10:30:35.230" v="567" actId="14100"/>
          <ac:picMkLst>
            <pc:docMk/>
            <pc:sldMk cId="2737732890" sldId="777"/>
            <ac:picMk id="7" creationId="{B843FF07-52CB-058B-887D-5CBD4F9747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31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2D607-C9D3-7C0E-C26D-99B603101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86300-EF45-D5A3-669C-007A52189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3372C-83D9-4BE4-A527-03F3C424A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1508C-D36C-D240-820D-23871D7C4B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74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799CB-44AF-7329-EBED-6179515FF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5B164A-134D-8E87-51B4-78D6D8E9D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CF78C7-4581-00B7-D8A5-A0CBE2C54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9E505-6030-5C8E-D7F5-461A989D5B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50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FA918-D24A-19EA-5FBC-BC09772D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4F36D-46DB-51FE-8874-84CA02CBF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9DE1FE-60EC-64D1-08D4-996AAF5B2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BF033-DB37-11EE-3307-7007A3C9A7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93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A615-8F2B-98BE-CCCD-A8B80552C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35395E-443D-AD9D-B746-12D72B54F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D53BF-29F8-E0F9-D33C-4B84E7AD4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AAEFD-4996-7AD4-35EB-FD07430425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81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28A99-FAFF-65BE-702E-30ABC697D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2869C-8C5F-2D02-C977-C5584FD1E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E8085-7031-69DB-3255-1AF15EE75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592A2-BBCA-A87F-8DC7-135AF6C987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02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AD24F-326D-86DD-C70B-CFBE693F2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2A353-F17D-7A7E-4A3D-C52A4A326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4A2405-3FA0-7168-8677-E112E33425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C78EB-178A-3986-D8B7-1B9FB96704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88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EC1C-FBA3-5CDE-C73A-521E3963E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29002E-C866-2A92-0A8E-362F8E69D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58495-82EA-BBF3-AD7B-50A6862A05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1A968-3131-F926-4720-2D5157997A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12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7D8D-4E8F-6B3A-08B2-6B07E866C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62539-5FBA-707A-841C-C10DA9E7F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4C037-8330-5F18-3CC0-ADE94F7DA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22CF4-4E3E-D578-ACC1-C098C72D37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81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3C218-6AC8-9DD4-3C65-01BC37C57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B11D96-56DB-64F2-60CE-2A48774C37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ADF67D-A2A0-181B-4C7E-4D0FAB9AC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94D80-234D-2D56-CFB7-04F060B86F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89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11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DF3F863D-14BF-451A-3DB9-9C500E93F07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Problems 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&amp;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Opportunities </a:t>
            </a:r>
            <a:endParaRPr lang="en-US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3FF07-52CB-058B-887D-5CBD4F974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2-HOUR JOURNEY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lang="en-US" sz="110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Reset</a:t>
            </a:r>
            <a:endParaRPr lang="en-US" sz="12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lang="en-US" sz="11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972B868E-A1AE-0B59-1D8E-D351070BE70D}"/>
              </a:ext>
            </a:extLst>
          </p:cNvPr>
          <p:cNvSpPr/>
          <p:nvPr/>
        </p:nvSpPr>
        <p:spPr>
          <a:xfrm>
            <a:off x="932688" y="1691640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7F7AB436-D42B-C0F2-222A-A6930BA97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1700784"/>
            <a:ext cx="310896" cy="310896"/>
          </a:xfrm>
          <a:prstGeom prst="rect">
            <a:avLst/>
          </a:prstGeom>
        </p:spPr>
      </p:pic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That's Annoying! Warm-Up</a:t>
            </a:r>
            <a:endParaRPr lang="en-US" sz="12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0:25</a:t>
            </a:r>
            <a:endParaRPr lang="en-US" sz="1100" dirty="0"/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2459736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Concept: Problems = Opportunities</a:t>
            </a:r>
            <a:endParaRPr lang="en-US" sz="1200" dirty="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8288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0:35</a:t>
            </a:r>
            <a:endParaRPr lang="en-US" sz="11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3209544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AA13D767-F697-E8C7-7A8C-89082F986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832" y="3218688"/>
            <a:ext cx="310896" cy="310896"/>
          </a:xfrm>
          <a:prstGeom prst="rect">
            <a:avLst/>
          </a:prstGeom>
        </p:spPr>
      </p:pic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Real-Life Challenge Scenario</a:t>
            </a:r>
            <a:endParaRPr lang="en-US" sz="12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813048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813048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813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0:55</a:t>
            </a:r>
            <a:endParaRPr lang="en-US" sz="11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813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0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lang="en-US" sz="12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lang="en-US" sz="1100" dirty="0"/>
          </a:p>
        </p:txBody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5458968" y="932688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3BFF6309-C7E2-80E0-C5F0-BF0D198249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941832"/>
            <a:ext cx="310896" cy="310896"/>
          </a:xfrm>
          <a:prstGeom prst="rect">
            <a:avLst/>
          </a:prstGeom>
        </p:spPr>
      </p:pic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 Deep Dive (Groups)</a:t>
            </a:r>
            <a:endParaRPr lang="en-US" sz="1200" dirty="0"/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D79E1FA-7213-331F-460F-E89F25F18204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25F4066C-A307-8CE5-B22F-C9961DFA4E01}"/>
              </a:ext>
            </a:extLst>
          </p:cNvPr>
          <p:cNvSpPr/>
          <p:nvPr/>
        </p:nvSpPr>
        <p:spPr>
          <a:xfrm>
            <a:off x="470916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0B3DCA45-CDC9-15EF-BBFD-B46C68B113B1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1:25</a:t>
            </a:r>
            <a:endParaRPr lang="en-US" sz="1100" dirty="0"/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1700784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BD5C9E22-8B52-A359-CE0F-6BF5D5DD64D6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Back &amp; Build Confidence</a:t>
            </a:r>
            <a:endParaRPr lang="en-US" sz="1200" dirty="0"/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1:40</a:t>
            </a:r>
            <a:endParaRPr lang="en-US" sz="1100" dirty="0"/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lang="en-US" sz="1200" dirty="0"/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1:50</a:t>
            </a:r>
            <a:endParaRPr lang="en-US" sz="1100" dirty="0"/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lang="en-US" sz="1200" dirty="0"/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>
            <a:extLst>
              <a:ext uri="{FF2B5EF4-FFF2-40B4-BE49-F238E27FC236}">
                <a16:creationId xmlns:a16="http://schemas.microsoft.com/office/drawing/2014/main" id="{0EE21AC7-E4C2-B1E9-4E30-C43799579F8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WELCOME BACK  —  CHECK-IN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84124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9144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02920" y="1133856"/>
            <a:ext cx="402336" cy="40233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1155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914400"/>
            <a:ext cx="7589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stuck with you from last session?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65760" y="1965960"/>
            <a:ext cx="8412480" cy="84124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965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02920" y="2185416"/>
            <a:ext cx="402336" cy="40233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1671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05840" y="1965960"/>
            <a:ext cx="7589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notice any problems or frustrations this week?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8412480" cy="84124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02920" y="3236976"/>
            <a:ext cx="402336" cy="40233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2920" y="32186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017520"/>
            <a:ext cx="7589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moment where you had to figure something out on the spot?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65760" y="4114800"/>
            <a:ext cx="8412480" cy="50292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78808"/>
            <a:ext cx="274320" cy="274320"/>
          </a:xfrm>
          <a:prstGeom prst="rect">
            <a:avLst/>
          </a:prstGeom>
        </p:spPr>
      </p:pic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178808"/>
            <a:ext cx="274320" cy="27432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25880" y="4114800"/>
            <a:ext cx="7223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Automotive students: fault-finding IS entrepreneurial thinking — name it!</a:t>
            </a:r>
            <a:endParaRPr lang="en-US" sz="1200" dirty="0"/>
          </a:p>
        </p:txBody>
      </p:sp>
      <p:sp>
        <p:nvSpPr>
          <p:cNvPr id="24" name="Text 42">
            <a:extLst>
              <a:ext uri="{FF2B5EF4-FFF2-40B4-BE49-F238E27FC236}">
                <a16:creationId xmlns:a16="http://schemas.microsoft.com/office/drawing/2014/main" id="{EEBF3CD2-14F2-3E0E-7466-2DF780E433E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AE9A07-C9A0-C82A-B6C4-C5DF5C1ECD5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lang="en-US" sz="1100" dirty="0"/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lang="en-US" sz="900" dirty="0"/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lang="en-US" sz="1100" dirty="0"/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lang="en-US" sz="900" dirty="0"/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lang="en-US" sz="1100" dirty="0"/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lang="en-US" sz="900" dirty="0"/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lang="en-US" sz="1100" dirty="0"/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lang="en-US" sz="900" dirty="0"/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lang="en-US" sz="1100" dirty="0"/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lang="en-US" sz="900" dirty="0"/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lang="en-US" sz="1100" dirty="0"/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lang="en-US" sz="900" dirty="0"/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lang="en-US" sz="1100" dirty="0"/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lang="en-US" sz="900" dirty="0"/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lang="en-US" sz="1100" dirty="0"/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lang="en-US" sz="900" dirty="0"/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lang="en-US" sz="1100" dirty="0"/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lang="en-US" sz="900" dirty="0"/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lang="en-US" sz="1100" dirty="0"/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lang="en-US" sz="900" dirty="0"/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lang="en-US" sz="1100" dirty="0"/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lang="en-US" sz="900" dirty="0"/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META-SKILLS IN YOUR TRADE  —  REAL EXAMPLES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82880" y="777240"/>
            <a:ext cx="6196038" cy="50292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74320" y="777240"/>
            <a:ext cx="4114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🔧 AUTOMOTIVE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82879" y="1389888"/>
            <a:ext cx="6196039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82880" y="1389888"/>
            <a:ext cx="64008" cy="61264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10896" y="138988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3B6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07854" y="1435608"/>
            <a:ext cx="1463040" cy="2011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07854" y="143560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Self-Mgmt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310896" y="1682496"/>
            <a:ext cx="619604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through a diagnostic checklist without jumping to the first answer that comes to mind.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82879" y="2048256"/>
            <a:ext cx="6196039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82880" y="2048256"/>
            <a:ext cx="64008" cy="61264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10896" y="204825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3B6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00996" y="2125980"/>
            <a:ext cx="1463040" cy="2011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700996" y="21259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310896" y="2340864"/>
            <a:ext cx="631034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Deciding whether to repair or replace a part — weighing cost, safety, warranty and the customer's budget.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182880" y="2706624"/>
            <a:ext cx="6196038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182880" y="2706624"/>
            <a:ext cx="64008" cy="61264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10896" y="2706624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3B6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00996" y="2779776"/>
            <a:ext cx="1463040" cy="2011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00996" y="277977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Intel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310896" y="2999232"/>
            <a:ext cx="6068022" cy="28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a plain-language report so a customer actually understands what was wrong with their car.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82879" y="3364992"/>
            <a:ext cx="6196037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82880" y="3364992"/>
            <a:ext cx="64008" cy="61264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10896" y="336499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3B6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700996" y="3461004"/>
            <a:ext cx="1463040" cy="2011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700996" y="346100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310896" y="3657600"/>
            <a:ext cx="6068020" cy="347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Researching why the same fault keeps recurring on a specific model rather than just fixing it each time.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182880" y="4023360"/>
            <a:ext cx="6196038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182880" y="4023360"/>
            <a:ext cx="64008" cy="61264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10896" y="40233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3B6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707854" y="4096512"/>
            <a:ext cx="1463040" cy="2011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07854" y="4096512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Self-Mgmt</a:t>
            </a:r>
            <a:endParaRPr lang="en-US" sz="800" dirty="0"/>
          </a:p>
        </p:txBody>
      </p:sp>
      <p:sp>
        <p:nvSpPr>
          <p:cNvPr id="35" name="Text 33"/>
          <p:cNvSpPr/>
          <p:nvPr/>
        </p:nvSpPr>
        <p:spPr>
          <a:xfrm>
            <a:off x="310896" y="4315968"/>
            <a:ext cx="5859998" cy="201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Spotting a safety issue (worn brake pad, cracked tyre) during a service you weren't asked to check.</a:t>
            </a:r>
            <a:endParaRPr lang="en-US" sz="1000" dirty="0"/>
          </a:p>
        </p:txBody>
      </p:sp>
      <p:sp>
        <p:nvSpPr>
          <p:cNvPr id="36" name="Text 42">
            <a:extLst>
              <a:ext uri="{FF2B5EF4-FFF2-40B4-BE49-F238E27FC236}">
                <a16:creationId xmlns:a16="http://schemas.microsoft.com/office/drawing/2014/main" id="{0A75BCB5-2987-97FA-9809-73A72A53328D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0">
            <a:extLst>
              <a:ext uri="{FF2B5EF4-FFF2-40B4-BE49-F238E27FC236}">
                <a16:creationId xmlns:a16="http://schemas.microsoft.com/office/drawing/2014/main" id="{5F8AD8E3-68F4-809A-FE16-8AD2257B482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THAT'S ANNOYING!  —  WARM-UP ACTIVITY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82880" y="804672"/>
            <a:ext cx="283464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82880" y="804672"/>
            <a:ext cx="283464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82880" y="804672"/>
            <a:ext cx="283464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868680"/>
            <a:ext cx="347472" cy="3474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8046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AT COLLEGE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20040" y="1444752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Workshops, canteen, car parks,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timetabling, getting in...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0040" y="2148840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65760" y="214884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1: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20040" y="2670048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65760" y="2670048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2: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20040" y="3191256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65760" y="319125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3: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3154680" y="804672"/>
            <a:ext cx="283464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3154680" y="804672"/>
            <a:ext cx="283464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3154680" y="804672"/>
            <a:ext cx="283464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408" y="868680"/>
            <a:ext cx="347472" cy="34747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3703320" y="8046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AT HOME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3291840" y="1444752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Internet, parking, neighbours,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appliances, deliveries...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3291840" y="2148840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3337560" y="214884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1:</a:t>
            </a:r>
            <a:endParaRPr lang="en-US" sz="1000" dirty="0"/>
          </a:p>
        </p:txBody>
      </p:sp>
      <p:sp>
        <p:nvSpPr>
          <p:cNvPr id="24" name="Shape 20"/>
          <p:cNvSpPr/>
          <p:nvPr/>
        </p:nvSpPr>
        <p:spPr>
          <a:xfrm>
            <a:off x="3291840" y="2670048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3337560" y="2670048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2: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3291840" y="3191256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3337560" y="319125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3: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6126480" y="804672"/>
            <a:ext cx="283464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5"/>
          <p:cNvSpPr/>
          <p:nvPr/>
        </p:nvSpPr>
        <p:spPr>
          <a:xfrm>
            <a:off x="6126480" y="804672"/>
            <a:ext cx="283464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6"/>
          <p:cNvSpPr/>
          <p:nvPr/>
        </p:nvSpPr>
        <p:spPr>
          <a:xfrm>
            <a:off x="6126480" y="804672"/>
            <a:ext cx="283464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208" y="868680"/>
            <a:ext cx="347472" cy="34747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6675120" y="8046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 COMMUNITY</a:t>
            </a:r>
            <a:endParaRPr lang="en-US" sz="1300" dirty="0"/>
          </a:p>
        </p:txBody>
      </p:sp>
      <p:sp>
        <p:nvSpPr>
          <p:cNvPr id="33" name="Text 28"/>
          <p:cNvSpPr/>
          <p:nvPr/>
        </p:nvSpPr>
        <p:spPr>
          <a:xfrm>
            <a:off x="6263640" y="1444752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Transport, shops, local services,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roads, accessibility...</a:t>
            </a:r>
            <a:endParaRPr lang="en-US" sz="1000" dirty="0"/>
          </a:p>
        </p:txBody>
      </p:sp>
      <p:sp>
        <p:nvSpPr>
          <p:cNvPr id="34" name="Shape 29"/>
          <p:cNvSpPr/>
          <p:nvPr/>
        </p:nvSpPr>
        <p:spPr>
          <a:xfrm>
            <a:off x="6263640" y="2148840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0"/>
          <p:cNvSpPr/>
          <p:nvPr/>
        </p:nvSpPr>
        <p:spPr>
          <a:xfrm>
            <a:off x="6309360" y="2148840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1:</a:t>
            </a:r>
            <a:endParaRPr lang="en-US" sz="1000" dirty="0"/>
          </a:p>
        </p:txBody>
      </p:sp>
      <p:sp>
        <p:nvSpPr>
          <p:cNvPr id="36" name="Shape 31"/>
          <p:cNvSpPr/>
          <p:nvPr/>
        </p:nvSpPr>
        <p:spPr>
          <a:xfrm>
            <a:off x="6263640" y="2670048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2"/>
          <p:cNvSpPr/>
          <p:nvPr/>
        </p:nvSpPr>
        <p:spPr>
          <a:xfrm>
            <a:off x="6309360" y="2670048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2:</a:t>
            </a:r>
            <a:endParaRPr lang="en-US" sz="1000" dirty="0"/>
          </a:p>
        </p:txBody>
      </p:sp>
      <p:sp>
        <p:nvSpPr>
          <p:cNvPr id="38" name="Shape 33"/>
          <p:cNvSpPr/>
          <p:nvPr/>
        </p:nvSpPr>
        <p:spPr>
          <a:xfrm>
            <a:off x="6263640" y="3191256"/>
            <a:ext cx="2560320" cy="384048"/>
          </a:xfrm>
          <a:prstGeom prst="rect">
            <a:avLst/>
          </a:prstGeom>
          <a:solidFill>
            <a:srgbClr val="F0EEF8"/>
          </a:solidFill>
          <a:ln w="12700">
            <a:solidFill>
              <a:srgbClr val="CCCC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4"/>
          <p:cNvSpPr/>
          <p:nvPr/>
        </p:nvSpPr>
        <p:spPr>
          <a:xfrm>
            <a:off x="6309360" y="3191256"/>
            <a:ext cx="2468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Frustration 3:</a:t>
            </a:r>
            <a:endParaRPr lang="en-US" sz="1000" dirty="0"/>
          </a:p>
        </p:txBody>
      </p:sp>
      <p:sp>
        <p:nvSpPr>
          <p:cNvPr id="40" name="Shape 35"/>
          <p:cNvSpPr/>
          <p:nvPr/>
        </p:nvSpPr>
        <p:spPr>
          <a:xfrm>
            <a:off x="182880" y="3977640"/>
            <a:ext cx="877824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6"/>
          <p:cNvSpPr/>
          <p:nvPr/>
        </p:nvSpPr>
        <p:spPr>
          <a:xfrm>
            <a:off x="274320" y="397764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1: 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(3 min)  </a:t>
            </a:r>
            <a:r>
              <a:rPr lang="en-US" sz="12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Step 2: 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Pairs — circle shared ones (5 min)  </a:t>
            </a:r>
            <a:r>
              <a:rPr lang="en-US" sz="12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Step 3: 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with the group (7 min)</a:t>
            </a:r>
            <a:endParaRPr lang="en-US" sz="1200" dirty="0"/>
          </a:p>
        </p:txBody>
      </p:sp>
      <p:sp>
        <p:nvSpPr>
          <p:cNvPr id="44" name="Text 42">
            <a:extLst>
              <a:ext uri="{FF2B5EF4-FFF2-40B4-BE49-F238E27FC236}">
                <a16:creationId xmlns:a16="http://schemas.microsoft.com/office/drawing/2014/main" id="{EA7FA44B-C375-7844-AFD8-5ECAF76DDAC2}"/>
              </a:ext>
            </a:extLst>
          </p:cNvPr>
          <p:cNvSpPr/>
          <p:nvPr/>
        </p:nvSpPr>
        <p:spPr>
          <a:xfrm>
            <a:off x="-58783" y="4796028"/>
            <a:ext cx="9144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*Handout 1                                                                                                                                                                                    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4A54A21-7867-F7A4-C0CD-AE7FD3C54EB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 Black" pitchFamily="34" charset="-122"/>
                <a:cs typeface="Arial" panose="020B0604020202020204" pitchFamily="34" charset="0"/>
              </a:rPr>
              <a:t>THE CORE CONCEPT</a:t>
            </a:r>
            <a:endParaRPr lang="en-US" sz="20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114300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822960"/>
            <a:ext cx="84124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PROBLEMS</a:t>
            </a: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  =  </a:t>
            </a:r>
            <a:r>
              <a:rPr lang="en-US" sz="3200" b="1" dirty="0">
                <a:solidFill>
                  <a:srgbClr val="C06EB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OPPORTUNITIES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365760" y="2148840"/>
            <a:ext cx="2651760" cy="233172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2148840"/>
            <a:ext cx="265176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371600" y="2331720"/>
            <a:ext cx="640080" cy="640080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08" y="2368296"/>
            <a:ext cx="512064" cy="51206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65760" y="3090672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Spot It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7200" y="3520440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great business started with someone noticing a problem others ignored.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200400" y="2148840"/>
            <a:ext cx="2651760" cy="233172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200400" y="2148840"/>
            <a:ext cx="265176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206240" y="2331720"/>
            <a:ext cx="640080" cy="640080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248" y="2368296"/>
            <a:ext cx="512064" cy="51206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200400" y="3090672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Improve It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3291840" y="3520440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don't need to invent something new — making something better is enough.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6035040" y="2148840"/>
            <a:ext cx="2651760" cy="233172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6035040" y="2148840"/>
            <a:ext cx="265176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7040880" y="2331720"/>
            <a:ext cx="640080" cy="640080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4888" y="2368296"/>
            <a:ext cx="512064" cy="51206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035040" y="3090672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Own It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6126480" y="3520440"/>
            <a:ext cx="24688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Employers pay a premium for people who think proactively, not reactively.</a:t>
            </a:r>
            <a:endParaRPr lang="en-US" sz="1100" dirty="0"/>
          </a:p>
        </p:txBody>
      </p:sp>
      <p:sp>
        <p:nvSpPr>
          <p:cNvPr id="26" name="Text 42">
            <a:extLst>
              <a:ext uri="{FF2B5EF4-FFF2-40B4-BE49-F238E27FC236}">
                <a16:creationId xmlns:a16="http://schemas.microsoft.com/office/drawing/2014/main" id="{F5B55431-F4D0-122B-1CE9-62E6ACF8EC2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C02E-1A93-7AEF-F9A6-B12817C34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0D8FC6B2-046A-F573-585A-093FD5B393E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E4B81F-1407-9366-2085-B932F850864F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2B4B42F-6FF9-5F4E-7762-D0A42021ACDF}"/>
              </a:ext>
            </a:extLst>
          </p:cNvPr>
          <p:cNvSpPr/>
          <p:nvPr/>
        </p:nvSpPr>
        <p:spPr>
          <a:xfrm>
            <a:off x="228600" y="1030349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Situation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 elderly man in your community relies on his car to get to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hospital appointments and buy groceries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    Recently, his car has developed problems: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brakes are worn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tyres are below the legal limit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warning light is 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cannot afford repairs right now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but continues driving because he has no other way to travel.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EB335FF-277D-06AC-613E-9F90745AFED6}"/>
              </a:ext>
            </a:extLst>
          </p:cNvPr>
          <p:cNvSpPr/>
          <p:nvPr/>
        </p:nvSpPr>
        <p:spPr>
          <a:xfrm>
            <a:off x="228600" y="95180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11D0C20-9061-57CA-A10A-35DEA8D71EFE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5ECAE80-4361-ECFD-7A6A-0F8E6A594135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A46C1C46-83F8-BD50-0A65-B65E6989C5B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71483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7D53F2-8420-FAA6-A531-07E3A7042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04346773-C5AC-D12C-F140-BD6A2878C12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A5C009F-F183-4AAC-7B08-7742F8437AFC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AC325B4-F237-FC53-F28D-1D44353BED70}"/>
              </a:ext>
            </a:extLst>
          </p:cNvPr>
          <p:cNvSpPr/>
          <p:nvPr/>
        </p:nvSpPr>
        <p:spPr>
          <a:xfrm>
            <a:off x="228600" y="1004446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Problem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00040EA-DF74-04BA-0727-236DDF80CBA8}"/>
              </a:ext>
            </a:extLst>
          </p:cNvPr>
          <p:cNvSpPr/>
          <p:nvPr/>
        </p:nvSpPr>
        <p:spPr>
          <a:xfrm>
            <a:off x="228600" y="95180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031ED99-D141-9551-81BF-02AA46852969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9E23039-228E-F982-FDEC-C6C00C129237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0339A88A-34B2-3991-04CF-FA52AD41534F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8146A2-ADE3-2F5C-2A2F-3FBFB7AA1DAA}"/>
              </a:ext>
            </a:extLst>
          </p:cNvPr>
          <p:cNvSpPr txBox="1"/>
          <p:nvPr/>
        </p:nvSpPr>
        <p:spPr>
          <a:xfrm>
            <a:off x="320040" y="2020950"/>
            <a:ext cx="457949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creates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community safety issue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His car is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dangerous to drive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He could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cause an accident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Other road users are at risk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He risks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fines or losing his licence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57BD2365-246C-8ACE-8B3D-946BF60EC546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15540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2AB46-FB22-A98A-29A4-C0E764B84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DF75DF3A-6E64-E2AD-98A2-294ADFCF014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5A532EA-89FF-C95A-0D5C-D6AC0537744C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28B83C9-8A69-EA9D-7924-4763F29932B1}"/>
              </a:ext>
            </a:extLst>
          </p:cNvPr>
          <p:cNvSpPr/>
          <p:nvPr/>
        </p:nvSpPr>
        <p:spPr>
          <a:xfrm>
            <a:off x="228600" y="1039493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role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56444DE-A5F6-6E20-3351-FF816433AE62}"/>
              </a:ext>
            </a:extLst>
          </p:cNvPr>
          <p:cNvSpPr/>
          <p:nvPr/>
        </p:nvSpPr>
        <p:spPr>
          <a:xfrm>
            <a:off x="228600" y="95180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A1BEEA9-F814-04D9-C9F2-8093B29EF48E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2225323-262A-4955-82FD-B113996036DA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9ABC68F-FEBB-007E-899D-B939B5A59A00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133DAD-C005-74BC-12AD-95913CF0E71F}"/>
              </a:ext>
            </a:extLst>
          </p:cNvPr>
          <p:cNvSpPr txBox="1"/>
          <p:nvPr/>
        </p:nvSpPr>
        <p:spPr>
          <a:xfrm>
            <a:off x="411480" y="1933706"/>
            <a:ext cx="83210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 are part of a college team running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free vehicle safety check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You must: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Inspect the car and identify faults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Clearly explain the risks to the driver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Suggest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low-cost or urgent repair options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Help him understand what must be fixed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immediately vs late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AE3E0992-A638-01AA-C823-D463FA6987B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05601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F431D6-BE48-B583-DAC7-8ECD9A027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72F34F5D-3EC2-FE03-B689-BB1199C4AA9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75CD5BC-F55A-2B08-8A11-4FD128F55FD4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B733C80-9338-C6E6-5D76-780A8282F5E4}"/>
              </a:ext>
            </a:extLst>
          </p:cNvPr>
          <p:cNvSpPr/>
          <p:nvPr/>
        </p:nvSpPr>
        <p:spPr>
          <a:xfrm>
            <a:off x="137160" y="1030349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Challenge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6F54246-4ED1-DC36-CBF6-5EC426344AAE}"/>
              </a:ext>
            </a:extLst>
          </p:cNvPr>
          <p:cNvSpPr/>
          <p:nvPr/>
        </p:nvSpPr>
        <p:spPr>
          <a:xfrm>
            <a:off x="137160" y="959328"/>
            <a:ext cx="8412480" cy="7854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8BF302A-8780-1892-B004-CBD84B3B3980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B23D308-21A2-68DF-137B-E948C3AF0942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4F0FB-88D1-D755-B010-380B4472F9F6}"/>
              </a:ext>
            </a:extLst>
          </p:cNvPr>
          <p:cNvSpPr txBox="1"/>
          <p:nvPr/>
        </p:nvSpPr>
        <p:spPr>
          <a:xfrm>
            <a:off x="457199" y="2128370"/>
            <a:ext cx="66556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driver says:</a:t>
            </a:r>
          </a:p>
          <a:p>
            <a:pPr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“I know it’s not perfect, but I need the car. I can’t stop driving.”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What advice do you give?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What is your responsibility for public safety?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How do you balance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empathy and safety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7C614ED0-DF73-1C13-67D9-ADD13EC32BC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73507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6B5F5-6D13-80C6-AE5F-F16073028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1524EAC0-8F73-C569-8305-4D41C91F364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775AB4A-CE1E-2893-0284-0CF4471B899F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BC701C2-40D6-4396-BAAF-D5CE34E50117}"/>
              </a:ext>
            </a:extLst>
          </p:cNvPr>
          <p:cNvSpPr/>
          <p:nvPr/>
        </p:nvSpPr>
        <p:spPr>
          <a:xfrm>
            <a:off x="137160" y="982981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117FDC3-3D1C-C911-6154-31CF167EC533}"/>
              </a:ext>
            </a:extLst>
          </p:cNvPr>
          <p:cNvSpPr/>
          <p:nvPr/>
        </p:nvSpPr>
        <p:spPr>
          <a:xfrm>
            <a:off x="137160" y="97073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E54058A-8DEA-8D76-8D63-5B2BDBE1D332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B85B30A-5586-8B6E-1F43-8436EE0930EA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06134AF1-88E4-955C-C25D-DAC045F8EE28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F11018-AFCB-4C92-A41D-0E2C7CF5898A}"/>
              </a:ext>
            </a:extLst>
          </p:cNvPr>
          <p:cNvSpPr txBox="1"/>
          <p:nvPr/>
        </p:nvSpPr>
        <p:spPr>
          <a:xfrm>
            <a:off x="340450" y="2167771"/>
            <a:ext cx="80058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Should he continue driving the car? </a:t>
            </a:r>
            <a:r>
              <a:rPr lang="en-US" altLang="en-US" dirty="0">
                <a:latin typeface="Arial" panose="020B0604020202020204" pitchFamily="34" charset="0"/>
              </a:rPr>
              <a:t>  Why or Why Not?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What repairs are most urgent and why?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How can communities support people who can’t afford repairs?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What would you do if he ignores your advice?</a:t>
            </a: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EE2FF45F-921B-BF12-F601-30BB019FB68C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50173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309997A-D04F-DE6A-10E4-2B181A29665B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GROUP DISCUSSION  —  DIG DEEPER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804672"/>
            <a:ext cx="85953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11480" y="1014984"/>
            <a:ext cx="402336" cy="402336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11480" y="9966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60120" y="804672"/>
            <a:ext cx="777240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5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the ACTUAL problems here?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60120" y="1243584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to list at least 5 — look past the obvious ones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" y="1773936"/>
            <a:ext cx="85953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74320" y="1773936"/>
            <a:ext cx="85953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11480" y="1984248"/>
            <a:ext cx="402336" cy="402336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1480" y="19659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60120" y="1773936"/>
            <a:ext cx="777240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5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affected?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60120" y="2212848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beyond the person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2743200"/>
            <a:ext cx="85953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74320" y="2743200"/>
            <a:ext cx="85953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11480" y="2953512"/>
            <a:ext cx="402336" cy="402336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11480" y="2935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60120" y="2743200"/>
            <a:ext cx="777240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5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could YOUR trade do about this?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60120" y="3182112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Automotive — where's your specific angle?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74320" y="3712464"/>
            <a:ext cx="859536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74320" y="3712464"/>
            <a:ext cx="85953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11480" y="3922776"/>
            <a:ext cx="402336" cy="402336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11480" y="39044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60120" y="3712464"/>
            <a:ext cx="777240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5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these hard to fix?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60120" y="4151376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Willingness? Cost? Awareness? Attitude? Regulation? All of the above?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4681728"/>
            <a:ext cx="8595360" cy="27432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42">
            <a:extLst>
              <a:ext uri="{FF2B5EF4-FFF2-40B4-BE49-F238E27FC236}">
                <a16:creationId xmlns:a16="http://schemas.microsoft.com/office/drawing/2014/main" id="{45084200-72D0-EA85-8D55-B0ADBA469099}"/>
              </a:ext>
            </a:extLst>
          </p:cNvPr>
          <p:cNvSpPr/>
          <p:nvPr/>
        </p:nvSpPr>
        <p:spPr>
          <a:xfrm>
            <a:off x="0" y="4796028"/>
            <a:ext cx="9085217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000" dirty="0"/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F2104368-52D6-357E-99B2-2627D904DE82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0000"/>
                </a:solidFill>
              </a:rPr>
              <a:t>☕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8451E-E505-E88F-7DC1-257633CB1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3DC333E5-700C-673D-3B74-091FA1FB710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EB44079-30F4-AE3C-7DA8-873297030F0A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SCENARIOS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1BB5AE4-E97E-1992-CF4C-620F23D4B493}"/>
              </a:ext>
            </a:extLst>
          </p:cNvPr>
          <p:cNvSpPr/>
          <p:nvPr/>
        </p:nvSpPr>
        <p:spPr>
          <a:xfrm>
            <a:off x="411480" y="1124411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Vehicle Maintenance Awareness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4F1596A-76F3-D065-B2C1-A73849135968}"/>
              </a:ext>
            </a:extLst>
          </p:cNvPr>
          <p:cNvSpPr/>
          <p:nvPr/>
        </p:nvSpPr>
        <p:spPr>
          <a:xfrm>
            <a:off x="228600" y="95180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1C677AE-0E1D-C2E6-F9BB-212A5575521D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CA2A83D-EA55-1E7C-949C-31BE04C02ED3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CD9CE7E1-32C6-0ABF-8E74-21858E5BA9A4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pic>
        <p:nvPicPr>
          <p:cNvPr id="4098" name="Picture 2" descr="Tire Valve Stems: Maintenance and Safety | Les Schwab">
            <a:extLst>
              <a:ext uri="{FF2B5EF4-FFF2-40B4-BE49-F238E27FC236}">
                <a16:creationId xmlns:a16="http://schemas.microsoft.com/office/drawing/2014/main" id="{92EA15EB-7ED6-C578-B6D3-D75084FAF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95" y="2467688"/>
            <a:ext cx="4084789" cy="158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F30D65-3A17-89F9-1FF3-095D4D5F6CF8}"/>
              </a:ext>
            </a:extLst>
          </p:cNvPr>
          <p:cNvSpPr txBox="1"/>
          <p:nvPr/>
        </p:nvSpPr>
        <p:spPr>
          <a:xfrm>
            <a:off x="594360" y="2171700"/>
            <a:ext cx="465151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Many drivers don’t know: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to check oil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Tyre pressure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Legal limits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Basic safety checks </a:t>
            </a: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A42AAA0E-E9C9-D86C-0512-B2290876DA7B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43557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5D0F7A-155C-50D2-D3F9-1ABE06EE7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564AC145-359A-D022-9625-5199F793B06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05DB37C-591F-C991-3504-FDF0C080630E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SCENARIOS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6B2C808-42A6-0AAD-FC4A-6FC5EA386A8D}"/>
              </a:ext>
            </a:extLst>
          </p:cNvPr>
          <p:cNvSpPr/>
          <p:nvPr/>
        </p:nvSpPr>
        <p:spPr>
          <a:xfrm>
            <a:off x="228600" y="1017683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 Charging points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E8557B0-9BD5-88D7-609A-5D9B3C6FF077}"/>
              </a:ext>
            </a:extLst>
          </p:cNvPr>
          <p:cNvSpPr/>
          <p:nvPr/>
        </p:nvSpPr>
        <p:spPr>
          <a:xfrm>
            <a:off x="228600" y="95180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0902E62-940B-ADC3-6D0C-6195214271B9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7966170-412F-3C01-30B3-DA716EB1A1B3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E4E511E-DC67-A64D-B0BE-88BCA962133E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EFC809-E565-689E-C99D-1C9E2E0744EC}"/>
              </a:ext>
            </a:extLst>
          </p:cNvPr>
          <p:cNvSpPr txBox="1"/>
          <p:nvPr/>
        </p:nvSpPr>
        <p:spPr>
          <a:xfrm>
            <a:off x="228600" y="2171700"/>
            <a:ext cx="46515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Charging points are: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Blocked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Too few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Hard to access </a:t>
            </a:r>
          </a:p>
        </p:txBody>
      </p:sp>
      <p:pic>
        <p:nvPicPr>
          <p:cNvPr id="3076" name="Picture 4" descr="Why Do People Intentionally Block EV Charging Stations with Their Non-EV Cars? | AMPPAL">
            <a:extLst>
              <a:ext uri="{FF2B5EF4-FFF2-40B4-BE49-F238E27FC236}">
                <a16:creationId xmlns:a16="http://schemas.microsoft.com/office/drawing/2014/main" id="{D1683D0C-E088-555B-2BF3-0501E4735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774" y="2058743"/>
            <a:ext cx="4604866" cy="263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42">
            <a:extLst>
              <a:ext uri="{FF2B5EF4-FFF2-40B4-BE49-F238E27FC236}">
                <a16:creationId xmlns:a16="http://schemas.microsoft.com/office/drawing/2014/main" id="{7813535D-1524-5478-1EB3-38BB034C7F0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54524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9CD9B9-3304-4058-616E-4F1C0537B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55CAEC6C-99F8-7925-21A2-A65145A83C1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F86D088-8D3F-CA00-E30A-ED1943FEFD94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SCENARIOS</a:t>
            </a:r>
            <a:endParaRPr lang="en-US" sz="20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358AE47-281A-421A-6EE5-BC6076EB0CDA}"/>
              </a:ext>
            </a:extLst>
          </p:cNvPr>
          <p:cNvSpPr/>
          <p:nvPr/>
        </p:nvSpPr>
        <p:spPr>
          <a:xfrm>
            <a:off x="228600" y="951801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ACFEFEA-8B53-9256-3155-24F237020BAF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8024410-F6E8-4E63-EC34-A49D9635D9B7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AED0342-4BD9-03AB-D1F9-FFE742A3B7FB}"/>
              </a:ext>
            </a:extLst>
          </p:cNvPr>
          <p:cNvSpPr/>
          <p:nvPr/>
        </p:nvSpPr>
        <p:spPr>
          <a:xfrm>
            <a:off x="676656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0AE82407-3ADA-C0AB-F5E1-50A09E19D845}"/>
              </a:ext>
            </a:extLst>
          </p:cNvPr>
          <p:cNvSpPr/>
          <p:nvPr/>
        </p:nvSpPr>
        <p:spPr>
          <a:xfrm>
            <a:off x="228600" y="1023266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Transport for Vulnerable People</a:t>
            </a:r>
            <a:endParaRPr lang="en-GB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9" name="Picture 5" descr="Advice when travelling in London - London TravelWatch">
            <a:extLst>
              <a:ext uri="{FF2B5EF4-FFF2-40B4-BE49-F238E27FC236}">
                <a16:creationId xmlns:a16="http://schemas.microsoft.com/office/drawing/2014/main" id="{1314B174-701D-9BCE-4749-AC9ACEFF9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45" y="2210099"/>
            <a:ext cx="2829095" cy="207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FB16C6-AE44-F725-EEC2-D9F8C41C8C35}"/>
              </a:ext>
            </a:extLst>
          </p:cNvPr>
          <p:cNvSpPr txBox="1"/>
          <p:nvPr/>
        </p:nvSpPr>
        <p:spPr>
          <a:xfrm>
            <a:off x="320040" y="1609300"/>
            <a:ext cx="746868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Buses are: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Late or cancelled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Too infrequent (long waits)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Bus stops may: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Have no shelter or seating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Accessibility issues: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Wheelchair users or elderly passengers struggle to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dirty="0">
                <a:latin typeface="Arial" panose="020B0604020202020204" pitchFamily="34" charset="0"/>
              </a:rPr>
              <a:t>  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get on/off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Rural areas may have: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Very limited or no service at all</a:t>
            </a: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D528E481-8B02-A248-F91D-6B07C18B79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294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1F3B9-8A83-647A-A014-A7828C6A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B21DFF95-C567-3CFD-0756-936B540AF73F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C2F6EF9-BFED-7D77-B7B8-C08C1EDAFCF4}"/>
              </a:ext>
            </a:extLst>
          </p:cNvPr>
          <p:cNvSpPr/>
          <p:nvPr/>
        </p:nvSpPr>
        <p:spPr>
          <a:xfrm>
            <a:off x="320040" y="87692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REAL-LIFE CHALLENGE  —  THE SCENARIOS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5ACCCF6-7BEB-7E9B-2F7A-3466F319FB8E}"/>
              </a:ext>
            </a:extLst>
          </p:cNvPr>
          <p:cNvSpPr/>
          <p:nvPr/>
        </p:nvSpPr>
        <p:spPr>
          <a:xfrm>
            <a:off x="294198" y="1090834"/>
            <a:ext cx="8412480" cy="808419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C1BF052-0977-F8C0-1B2A-C0B2F306AE87}"/>
              </a:ext>
            </a:extLst>
          </p:cNvPr>
          <p:cNvSpPr/>
          <p:nvPr/>
        </p:nvSpPr>
        <p:spPr>
          <a:xfrm>
            <a:off x="294198" y="1033272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19F126E-9A36-7CE6-39D6-5B8C290EFBE0}"/>
              </a:ext>
            </a:extLst>
          </p:cNvPr>
          <p:cNvSpPr/>
          <p:nvPr/>
        </p:nvSpPr>
        <p:spPr>
          <a:xfrm>
            <a:off x="502920" y="1879092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70762DA-A31D-E028-66B4-1553384EA188}"/>
              </a:ext>
            </a:extLst>
          </p:cNvPr>
          <p:cNvSpPr/>
          <p:nvPr/>
        </p:nvSpPr>
        <p:spPr>
          <a:xfrm>
            <a:off x="457200" y="2971800"/>
            <a:ext cx="17830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976E57-B7C6-3F41-F369-A9DC4B8FFBD0}"/>
              </a:ext>
            </a:extLst>
          </p:cNvPr>
          <p:cNvSpPr txBox="1"/>
          <p:nvPr/>
        </p:nvSpPr>
        <p:spPr>
          <a:xfrm>
            <a:off x="594360" y="1899253"/>
            <a:ext cx="465151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What is your problem? (1–2 sentences)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Who is affected by this issue?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Why does this problem matter?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What could happen if it is not fixed?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What is your best idea to solve it?</a:t>
            </a: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E8EA7D88-FCEF-D914-1DD5-D5C045F921E3}"/>
              </a:ext>
            </a:extLst>
          </p:cNvPr>
          <p:cNvSpPr/>
          <p:nvPr/>
        </p:nvSpPr>
        <p:spPr>
          <a:xfrm>
            <a:off x="0" y="4796028"/>
            <a:ext cx="9085217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*Handout 2                                                                                                                                                                                     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105292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SHARE BACK  —  BUILD CONFIDENCE  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54864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804672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Each group presents: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5760" y="1444752"/>
            <a:ext cx="26517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444752"/>
            <a:ext cx="26517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151790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6EB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920240"/>
            <a:ext cx="2468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problem (1–2 sentences)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0" y="1444752"/>
            <a:ext cx="26517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00400" y="1444752"/>
            <a:ext cx="26517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0" y="151790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6EB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291840" y="1920240"/>
            <a:ext cx="2468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035040" y="1444752"/>
            <a:ext cx="26517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035040" y="1444752"/>
            <a:ext cx="2651760" cy="640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035040" y="151790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06EB5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126480" y="1920240"/>
            <a:ext cx="24688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best idea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3090672"/>
            <a:ext cx="8503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57200" y="3621024"/>
            <a:ext cx="8503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42">
            <a:extLst>
              <a:ext uri="{FF2B5EF4-FFF2-40B4-BE49-F238E27FC236}">
                <a16:creationId xmlns:a16="http://schemas.microsoft.com/office/drawing/2014/main" id="{0546F240-88C5-EDA7-6D62-EB97784AA51D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1CEF9059-EA0F-3B0A-2DE6-4F1A14BBF7F9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META SKILLS  —  WHAT DID YOU JUST USE?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8600" y="822960"/>
            <a:ext cx="1645920" cy="361188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28600" y="822960"/>
            <a:ext cx="164592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1520" y="1005840"/>
            <a:ext cx="658368" cy="65836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" y="1042416"/>
            <a:ext cx="585216" cy="58521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74320" y="1783080"/>
            <a:ext cx="1554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COMMUNICATION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20040" y="2423160"/>
            <a:ext cx="1463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ideas clearly, listen actively, present back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84248" y="822960"/>
            <a:ext cx="1645920" cy="361188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1984248" y="822960"/>
            <a:ext cx="164592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2487168" y="1005840"/>
            <a:ext cx="658368" cy="65836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744" y="1042416"/>
            <a:ext cx="585216" cy="58521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029968" y="1783080"/>
            <a:ext cx="1554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TEAMWORK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2075688" y="2423160"/>
            <a:ext cx="1463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 ideas, manage opinions, work across trades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3739896" y="822960"/>
            <a:ext cx="1645920" cy="361188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3739896" y="822960"/>
            <a:ext cx="164592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4242816" y="1005840"/>
            <a:ext cx="658368" cy="65836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392" y="1042416"/>
            <a:ext cx="585216" cy="58521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785616" y="1783080"/>
            <a:ext cx="1554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PROBLEM SOLVING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3831336" y="2423160"/>
            <a:ext cx="1463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why, dig past the obvious, find root causes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5495544" y="822960"/>
            <a:ext cx="1645920" cy="361188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5495544" y="822960"/>
            <a:ext cx="164592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5998464" y="1005840"/>
            <a:ext cx="658368" cy="65836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040" y="1042416"/>
            <a:ext cx="585216" cy="58521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541264" y="1783080"/>
            <a:ext cx="1554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CREATIVITY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5586984" y="2423160"/>
            <a:ext cx="1463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3 different ideas, think sideways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7251192" y="822960"/>
            <a:ext cx="1645920" cy="3611880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7251192" y="822960"/>
            <a:ext cx="164592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7754112" y="1005840"/>
            <a:ext cx="658368" cy="65836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0688" y="1042416"/>
            <a:ext cx="585216" cy="58521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7296912" y="1783080"/>
            <a:ext cx="1554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FC8E8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CONFIDENCE</a:t>
            </a:r>
            <a:endParaRPr lang="en-US" sz="1000" dirty="0"/>
          </a:p>
        </p:txBody>
      </p:sp>
      <p:sp>
        <p:nvSpPr>
          <p:cNvPr id="33" name="Text 26"/>
          <p:cNvSpPr/>
          <p:nvPr/>
        </p:nvSpPr>
        <p:spPr>
          <a:xfrm>
            <a:off x="7342632" y="2423160"/>
            <a:ext cx="14630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 up, share ideas without needing right answers</a:t>
            </a:r>
            <a:endParaRPr lang="en-US" sz="1000" dirty="0"/>
          </a:p>
        </p:txBody>
      </p:sp>
      <p:sp>
        <p:nvSpPr>
          <p:cNvPr id="34" name="Shape 27"/>
          <p:cNvSpPr/>
          <p:nvPr/>
        </p:nvSpPr>
        <p:spPr>
          <a:xfrm>
            <a:off x="274320" y="4695771"/>
            <a:ext cx="8595360" cy="10972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8"/>
          <p:cNvSpPr/>
          <p:nvPr/>
        </p:nvSpPr>
        <p:spPr>
          <a:xfrm>
            <a:off x="365760" y="4531179"/>
            <a:ext cx="84124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your next interview: "Give me an example of problem solving" — THIS SESSION is your answer.</a:t>
            </a:r>
            <a:endParaRPr lang="en-US" sz="1000" dirty="0"/>
          </a:p>
        </p:txBody>
      </p:sp>
      <p:sp>
        <p:nvSpPr>
          <p:cNvPr id="38" name="Text 42">
            <a:extLst>
              <a:ext uri="{FF2B5EF4-FFF2-40B4-BE49-F238E27FC236}">
                <a16:creationId xmlns:a16="http://schemas.microsoft.com/office/drawing/2014/main" id="{D29D1E57-4473-1E67-750A-E55E73E687ED}"/>
              </a:ext>
            </a:extLst>
          </p:cNvPr>
          <p:cNvSpPr/>
          <p:nvPr/>
        </p:nvSpPr>
        <p:spPr>
          <a:xfrm>
            <a:off x="73479" y="4796028"/>
            <a:ext cx="901173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*Handout 3 &amp; 4</a:t>
            </a:r>
            <a:endParaRPr lang="en-US" sz="1000" dirty="0"/>
          </a:p>
        </p:txBody>
      </p:sp>
      <p:sp>
        <p:nvSpPr>
          <p:cNvPr id="39" name="Text 42">
            <a:extLst>
              <a:ext uri="{FF2B5EF4-FFF2-40B4-BE49-F238E27FC236}">
                <a16:creationId xmlns:a16="http://schemas.microsoft.com/office/drawing/2014/main" id="{A48E0ACE-9CC5-3411-49DE-37F2B3F938B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51560" y="82296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you learn about HOW you think today?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a problem you've been ignoring that might be worth exploring?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51560" y="274320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 you notice differently this week?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2A1F4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3 problems before next session — big or small, linked to your trade or not. Write them down.</a:t>
            </a:r>
            <a:endParaRPr lang="en-US" sz="1200" dirty="0"/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672ABFEE-6858-BF2C-F842-F43DFEF13C8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2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602CD597-B3E9-3165-237E-F9B813FB99ED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INTERFACE-1932352164-32228</_dlc_DocId>
    <_dlc_DocIdUrl xmlns="b194999f-e37b-4dd4-a752-8778cd7b9ef2">
      <Url>https://uoe.sharepoint.com/sites/interface/Partners/_layouts/15/DocIdRedir.aspx?ID=INTERFACE-1932352164-32228</Url>
      <Description>INTERFACE-1932352164-32228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AE73882D-1D6B-4DB0-9E99-507CB978C51D}"/>
</file>

<file path=customXml/itemProps2.xml><?xml version="1.0" encoding="utf-8"?>
<ds:datastoreItem xmlns:ds="http://schemas.openxmlformats.org/officeDocument/2006/customXml" ds:itemID="{AA3101F8-1C5B-4325-8C1D-A2D51A4D483F}"/>
</file>

<file path=customXml/itemProps3.xml><?xml version="1.0" encoding="utf-8"?>
<ds:datastoreItem xmlns:ds="http://schemas.openxmlformats.org/officeDocument/2006/customXml" ds:itemID="{4CAB6C31-C7B6-43A4-9A4D-3E4B44764ECD}"/>
</file>

<file path=customXml/itemProps4.xml><?xml version="1.0" encoding="utf-8"?>
<ds:datastoreItem xmlns:ds="http://schemas.openxmlformats.org/officeDocument/2006/customXml" ds:itemID="{152C3F3F-B2D6-48BE-A8A0-7CB81C17BFEB}"/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1307</Words>
  <Application>Microsoft Office PowerPoint</Application>
  <PresentationFormat>On-screen Show (16:9)</PresentationFormat>
  <Paragraphs>303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META-Preneurs Session 2 – Think Differently</dc:title>
  <dc:subject>PptxGenJS Presentation</dc:subject>
  <dc:creator>PptxGenJS</dc:creator>
  <cp:lastModifiedBy>AH</cp:lastModifiedBy>
  <cp:revision>8</cp:revision>
  <dcterms:created xsi:type="dcterms:W3CDTF">2026-04-13T11:16:42Z</dcterms:created>
  <dcterms:modified xsi:type="dcterms:W3CDTF">2026-06-08T13:37:57Z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1280500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73888fe0-3da7-4d0d-9bb0-2143dbc63bda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