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</p:sldMasterIdLst>
  <p:notesMasterIdLst>
    <p:notesMasterId r:id="rId18"/>
  </p:notesMasterIdLst>
  <p:sldIdLst>
    <p:sldId id="777" r:id="rId4"/>
    <p:sldId id="780" r:id="rId5"/>
    <p:sldId id="256" r:id="rId6"/>
    <p:sldId id="778" r:id="rId7"/>
    <p:sldId id="781" r:id="rId8"/>
    <p:sldId id="260" r:id="rId9"/>
    <p:sldId id="793" r:id="rId10"/>
    <p:sldId id="261" r:id="rId11"/>
    <p:sldId id="779" r:id="rId12"/>
    <p:sldId id="788" r:id="rId13"/>
    <p:sldId id="272" r:id="rId14"/>
    <p:sldId id="783" r:id="rId15"/>
    <p:sldId id="791" r:id="rId16"/>
    <p:sldId id="276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4B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1FA747-62EC-4F1B-B192-3F0D25F1322E}" v="4" dt="2026-05-19T10:33:02.148"/>
    <p1510:client id="{8AA91C13-F8E9-4556-A347-F0E22C0B3B32}" v="57" dt="2026-05-19T10:19:41.3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90" autoAdjust="0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8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2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6/11/relationships/changesInfo" Target="changesInfos/changesInfo1.xml"/><Relationship Id="rId28" Type="http://schemas.openxmlformats.org/officeDocument/2006/relationships/customXml" Target="../customXml/item4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Relationship Id="rId27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" userId="db278859-e642-4dbd-a55b-76f2150d70a4" providerId="ADAL" clId="{5A18B9A8-BAD9-4709-854B-A727FAF5CE18}"/>
    <pc:docChg chg="custSel addSld delSld modSld sldOrd">
      <pc:chgData name="AH" userId="db278859-e642-4dbd-a55b-76f2150d70a4" providerId="ADAL" clId="{5A18B9A8-BAD9-4709-854B-A727FAF5CE18}" dt="2026-05-19T14:10:28.439" v="443" actId="113"/>
      <pc:docMkLst>
        <pc:docMk/>
      </pc:docMkLst>
      <pc:sldChg chg="modSp">
        <pc:chgData name="AH" userId="db278859-e642-4dbd-a55b-76f2150d70a4" providerId="ADAL" clId="{5A18B9A8-BAD9-4709-854B-A727FAF5CE18}" dt="2026-05-19T10:32:16.022" v="335"/>
        <pc:sldMkLst>
          <pc:docMk/>
          <pc:sldMk cId="0" sldId="260"/>
        </pc:sldMkLst>
        <pc:spChg chg="mod">
          <ac:chgData name="AH" userId="db278859-e642-4dbd-a55b-76f2150d70a4" providerId="ADAL" clId="{5A18B9A8-BAD9-4709-854B-A727FAF5CE18}" dt="2026-05-19T10:32:16.022" v="335"/>
          <ac:spMkLst>
            <pc:docMk/>
            <pc:sldMk cId="0" sldId="260"/>
            <ac:spMk id="4" creationId="{00000000-0000-0000-0000-000000000000}"/>
          </ac:spMkLst>
        </pc:spChg>
      </pc:sldChg>
      <pc:sldChg chg="modSp">
        <pc:chgData name="AH" userId="db278859-e642-4dbd-a55b-76f2150d70a4" providerId="ADAL" clId="{5A18B9A8-BAD9-4709-854B-A727FAF5CE18}" dt="2026-05-19T10:32:26.699" v="336"/>
        <pc:sldMkLst>
          <pc:docMk/>
          <pc:sldMk cId="0" sldId="261"/>
        </pc:sldMkLst>
        <pc:spChg chg="mod">
          <ac:chgData name="AH" userId="db278859-e642-4dbd-a55b-76f2150d70a4" providerId="ADAL" clId="{5A18B9A8-BAD9-4709-854B-A727FAF5CE18}" dt="2026-05-19T10:32:26.699" v="336"/>
          <ac:spMkLst>
            <pc:docMk/>
            <pc:sldMk cId="0" sldId="261"/>
            <ac:spMk id="10" creationId="{00000000-0000-0000-0000-000000000000}"/>
          </ac:spMkLst>
        </pc:spChg>
      </pc:sldChg>
      <pc:sldChg chg="del">
        <pc:chgData name="AH" userId="db278859-e642-4dbd-a55b-76f2150d70a4" providerId="ADAL" clId="{5A18B9A8-BAD9-4709-854B-A727FAF5CE18}" dt="2026-05-19T10:23:01.757" v="1" actId="47"/>
        <pc:sldMkLst>
          <pc:docMk/>
          <pc:sldMk cId="0" sldId="263"/>
        </pc:sldMkLst>
      </pc:sldChg>
      <pc:sldChg chg="del">
        <pc:chgData name="AH" userId="db278859-e642-4dbd-a55b-76f2150d70a4" providerId="ADAL" clId="{5A18B9A8-BAD9-4709-854B-A727FAF5CE18}" dt="2026-05-19T10:23:42.712" v="4" actId="47"/>
        <pc:sldMkLst>
          <pc:docMk/>
          <pc:sldMk cId="0" sldId="268"/>
        </pc:sldMkLst>
      </pc:sldChg>
      <pc:sldChg chg="modSp mod ord">
        <pc:chgData name="AH" userId="db278859-e642-4dbd-a55b-76f2150d70a4" providerId="ADAL" clId="{5A18B9A8-BAD9-4709-854B-A727FAF5CE18}" dt="2026-05-19T10:25:06.925" v="25" actId="6549"/>
        <pc:sldMkLst>
          <pc:docMk/>
          <pc:sldMk cId="0" sldId="272"/>
        </pc:sldMkLst>
        <pc:spChg chg="mod">
          <ac:chgData name="AH" userId="db278859-e642-4dbd-a55b-76f2150d70a4" providerId="ADAL" clId="{5A18B9A8-BAD9-4709-854B-A727FAF5CE18}" dt="2026-05-19T10:25:06.925" v="25" actId="6549"/>
          <ac:spMkLst>
            <pc:docMk/>
            <pc:sldMk cId="0" sldId="272"/>
            <ac:spMk id="35" creationId="{C59B09EE-8F78-6B3B-2BF4-5DE32BCEF29C}"/>
          </ac:spMkLst>
        </pc:spChg>
      </pc:sldChg>
      <pc:sldChg chg="del">
        <pc:chgData name="AH" userId="db278859-e642-4dbd-a55b-76f2150d70a4" providerId="ADAL" clId="{5A18B9A8-BAD9-4709-854B-A727FAF5CE18}" dt="2026-05-19T10:23:49.193" v="5" actId="47"/>
        <pc:sldMkLst>
          <pc:docMk/>
          <pc:sldMk cId="0" sldId="273"/>
        </pc:sldMkLst>
      </pc:sldChg>
      <pc:sldChg chg="modSp mod">
        <pc:chgData name="AH" userId="db278859-e642-4dbd-a55b-76f2150d70a4" providerId="ADAL" clId="{5A18B9A8-BAD9-4709-854B-A727FAF5CE18}" dt="2026-05-19T10:27:42.299" v="246" actId="6549"/>
        <pc:sldMkLst>
          <pc:docMk/>
          <pc:sldMk cId="1809532554" sldId="276"/>
        </pc:sldMkLst>
        <pc:spChg chg="mod">
          <ac:chgData name="AH" userId="db278859-e642-4dbd-a55b-76f2150d70a4" providerId="ADAL" clId="{5A18B9A8-BAD9-4709-854B-A727FAF5CE18}" dt="2026-05-19T10:27:42.299" v="246" actId="6549"/>
          <ac:spMkLst>
            <pc:docMk/>
            <pc:sldMk cId="1809532554" sldId="276"/>
            <ac:spMk id="3" creationId="{5EAABC07-A6E6-E052-5268-57A029473B01}"/>
          </ac:spMkLst>
        </pc:spChg>
        <pc:spChg chg="mod">
          <ac:chgData name="AH" userId="db278859-e642-4dbd-a55b-76f2150d70a4" providerId="ADAL" clId="{5A18B9A8-BAD9-4709-854B-A727FAF5CE18}" dt="2026-05-19T10:27:38.877" v="243" actId="6549"/>
          <ac:spMkLst>
            <pc:docMk/>
            <pc:sldMk cId="1809532554" sldId="276"/>
            <ac:spMk id="4" creationId="{1DBB6E40-1338-1FEC-7D8F-0CF0E61E5D47}"/>
          </ac:spMkLst>
        </pc:spChg>
      </pc:sldChg>
      <pc:sldChg chg="modSp mod">
        <pc:chgData name="AH" userId="db278859-e642-4dbd-a55b-76f2150d70a4" providerId="ADAL" clId="{5A18B9A8-BAD9-4709-854B-A727FAF5CE18}" dt="2026-05-19T13:50:48.821" v="442" actId="20577"/>
        <pc:sldMkLst>
          <pc:docMk/>
          <pc:sldMk cId="2737732890" sldId="777"/>
        </pc:sldMkLst>
        <pc:spChg chg="mod">
          <ac:chgData name="AH" userId="db278859-e642-4dbd-a55b-76f2150d70a4" providerId="ADAL" clId="{5A18B9A8-BAD9-4709-854B-A727FAF5CE18}" dt="2026-05-19T13:50:48.821" v="442" actId="20577"/>
          <ac:spMkLst>
            <pc:docMk/>
            <pc:sldMk cId="2737732890" sldId="777"/>
            <ac:spMk id="5" creationId="{00000000-0000-0000-0000-000000000000}"/>
          </ac:spMkLst>
        </pc:spChg>
      </pc:sldChg>
      <pc:sldChg chg="modSp mod">
        <pc:chgData name="AH" userId="db278859-e642-4dbd-a55b-76f2150d70a4" providerId="ADAL" clId="{5A18B9A8-BAD9-4709-854B-A727FAF5CE18}" dt="2026-05-19T13:28:02.280" v="430" actId="114"/>
        <pc:sldMkLst>
          <pc:docMk/>
          <pc:sldMk cId="0" sldId="778"/>
        </pc:sldMkLst>
        <pc:spChg chg="mod">
          <ac:chgData name="AH" userId="db278859-e642-4dbd-a55b-76f2150d70a4" providerId="ADAL" clId="{5A18B9A8-BAD9-4709-854B-A727FAF5CE18}" dt="2026-05-19T13:28:02.280" v="430" actId="114"/>
          <ac:spMkLst>
            <pc:docMk/>
            <pc:sldMk cId="0" sldId="778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9T10:25:58.705" v="27" actId="14100"/>
          <ac:spMkLst>
            <pc:docMk/>
            <pc:sldMk cId="0" sldId="778"/>
            <ac:spMk id="42" creationId="{F2582C4D-3A02-73DE-4A49-664B2477CEFD}"/>
          </ac:spMkLst>
        </pc:spChg>
        <pc:spChg chg="mod">
          <ac:chgData name="AH" userId="db278859-e642-4dbd-a55b-76f2150d70a4" providerId="ADAL" clId="{5A18B9A8-BAD9-4709-854B-A727FAF5CE18}" dt="2026-05-19T10:26:01.751" v="28" actId="1076"/>
          <ac:spMkLst>
            <pc:docMk/>
            <pc:sldMk cId="0" sldId="778"/>
            <ac:spMk id="45" creationId="{33706FD5-1253-9E8F-A45C-E122CF2493B2}"/>
          </ac:spMkLst>
        </pc:spChg>
      </pc:sldChg>
      <pc:sldChg chg="modSp mod">
        <pc:chgData name="AH" userId="db278859-e642-4dbd-a55b-76f2150d70a4" providerId="ADAL" clId="{5A18B9A8-BAD9-4709-854B-A727FAF5CE18}" dt="2026-05-19T10:34:42.767" v="388" actId="13926"/>
        <pc:sldMkLst>
          <pc:docMk/>
          <pc:sldMk cId="3025787196" sldId="780"/>
        </pc:sldMkLst>
        <pc:spChg chg="mod">
          <ac:chgData name="AH" userId="db278859-e642-4dbd-a55b-76f2150d70a4" providerId="ADAL" clId="{5A18B9A8-BAD9-4709-854B-A727FAF5CE18}" dt="2026-05-19T10:34:42.767" v="388" actId="13926"/>
          <ac:spMkLst>
            <pc:docMk/>
            <pc:sldMk cId="3025787196" sldId="780"/>
            <ac:spMk id="3" creationId="{D21E330A-2777-438B-19EB-B908886264E6}"/>
          </ac:spMkLst>
        </pc:spChg>
        <pc:spChg chg="mod">
          <ac:chgData name="AH" userId="db278859-e642-4dbd-a55b-76f2150d70a4" providerId="ADAL" clId="{5A18B9A8-BAD9-4709-854B-A727FAF5CE18}" dt="2026-05-19T10:30:53.528" v="275" actId="20577"/>
          <ac:spMkLst>
            <pc:docMk/>
            <pc:sldMk cId="3025787196" sldId="780"/>
            <ac:spMk id="14" creationId="{AC1791A5-5E9A-003C-FCDA-056A7E6702B7}"/>
          </ac:spMkLst>
        </pc:spChg>
        <pc:spChg chg="mod">
          <ac:chgData name="AH" userId="db278859-e642-4dbd-a55b-76f2150d70a4" providerId="ADAL" clId="{5A18B9A8-BAD9-4709-854B-A727FAF5CE18}" dt="2026-05-19T10:31:26.907" v="332" actId="20577"/>
          <ac:spMkLst>
            <pc:docMk/>
            <pc:sldMk cId="3025787196" sldId="780"/>
            <ac:spMk id="17" creationId="{1C21156F-1557-6CF6-1884-C866C2D07FC4}"/>
          </ac:spMkLst>
        </pc:spChg>
        <pc:spChg chg="mod">
          <ac:chgData name="AH" userId="db278859-e642-4dbd-a55b-76f2150d70a4" providerId="ADAL" clId="{5A18B9A8-BAD9-4709-854B-A727FAF5CE18}" dt="2026-05-19T10:31:01.325" v="302" actId="20577"/>
          <ac:spMkLst>
            <pc:docMk/>
            <pc:sldMk cId="3025787196" sldId="780"/>
            <ac:spMk id="19" creationId="{7CEBCBD3-E597-E5CA-E29E-6AF23FF39E30}"/>
          </ac:spMkLst>
        </pc:spChg>
        <pc:spChg chg="mod">
          <ac:chgData name="AH" userId="db278859-e642-4dbd-a55b-76f2150d70a4" providerId="ADAL" clId="{5A18B9A8-BAD9-4709-854B-A727FAF5CE18}" dt="2026-05-19T10:31:07.099" v="305" actId="1076"/>
          <ac:spMkLst>
            <pc:docMk/>
            <pc:sldMk cId="3025787196" sldId="780"/>
            <ac:spMk id="20" creationId="{2B3E284E-8797-1F35-1796-0F8925751B7B}"/>
          </ac:spMkLst>
        </pc:spChg>
        <pc:spChg chg="mod">
          <ac:chgData name="AH" userId="db278859-e642-4dbd-a55b-76f2150d70a4" providerId="ADAL" clId="{5A18B9A8-BAD9-4709-854B-A727FAF5CE18}" dt="2026-05-19T10:31:39.519" v="334" actId="20577"/>
          <ac:spMkLst>
            <pc:docMk/>
            <pc:sldMk cId="3025787196" sldId="780"/>
            <ac:spMk id="22" creationId="{99C4CA5B-D4E3-F500-768F-4277B96A0442}"/>
          </ac:spMkLst>
        </pc:spChg>
        <pc:spChg chg="mod">
          <ac:chgData name="AH" userId="db278859-e642-4dbd-a55b-76f2150d70a4" providerId="ADAL" clId="{5A18B9A8-BAD9-4709-854B-A727FAF5CE18}" dt="2026-05-19T10:31:12.702" v="328" actId="20577"/>
          <ac:spMkLst>
            <pc:docMk/>
            <pc:sldMk cId="3025787196" sldId="780"/>
            <ac:spMk id="25" creationId="{3C3E53CA-AB55-887F-7BA3-D76D4BAC402C}"/>
          </ac:spMkLst>
        </pc:spChg>
        <pc:spChg chg="mod">
          <ac:chgData name="AH" userId="db278859-e642-4dbd-a55b-76f2150d70a4" providerId="ADAL" clId="{5A18B9A8-BAD9-4709-854B-A727FAF5CE18}" dt="2026-05-19T10:33:27.842" v="345" actId="20577"/>
          <ac:spMkLst>
            <pc:docMk/>
            <pc:sldMk cId="3025787196" sldId="780"/>
            <ac:spMk id="28" creationId="{70047D24-4D53-A244-6056-83CF5C57E926}"/>
          </ac:spMkLst>
        </pc:spChg>
        <pc:spChg chg="mod">
          <ac:chgData name="AH" userId="db278859-e642-4dbd-a55b-76f2150d70a4" providerId="ADAL" clId="{5A18B9A8-BAD9-4709-854B-A727FAF5CE18}" dt="2026-05-19T10:33:36.406" v="347" actId="20577"/>
          <ac:spMkLst>
            <pc:docMk/>
            <pc:sldMk cId="3025787196" sldId="780"/>
            <ac:spMk id="32" creationId="{FF6BBCA6-F313-DDD8-5169-6DA102667442}"/>
          </ac:spMkLst>
        </pc:spChg>
        <pc:spChg chg="mod">
          <ac:chgData name="AH" userId="db278859-e642-4dbd-a55b-76f2150d70a4" providerId="ADAL" clId="{5A18B9A8-BAD9-4709-854B-A727FAF5CE18}" dt="2026-05-19T10:33:54.609" v="360" actId="20577"/>
          <ac:spMkLst>
            <pc:docMk/>
            <pc:sldMk cId="3025787196" sldId="780"/>
            <ac:spMk id="35" creationId="{14BA5D7D-8D3A-7B3F-C6D1-08BDAE092EFF}"/>
          </ac:spMkLst>
        </pc:spChg>
        <pc:spChg chg="mod">
          <ac:chgData name="AH" userId="db278859-e642-4dbd-a55b-76f2150d70a4" providerId="ADAL" clId="{5A18B9A8-BAD9-4709-854B-A727FAF5CE18}" dt="2026-05-19T10:34:16.714" v="387" actId="20577"/>
          <ac:spMkLst>
            <pc:docMk/>
            <pc:sldMk cId="3025787196" sldId="780"/>
            <ac:spMk id="40" creationId="{BD5C9E22-8B52-A359-CE0F-6BF5D5DD64D6}"/>
          </ac:spMkLst>
        </pc:spChg>
      </pc:sldChg>
      <pc:sldChg chg="del">
        <pc:chgData name="AH" userId="db278859-e642-4dbd-a55b-76f2150d70a4" providerId="ADAL" clId="{5A18B9A8-BAD9-4709-854B-A727FAF5CE18}" dt="2026-05-19T10:22:46.485" v="0" actId="47"/>
        <pc:sldMkLst>
          <pc:docMk/>
          <pc:sldMk cId="1632395647" sldId="782"/>
        </pc:sldMkLst>
      </pc:sldChg>
      <pc:sldChg chg="modSp mod">
        <pc:chgData name="AH" userId="db278859-e642-4dbd-a55b-76f2150d70a4" providerId="ADAL" clId="{5A18B9A8-BAD9-4709-854B-A727FAF5CE18}" dt="2026-05-19T10:24:23.654" v="17" actId="6549"/>
        <pc:sldMkLst>
          <pc:docMk/>
          <pc:sldMk cId="462490526" sldId="783"/>
        </pc:sldMkLst>
        <pc:spChg chg="mod">
          <ac:chgData name="AH" userId="db278859-e642-4dbd-a55b-76f2150d70a4" providerId="ADAL" clId="{5A18B9A8-BAD9-4709-854B-A727FAF5CE18}" dt="2026-05-19T10:24:23.654" v="17" actId="6549"/>
          <ac:spMkLst>
            <pc:docMk/>
            <pc:sldMk cId="462490526" sldId="783"/>
            <ac:spMk id="84" creationId="{0C7D2B96-FE3F-1D0E-1895-8B43E252ABAE}"/>
          </ac:spMkLst>
        </pc:spChg>
      </pc:sldChg>
      <pc:sldChg chg="del">
        <pc:chgData name="AH" userId="db278859-e642-4dbd-a55b-76f2150d70a4" providerId="ADAL" clId="{5A18B9A8-BAD9-4709-854B-A727FAF5CE18}" dt="2026-05-19T10:23:28.633" v="2" actId="47"/>
        <pc:sldMkLst>
          <pc:docMk/>
          <pc:sldMk cId="4250800524" sldId="784"/>
        </pc:sldMkLst>
      </pc:sldChg>
      <pc:sldChg chg="del">
        <pc:chgData name="AH" userId="db278859-e642-4dbd-a55b-76f2150d70a4" providerId="ADAL" clId="{5A18B9A8-BAD9-4709-854B-A727FAF5CE18}" dt="2026-05-19T10:23:35.561" v="3" actId="47"/>
        <pc:sldMkLst>
          <pc:docMk/>
          <pc:sldMk cId="3122241319" sldId="785"/>
        </pc:sldMkLst>
      </pc:sldChg>
      <pc:sldChg chg="del">
        <pc:chgData name="AH" userId="db278859-e642-4dbd-a55b-76f2150d70a4" providerId="ADAL" clId="{5A18B9A8-BAD9-4709-854B-A727FAF5CE18}" dt="2026-05-19T10:23:01.757" v="1" actId="47"/>
        <pc:sldMkLst>
          <pc:docMk/>
          <pc:sldMk cId="739025698" sldId="786"/>
        </pc:sldMkLst>
      </pc:sldChg>
      <pc:sldChg chg="modSp del mod">
        <pc:chgData name="AH" userId="db278859-e642-4dbd-a55b-76f2150d70a4" providerId="ADAL" clId="{5A18B9A8-BAD9-4709-854B-A727FAF5CE18}" dt="2026-05-19T10:24:52.306" v="19" actId="47"/>
        <pc:sldMkLst>
          <pc:docMk/>
          <pc:sldMk cId="3036813244" sldId="787"/>
        </pc:sldMkLst>
        <pc:spChg chg="mod">
          <ac:chgData name="AH" userId="db278859-e642-4dbd-a55b-76f2150d70a4" providerId="ADAL" clId="{5A18B9A8-BAD9-4709-854B-A727FAF5CE18}" dt="2026-05-19T10:24:41.072" v="18" actId="20577"/>
          <ac:spMkLst>
            <pc:docMk/>
            <pc:sldMk cId="3036813244" sldId="787"/>
            <ac:spMk id="4" creationId="{7181AE9A-654F-D338-22A4-3EBE107D3AC3}"/>
          </ac:spMkLst>
        </pc:spChg>
      </pc:sldChg>
      <pc:sldChg chg="modSp mod">
        <pc:chgData name="AH" userId="db278859-e642-4dbd-a55b-76f2150d70a4" providerId="ADAL" clId="{5A18B9A8-BAD9-4709-854B-A727FAF5CE18}" dt="2026-05-19T10:24:16.458" v="8" actId="6549"/>
        <pc:sldMkLst>
          <pc:docMk/>
          <pc:sldMk cId="4288952799" sldId="788"/>
        </pc:sldMkLst>
        <pc:spChg chg="mod">
          <ac:chgData name="AH" userId="db278859-e642-4dbd-a55b-76f2150d70a4" providerId="ADAL" clId="{5A18B9A8-BAD9-4709-854B-A727FAF5CE18}" dt="2026-05-19T10:24:16.458" v="8" actId="6549"/>
          <ac:spMkLst>
            <pc:docMk/>
            <pc:sldMk cId="4288952799" sldId="788"/>
            <ac:spMk id="3" creationId="{6C1672AB-8C5F-48CF-35EC-D70194BFA7B6}"/>
          </ac:spMkLst>
        </pc:spChg>
      </pc:sldChg>
      <pc:sldChg chg="del">
        <pc:chgData name="AH" userId="db278859-e642-4dbd-a55b-76f2150d70a4" providerId="ADAL" clId="{5A18B9A8-BAD9-4709-854B-A727FAF5CE18}" dt="2026-05-19T10:24:55.019" v="20" actId="47"/>
        <pc:sldMkLst>
          <pc:docMk/>
          <pc:sldMk cId="3069241456" sldId="789"/>
        </pc:sldMkLst>
      </pc:sldChg>
      <pc:sldChg chg="del">
        <pc:chgData name="AH" userId="db278859-e642-4dbd-a55b-76f2150d70a4" providerId="ADAL" clId="{5A18B9A8-BAD9-4709-854B-A727FAF5CE18}" dt="2026-05-19T10:25:14.384" v="26" actId="47"/>
        <pc:sldMkLst>
          <pc:docMk/>
          <pc:sldMk cId="2332201663" sldId="790"/>
        </pc:sldMkLst>
      </pc:sldChg>
      <pc:sldChg chg="modSp mod">
        <pc:chgData name="AH" userId="db278859-e642-4dbd-a55b-76f2150d70a4" providerId="ADAL" clId="{5A18B9A8-BAD9-4709-854B-A727FAF5CE18}" dt="2026-05-19T14:10:28.439" v="443" actId="113"/>
        <pc:sldMkLst>
          <pc:docMk/>
          <pc:sldMk cId="0" sldId="791"/>
        </pc:sldMkLst>
        <pc:spChg chg="mod">
          <ac:chgData name="AH" userId="db278859-e642-4dbd-a55b-76f2150d70a4" providerId="ADAL" clId="{5A18B9A8-BAD9-4709-854B-A727FAF5CE18}" dt="2026-05-19T10:26:24.514" v="62" actId="20577"/>
          <ac:spMkLst>
            <pc:docMk/>
            <pc:sldMk cId="0" sldId="791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9T14:10:28.439" v="443" actId="113"/>
          <ac:spMkLst>
            <pc:docMk/>
            <pc:sldMk cId="0" sldId="791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9T10:27:22.221" v="233" actId="20577"/>
          <ac:spMkLst>
            <pc:docMk/>
            <pc:sldMk cId="0" sldId="791"/>
            <ac:spMk id="1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9T10:27:31.946" v="236" actId="6549"/>
          <ac:spMkLst>
            <pc:docMk/>
            <pc:sldMk cId="0" sldId="791"/>
            <ac:spMk id="20" creationId="{672ABFEE-6858-BF2C-F842-F43DFEF13C81}"/>
          </ac:spMkLst>
        </pc:spChg>
      </pc:sldChg>
      <pc:sldChg chg="add del setBg">
        <pc:chgData name="AH" userId="db278859-e642-4dbd-a55b-76f2150d70a4" providerId="ADAL" clId="{5A18B9A8-BAD9-4709-854B-A727FAF5CE18}" dt="2026-05-19T10:33:04.013" v="339" actId="47"/>
        <pc:sldMkLst>
          <pc:docMk/>
          <pc:sldMk cId="0" sldId="792"/>
        </pc:sldMkLst>
      </pc:sldChg>
      <pc:sldChg chg="modSp add mod">
        <pc:chgData name="AH" userId="db278859-e642-4dbd-a55b-76f2150d70a4" providerId="ADAL" clId="{5A18B9A8-BAD9-4709-854B-A727FAF5CE18}" dt="2026-05-19T10:35:58.746" v="391" actId="20577"/>
        <pc:sldMkLst>
          <pc:docMk/>
          <pc:sldMk cId="0" sldId="793"/>
        </pc:sldMkLst>
        <pc:spChg chg="mod">
          <ac:chgData name="AH" userId="db278859-e642-4dbd-a55b-76f2150d70a4" providerId="ADAL" clId="{5A18B9A8-BAD9-4709-854B-A727FAF5CE18}" dt="2026-05-19T10:35:58.746" v="391" actId="20577"/>
          <ac:spMkLst>
            <pc:docMk/>
            <pc:sldMk cId="0" sldId="793"/>
            <ac:spMk id="7" creationId="{8B0A642B-0C58-8630-E4A5-E7F23EFE75E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865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46737-D4F2-6AB6-98E4-12E77B654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F73483-71D9-9361-F8E8-969FCCF7C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CEE1A4-5E11-01D6-9E76-BEF46BEB0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DCC5A-E617-3B28-BFF8-9AED06330B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54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D5B87-C8BA-8C00-4C69-72B72F249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5D5FB4-1C35-E314-595B-7CFE74643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69FE68-EF90-EDCF-6598-9E79CE5CE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B43736-3396-B8D4-1C8C-36757517AC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042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D7005-60F6-944E-31CE-58F008596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9C4BCA-B712-7A61-E593-86BF73DE27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C482F1-417B-1031-05ED-9AD5492EC6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99B4DF-9276-4364-B55F-E2989DC8BF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71302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52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9931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8927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513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8836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2FDE3-E62D-43EB-6297-50C1CD7DA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DF3F863D-14BF-451A-3DB9-9C500E93F07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42">
            <a:extLst>
              <a:ext uri="{FF2B5EF4-FFF2-40B4-BE49-F238E27FC236}">
                <a16:creationId xmlns:a16="http://schemas.microsoft.com/office/drawing/2014/main" id="{0DDB17B4-F1A2-90AB-493F-4069EC9AB31A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400" normalizeH="0" baseline="0" noProof="0" dirty="0">
                <a:ln>
                  <a:noFill/>
                </a:ln>
                <a:solidFill>
                  <a:srgbClr val="AFA9E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/>
          <p:cNvSpPr/>
          <p:nvPr/>
        </p:nvSpPr>
        <p:spPr>
          <a:xfrm>
            <a:off x="365760" y="1993719"/>
            <a:ext cx="7772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-120"/>
              </a:rPr>
              <a:t>Introducing the challenge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43FF07-52CB-058B-887D-5CBD4F974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212272"/>
            <a:ext cx="3179172" cy="1803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 3">
            <a:extLst>
              <a:ext uri="{FF2B5EF4-FFF2-40B4-BE49-F238E27FC236}">
                <a16:creationId xmlns:a16="http://schemas.microsoft.com/office/drawing/2014/main" id="{4912416D-5FFC-B224-A271-8078853CBE94}"/>
              </a:ext>
            </a:extLst>
          </p:cNvPr>
          <p:cNvSpPr/>
          <p:nvPr/>
        </p:nvSpPr>
        <p:spPr>
          <a:xfrm>
            <a:off x="365760" y="310896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US" i="1" dirty="0">
              <a:solidFill>
                <a:srgbClr val="E0C8F5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i="1" dirty="0">
                <a:solidFill>
                  <a:srgbClr val="E0C8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Wheels of Hope – A Real Community. A Real Fleet. A Real Problem.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AFA9EC"/>
              </a:solidFill>
              <a:effectLst/>
              <a:uLnTx/>
              <a:uFillTx/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7732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32884-8D02-3D2C-4C7F-B85879116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95E7BEB-9EFE-D9C9-30A6-F62B2BBB0D1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21E330A-2777-438B-19EB-B908886264E6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TODAY'S JOURNEY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FA95B10-235B-6427-2DA1-ADDD64CA8FA4}"/>
              </a:ext>
            </a:extLst>
          </p:cNvPr>
          <p:cNvSpPr/>
          <p:nvPr/>
        </p:nvSpPr>
        <p:spPr>
          <a:xfrm>
            <a:off x="18288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AD68FC5-6FC4-BAA3-EBF0-CEDA0B236185}"/>
              </a:ext>
            </a:extLst>
          </p:cNvPr>
          <p:cNvSpPr/>
          <p:nvPr/>
        </p:nvSpPr>
        <p:spPr>
          <a:xfrm>
            <a:off x="18288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F9888F1-B184-F3F2-207D-50F78D6C0172}"/>
              </a:ext>
            </a:extLst>
          </p:cNvPr>
          <p:cNvSpPr/>
          <p:nvPr/>
        </p:nvSpPr>
        <p:spPr>
          <a:xfrm>
            <a:off x="29260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0:00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6F8A78B0-A7EC-A22D-C24F-284AB7F28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941832"/>
            <a:ext cx="310896" cy="310896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DA0BF0A5-D059-F705-D773-DAECB6D48AC2}"/>
              </a:ext>
            </a:extLst>
          </p:cNvPr>
          <p:cNvSpPr/>
          <p:nvPr/>
        </p:nvSpPr>
        <p:spPr>
          <a:xfrm>
            <a:off x="137160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Welcome Back &amp; Homework share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A36FA87D-08CF-79B2-FB92-3AE95B182AEB}"/>
              </a:ext>
            </a:extLst>
          </p:cNvPr>
          <p:cNvSpPr/>
          <p:nvPr/>
        </p:nvSpPr>
        <p:spPr>
          <a:xfrm>
            <a:off x="182880" y="153619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5EE2BE8C-419B-2A46-8EDA-A86E9C8B8FE3}"/>
              </a:ext>
            </a:extLst>
          </p:cNvPr>
          <p:cNvSpPr/>
          <p:nvPr/>
        </p:nvSpPr>
        <p:spPr>
          <a:xfrm>
            <a:off x="182880" y="1536192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B9AF04A5-0106-A2CC-DF1C-651DA4C58337}"/>
              </a:ext>
            </a:extLst>
          </p:cNvPr>
          <p:cNvSpPr/>
          <p:nvPr/>
        </p:nvSpPr>
        <p:spPr>
          <a:xfrm>
            <a:off x="292608" y="153619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0:10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AC1791A5-5E9A-003C-FCDA-056A7E6702B7}"/>
              </a:ext>
            </a:extLst>
          </p:cNvPr>
          <p:cNvSpPr/>
          <p:nvPr/>
        </p:nvSpPr>
        <p:spPr>
          <a:xfrm>
            <a:off x="1371600" y="153619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Introduce Wheels of Hope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1A46984-4E58-BD33-0CC2-C9ADACD17ED6}"/>
              </a:ext>
            </a:extLst>
          </p:cNvPr>
          <p:cNvSpPr/>
          <p:nvPr/>
        </p:nvSpPr>
        <p:spPr>
          <a:xfrm>
            <a:off x="182880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797C206F-86D8-4658-A254-C1DBF07A9893}"/>
              </a:ext>
            </a:extLst>
          </p:cNvPr>
          <p:cNvSpPr/>
          <p:nvPr/>
        </p:nvSpPr>
        <p:spPr>
          <a:xfrm>
            <a:off x="182880" y="2295144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1C21156F-1557-6CF6-1884-C866C2D07FC4}"/>
              </a:ext>
            </a:extLst>
          </p:cNvPr>
          <p:cNvSpPr/>
          <p:nvPr/>
        </p:nvSpPr>
        <p:spPr>
          <a:xfrm>
            <a:off x="292608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0:20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2" descr="preencoded.png">
            <a:extLst>
              <a:ext uri="{FF2B5EF4-FFF2-40B4-BE49-F238E27FC236}">
                <a16:creationId xmlns:a16="http://schemas.microsoft.com/office/drawing/2014/main" id="{96ABF0AA-7130-8450-D2CB-6E6078444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" y="2459736"/>
            <a:ext cx="310896" cy="310896"/>
          </a:xfrm>
          <a:prstGeom prst="rect">
            <a:avLst/>
          </a:prstGeom>
        </p:spPr>
      </p:pic>
      <p:sp>
        <p:nvSpPr>
          <p:cNvPr id="19" name="Text 14">
            <a:extLst>
              <a:ext uri="{FF2B5EF4-FFF2-40B4-BE49-F238E27FC236}">
                <a16:creationId xmlns:a16="http://schemas.microsoft.com/office/drawing/2014/main" id="{7CEBCBD3-E597-E5CA-E29E-6AF23FF39E30}"/>
              </a:ext>
            </a:extLst>
          </p:cNvPr>
          <p:cNvSpPr/>
          <p:nvPr/>
        </p:nvSpPr>
        <p:spPr>
          <a:xfrm>
            <a:off x="1371600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Challenge Brief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2B3E284E-8797-1F35-1796-0F8925751B7B}"/>
              </a:ext>
            </a:extLst>
          </p:cNvPr>
          <p:cNvSpPr/>
          <p:nvPr/>
        </p:nvSpPr>
        <p:spPr>
          <a:xfrm>
            <a:off x="137160" y="3067813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48C238A7-38C9-9C27-939B-9063AD9618FF}"/>
              </a:ext>
            </a:extLst>
          </p:cNvPr>
          <p:cNvSpPr/>
          <p:nvPr/>
        </p:nvSpPr>
        <p:spPr>
          <a:xfrm>
            <a:off x="182880" y="3054096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99C4CA5B-D4E3-F500-768F-4277B96A0442}"/>
              </a:ext>
            </a:extLst>
          </p:cNvPr>
          <p:cNvSpPr/>
          <p:nvPr/>
        </p:nvSpPr>
        <p:spPr>
          <a:xfrm>
            <a:off x="292608" y="3054096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0:30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31F8CEE0-A0D6-9943-6C08-44EF1107A68D}"/>
              </a:ext>
            </a:extLst>
          </p:cNvPr>
          <p:cNvSpPr/>
          <p:nvPr/>
        </p:nvSpPr>
        <p:spPr>
          <a:xfrm>
            <a:off x="932688" y="3209544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9">
            <a:extLst>
              <a:ext uri="{FF2B5EF4-FFF2-40B4-BE49-F238E27FC236}">
                <a16:creationId xmlns:a16="http://schemas.microsoft.com/office/drawing/2014/main" id="{3C3E53CA-AB55-887F-7BA3-D76D4BAC402C}"/>
              </a:ext>
            </a:extLst>
          </p:cNvPr>
          <p:cNvSpPr/>
          <p:nvPr/>
        </p:nvSpPr>
        <p:spPr>
          <a:xfrm>
            <a:off x="1371600" y="30540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Q&amp;A re the Challenge Brief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B1B31C8A-FF9D-BDD8-5A28-406207A79213}"/>
              </a:ext>
            </a:extLst>
          </p:cNvPr>
          <p:cNvSpPr/>
          <p:nvPr/>
        </p:nvSpPr>
        <p:spPr>
          <a:xfrm>
            <a:off x="182880" y="3813048"/>
            <a:ext cx="4297680" cy="649224"/>
          </a:xfrm>
          <a:prstGeom prst="rect">
            <a:avLst/>
          </a:prstGeom>
          <a:solidFill>
            <a:srgbClr val="FFF8E1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1">
            <a:extLst>
              <a:ext uri="{FF2B5EF4-FFF2-40B4-BE49-F238E27FC236}">
                <a16:creationId xmlns:a16="http://schemas.microsoft.com/office/drawing/2014/main" id="{3042BE01-8E34-E3DD-B3D9-B44E8E16F9BE}"/>
              </a:ext>
            </a:extLst>
          </p:cNvPr>
          <p:cNvSpPr/>
          <p:nvPr/>
        </p:nvSpPr>
        <p:spPr>
          <a:xfrm>
            <a:off x="182880" y="3813048"/>
            <a:ext cx="64008" cy="649224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2">
            <a:extLst>
              <a:ext uri="{FF2B5EF4-FFF2-40B4-BE49-F238E27FC236}">
                <a16:creationId xmlns:a16="http://schemas.microsoft.com/office/drawing/2014/main" id="{70047D24-4D53-A244-6056-83CF5C57E926}"/>
              </a:ext>
            </a:extLst>
          </p:cNvPr>
          <p:cNvSpPr/>
          <p:nvPr/>
        </p:nvSpPr>
        <p:spPr>
          <a:xfrm>
            <a:off x="292608" y="3813048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0:45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5F3D258B-EF0C-92D5-7E14-E0EB0A4889FC}"/>
              </a:ext>
            </a:extLst>
          </p:cNvPr>
          <p:cNvSpPr/>
          <p:nvPr/>
        </p:nvSpPr>
        <p:spPr>
          <a:xfrm>
            <a:off x="1371600" y="3813048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7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☕ Break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716A9553-BD5D-B97E-B24D-8DC17A0E7303}"/>
              </a:ext>
            </a:extLst>
          </p:cNvPr>
          <p:cNvSpPr/>
          <p:nvPr/>
        </p:nvSpPr>
        <p:spPr>
          <a:xfrm>
            <a:off x="470916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9D7E4562-5D9B-2009-0AC7-7EC06852B4FE}"/>
              </a:ext>
            </a:extLst>
          </p:cNvPr>
          <p:cNvSpPr/>
          <p:nvPr/>
        </p:nvSpPr>
        <p:spPr>
          <a:xfrm>
            <a:off x="470916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FF6BBCA6-F313-DDD8-5169-6DA102667442}"/>
              </a:ext>
            </a:extLst>
          </p:cNvPr>
          <p:cNvSpPr/>
          <p:nvPr/>
        </p:nvSpPr>
        <p:spPr>
          <a:xfrm>
            <a:off x="481888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1:00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Image 4" descr="preencoded.png">
            <a:extLst>
              <a:ext uri="{FF2B5EF4-FFF2-40B4-BE49-F238E27FC236}">
                <a16:creationId xmlns:a16="http://schemas.microsoft.com/office/drawing/2014/main" id="{3BFF6309-C7E2-80E0-C5F0-BF0D198249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1536" y="1755648"/>
            <a:ext cx="310896" cy="310896"/>
          </a:xfrm>
          <a:prstGeom prst="rect">
            <a:avLst/>
          </a:prstGeom>
        </p:spPr>
      </p:pic>
      <p:sp>
        <p:nvSpPr>
          <p:cNvPr id="35" name="Text 28">
            <a:extLst>
              <a:ext uri="{FF2B5EF4-FFF2-40B4-BE49-F238E27FC236}">
                <a16:creationId xmlns:a16="http://schemas.microsoft.com/office/drawing/2014/main" id="{14BA5D7D-8D3A-7B3F-C6D1-08BDAE092EFF}"/>
              </a:ext>
            </a:extLst>
          </p:cNvPr>
          <p:cNvSpPr/>
          <p:nvPr/>
        </p:nvSpPr>
        <p:spPr>
          <a:xfrm>
            <a:off x="589788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Team Activity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29">
            <a:extLst>
              <a:ext uri="{FF2B5EF4-FFF2-40B4-BE49-F238E27FC236}">
                <a16:creationId xmlns:a16="http://schemas.microsoft.com/office/drawing/2014/main" id="{BD79E1FA-7213-331F-460F-E89F25F18204}"/>
              </a:ext>
            </a:extLst>
          </p:cNvPr>
          <p:cNvSpPr/>
          <p:nvPr/>
        </p:nvSpPr>
        <p:spPr>
          <a:xfrm>
            <a:off x="4709160" y="153619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0">
            <a:extLst>
              <a:ext uri="{FF2B5EF4-FFF2-40B4-BE49-F238E27FC236}">
                <a16:creationId xmlns:a16="http://schemas.microsoft.com/office/drawing/2014/main" id="{25F4066C-A307-8CE5-B22F-C9961DFA4E01}"/>
              </a:ext>
            </a:extLst>
          </p:cNvPr>
          <p:cNvSpPr/>
          <p:nvPr/>
        </p:nvSpPr>
        <p:spPr>
          <a:xfrm>
            <a:off x="4709160" y="1536192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1">
            <a:extLst>
              <a:ext uri="{FF2B5EF4-FFF2-40B4-BE49-F238E27FC236}">
                <a16:creationId xmlns:a16="http://schemas.microsoft.com/office/drawing/2014/main" id="{0B3DCA45-CDC9-15EF-BBFD-B46C68B113B1}"/>
              </a:ext>
            </a:extLst>
          </p:cNvPr>
          <p:cNvSpPr/>
          <p:nvPr/>
        </p:nvSpPr>
        <p:spPr>
          <a:xfrm>
            <a:off x="4818888" y="153619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1:25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Image 5" descr="preencoded.png">
            <a:extLst>
              <a:ext uri="{FF2B5EF4-FFF2-40B4-BE49-F238E27FC236}">
                <a16:creationId xmlns:a16="http://schemas.microsoft.com/office/drawing/2014/main" id="{51F08695-3DFC-9DE3-3604-7B74384CE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1863" y="941832"/>
            <a:ext cx="310896" cy="310896"/>
          </a:xfrm>
          <a:prstGeom prst="rect">
            <a:avLst/>
          </a:prstGeom>
        </p:spPr>
      </p:pic>
      <p:sp>
        <p:nvSpPr>
          <p:cNvPr id="40" name="Text 32">
            <a:extLst>
              <a:ext uri="{FF2B5EF4-FFF2-40B4-BE49-F238E27FC236}">
                <a16:creationId xmlns:a16="http://schemas.microsoft.com/office/drawing/2014/main" id="{BD5C9E22-8B52-A359-CE0F-6BF5D5DD64D6}"/>
              </a:ext>
            </a:extLst>
          </p:cNvPr>
          <p:cNvSpPr/>
          <p:nvPr/>
        </p:nvSpPr>
        <p:spPr>
          <a:xfrm>
            <a:off x="5897880" y="153619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Preparing for Pitch Day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3">
            <a:extLst>
              <a:ext uri="{FF2B5EF4-FFF2-40B4-BE49-F238E27FC236}">
                <a16:creationId xmlns:a16="http://schemas.microsoft.com/office/drawing/2014/main" id="{5B5A8AD2-EB84-CA9D-CCD9-4946B78B1EC9}"/>
              </a:ext>
            </a:extLst>
          </p:cNvPr>
          <p:cNvSpPr/>
          <p:nvPr/>
        </p:nvSpPr>
        <p:spPr>
          <a:xfrm>
            <a:off x="4709160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34">
            <a:extLst>
              <a:ext uri="{FF2B5EF4-FFF2-40B4-BE49-F238E27FC236}">
                <a16:creationId xmlns:a16="http://schemas.microsoft.com/office/drawing/2014/main" id="{E1AF28E7-82E0-6DF9-A0A4-C7A36CEC3DCB}"/>
              </a:ext>
            </a:extLst>
          </p:cNvPr>
          <p:cNvSpPr/>
          <p:nvPr/>
        </p:nvSpPr>
        <p:spPr>
          <a:xfrm>
            <a:off x="4709160" y="2295144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35">
            <a:extLst>
              <a:ext uri="{FF2B5EF4-FFF2-40B4-BE49-F238E27FC236}">
                <a16:creationId xmlns:a16="http://schemas.microsoft.com/office/drawing/2014/main" id="{30AC79B8-7A8A-633D-B87E-5101C797190E}"/>
              </a:ext>
            </a:extLst>
          </p:cNvPr>
          <p:cNvSpPr/>
          <p:nvPr/>
        </p:nvSpPr>
        <p:spPr>
          <a:xfrm>
            <a:off x="4818888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1:45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4" name="Image 6" descr="preencoded.png">
            <a:extLst>
              <a:ext uri="{FF2B5EF4-FFF2-40B4-BE49-F238E27FC236}">
                <a16:creationId xmlns:a16="http://schemas.microsoft.com/office/drawing/2014/main" id="{6F014748-0072-FAE2-0540-9A494F0AC5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112" y="2459736"/>
            <a:ext cx="310896" cy="310896"/>
          </a:xfrm>
          <a:prstGeom prst="rect">
            <a:avLst/>
          </a:prstGeom>
        </p:spPr>
      </p:pic>
      <p:sp>
        <p:nvSpPr>
          <p:cNvPr id="45" name="Text 36">
            <a:extLst>
              <a:ext uri="{FF2B5EF4-FFF2-40B4-BE49-F238E27FC236}">
                <a16:creationId xmlns:a16="http://schemas.microsoft.com/office/drawing/2014/main" id="{E3D68943-D0DF-98BD-EF88-71249DF33E73}"/>
              </a:ext>
            </a:extLst>
          </p:cNvPr>
          <p:cNvSpPr/>
          <p:nvPr/>
        </p:nvSpPr>
        <p:spPr>
          <a:xfrm>
            <a:off x="5897880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 Skills Debrief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37">
            <a:extLst>
              <a:ext uri="{FF2B5EF4-FFF2-40B4-BE49-F238E27FC236}">
                <a16:creationId xmlns:a16="http://schemas.microsoft.com/office/drawing/2014/main" id="{58149A40-D44C-2B8C-10C6-F772D8E30C0A}"/>
              </a:ext>
            </a:extLst>
          </p:cNvPr>
          <p:cNvSpPr/>
          <p:nvPr/>
        </p:nvSpPr>
        <p:spPr>
          <a:xfrm>
            <a:off x="4709160" y="3054096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hape 38">
            <a:extLst>
              <a:ext uri="{FF2B5EF4-FFF2-40B4-BE49-F238E27FC236}">
                <a16:creationId xmlns:a16="http://schemas.microsoft.com/office/drawing/2014/main" id="{60FBD8DD-A7FB-79CD-66AF-72B96287A2ED}"/>
              </a:ext>
            </a:extLst>
          </p:cNvPr>
          <p:cNvSpPr/>
          <p:nvPr/>
        </p:nvSpPr>
        <p:spPr>
          <a:xfrm>
            <a:off x="4709160" y="3054096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39">
            <a:extLst>
              <a:ext uri="{FF2B5EF4-FFF2-40B4-BE49-F238E27FC236}">
                <a16:creationId xmlns:a16="http://schemas.microsoft.com/office/drawing/2014/main" id="{9965ABC3-5F34-55DD-F554-4B354354745F}"/>
              </a:ext>
            </a:extLst>
          </p:cNvPr>
          <p:cNvSpPr/>
          <p:nvPr/>
        </p:nvSpPr>
        <p:spPr>
          <a:xfrm>
            <a:off x="4818888" y="3054096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1:55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9" name="Image 7" descr="preencoded.png">
            <a:extLst>
              <a:ext uri="{FF2B5EF4-FFF2-40B4-BE49-F238E27FC236}">
                <a16:creationId xmlns:a16="http://schemas.microsoft.com/office/drawing/2014/main" id="{D6B02CBC-D3E0-6C18-93ED-93E8420A38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8112" y="3218688"/>
            <a:ext cx="310896" cy="310896"/>
          </a:xfrm>
          <a:prstGeom prst="rect">
            <a:avLst/>
          </a:prstGeom>
        </p:spPr>
      </p:pic>
      <p:sp>
        <p:nvSpPr>
          <p:cNvPr id="50" name="Text 40">
            <a:extLst>
              <a:ext uri="{FF2B5EF4-FFF2-40B4-BE49-F238E27FC236}">
                <a16:creationId xmlns:a16="http://schemas.microsoft.com/office/drawing/2014/main" id="{D28F2CEE-1148-3F92-7EA6-FDB77699D66C}"/>
              </a:ext>
            </a:extLst>
          </p:cNvPr>
          <p:cNvSpPr/>
          <p:nvPr/>
        </p:nvSpPr>
        <p:spPr>
          <a:xfrm>
            <a:off x="5897880" y="30540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Reflection &amp; Close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 42">
            <a:extLst>
              <a:ext uri="{FF2B5EF4-FFF2-40B4-BE49-F238E27FC236}">
                <a16:creationId xmlns:a16="http://schemas.microsoft.com/office/drawing/2014/main" id="{F00C3E9E-E6F0-9B54-517C-B1EAE905BF35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" name="Image 5" descr="preencoded.png">
            <a:extLst>
              <a:ext uri="{FF2B5EF4-FFF2-40B4-BE49-F238E27FC236}">
                <a16:creationId xmlns:a16="http://schemas.microsoft.com/office/drawing/2014/main" id="{E6B693F1-51EA-4281-3DB5-2EDD0F3830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439" y="1697736"/>
            <a:ext cx="310896" cy="310896"/>
          </a:xfrm>
          <a:prstGeom prst="rect">
            <a:avLst/>
          </a:prstGeom>
        </p:spPr>
      </p:pic>
      <p:pic>
        <p:nvPicPr>
          <p:cNvPr id="53" name="Graphic 52" descr="Question Mark with solid fill">
            <a:extLst>
              <a:ext uri="{FF2B5EF4-FFF2-40B4-BE49-F238E27FC236}">
                <a16:creationId xmlns:a16="http://schemas.microsoft.com/office/drawing/2014/main" id="{DFB30C75-FB22-58DC-B733-2166FB8C3E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8408" y="3209544"/>
            <a:ext cx="274320" cy="274320"/>
          </a:xfrm>
          <a:prstGeom prst="rect">
            <a:avLst/>
          </a:prstGeom>
        </p:spPr>
      </p:pic>
      <p:sp>
        <p:nvSpPr>
          <p:cNvPr id="33" name="Shape 27">
            <a:extLst>
              <a:ext uri="{FF2B5EF4-FFF2-40B4-BE49-F238E27FC236}">
                <a16:creationId xmlns:a16="http://schemas.microsoft.com/office/drawing/2014/main" id="{DF1DC605-C7FA-691B-BD01-BC37A8264738}"/>
              </a:ext>
            </a:extLst>
          </p:cNvPr>
          <p:cNvSpPr/>
          <p:nvPr/>
        </p:nvSpPr>
        <p:spPr>
          <a:xfrm>
            <a:off x="5413248" y="1709819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4" name="Image 4" descr="preencoded.png">
            <a:extLst>
              <a:ext uri="{FF2B5EF4-FFF2-40B4-BE49-F238E27FC236}">
                <a16:creationId xmlns:a16="http://schemas.microsoft.com/office/drawing/2014/main" id="{FD513508-BD8E-A5B6-F356-28DD71B252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3248" y="1698117"/>
            <a:ext cx="310896" cy="31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87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EAE9A07-C9A0-C82A-B6C4-C5DF5C1ECD52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12 META-SKILLS  —  SDS SKILLS 4.0 FRAMEWORK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74320" y="74980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Timeless, higher-order skills that help you adapt and succeed — whatever the future brings.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01168" y="1170432"/>
            <a:ext cx="2816352" cy="74980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289304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736" y="1216152"/>
            <a:ext cx="530352" cy="53035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46888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SELF-MANAGEMENT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246888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manage yourself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201168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256032" y="2660904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679192"/>
            <a:ext cx="274320" cy="2743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40080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Focusing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640080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Diagnosing faults methodically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201168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256032" y="3182112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" y="3200400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0080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Integrity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640080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Being honest about job costs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201168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256032" y="3703320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3721608"/>
            <a:ext cx="274320" cy="2743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40080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Adapting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640080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Changing plan when parts unavailable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9"/>
          <p:cNvSpPr/>
          <p:nvPr/>
        </p:nvSpPr>
        <p:spPr>
          <a:xfrm>
            <a:off x="201168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/>
          <p:cNvSpPr/>
          <p:nvPr/>
        </p:nvSpPr>
        <p:spPr>
          <a:xfrm>
            <a:off x="256032" y="4224528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" y="4242816"/>
            <a:ext cx="274320" cy="27432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40080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Initiative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2"/>
          <p:cNvSpPr/>
          <p:nvPr/>
        </p:nvSpPr>
        <p:spPr>
          <a:xfrm>
            <a:off x="640080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Flagging a safety issue unprompted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3"/>
          <p:cNvSpPr/>
          <p:nvPr/>
        </p:nvSpPr>
        <p:spPr>
          <a:xfrm>
            <a:off x="3145536" y="1170432"/>
            <a:ext cx="2816352" cy="7498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4"/>
          <p:cNvSpPr/>
          <p:nvPr/>
        </p:nvSpPr>
        <p:spPr>
          <a:xfrm>
            <a:off x="4233672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1104" y="1216152"/>
            <a:ext cx="530352" cy="530352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3191256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SOCIAL INTELLIGENCE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6"/>
          <p:cNvSpPr/>
          <p:nvPr/>
        </p:nvSpPr>
        <p:spPr>
          <a:xfrm>
            <a:off x="3191256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connect with others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27"/>
          <p:cNvSpPr/>
          <p:nvPr/>
        </p:nvSpPr>
        <p:spPr>
          <a:xfrm>
            <a:off x="3145536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28"/>
          <p:cNvSpPr/>
          <p:nvPr/>
        </p:nvSpPr>
        <p:spPr>
          <a:xfrm>
            <a:off x="3200400" y="2660904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8688" y="2679192"/>
            <a:ext cx="274320" cy="274320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3584448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Communicating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0"/>
          <p:cNvSpPr/>
          <p:nvPr/>
        </p:nvSpPr>
        <p:spPr>
          <a:xfrm>
            <a:off x="3584448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Plain-language customer explanations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1"/>
          <p:cNvSpPr/>
          <p:nvPr/>
        </p:nvSpPr>
        <p:spPr>
          <a:xfrm>
            <a:off x="3145536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2"/>
          <p:cNvSpPr/>
          <p:nvPr/>
        </p:nvSpPr>
        <p:spPr>
          <a:xfrm>
            <a:off x="3200400" y="3182112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8688" y="3200400"/>
            <a:ext cx="274320" cy="274320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3584448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Feeling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34"/>
          <p:cNvSpPr/>
          <p:nvPr/>
        </p:nvSpPr>
        <p:spPr>
          <a:xfrm>
            <a:off x="3584448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a stressed customer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35"/>
          <p:cNvSpPr/>
          <p:nvPr/>
        </p:nvSpPr>
        <p:spPr>
          <a:xfrm>
            <a:off x="3145536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36"/>
          <p:cNvSpPr/>
          <p:nvPr/>
        </p:nvSpPr>
        <p:spPr>
          <a:xfrm>
            <a:off x="3200400" y="3703320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8688" y="3721608"/>
            <a:ext cx="274320" cy="274320"/>
          </a:xfrm>
          <a:prstGeom prst="rect">
            <a:avLst/>
          </a:prstGeom>
        </p:spPr>
      </p:pic>
      <p:sp>
        <p:nvSpPr>
          <p:cNvPr id="48" name="Text 37"/>
          <p:cNvSpPr/>
          <p:nvPr/>
        </p:nvSpPr>
        <p:spPr>
          <a:xfrm>
            <a:off x="3584448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Collaborating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38"/>
          <p:cNvSpPr/>
          <p:nvPr/>
        </p:nvSpPr>
        <p:spPr>
          <a:xfrm>
            <a:off x="3584448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Sharing a complex job with a colleague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39"/>
          <p:cNvSpPr/>
          <p:nvPr/>
        </p:nvSpPr>
        <p:spPr>
          <a:xfrm>
            <a:off x="3145536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Shape 40"/>
          <p:cNvSpPr/>
          <p:nvPr/>
        </p:nvSpPr>
        <p:spPr>
          <a:xfrm>
            <a:off x="3200400" y="4224528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688" y="4242816"/>
            <a:ext cx="274320" cy="274320"/>
          </a:xfrm>
          <a:prstGeom prst="rect">
            <a:avLst/>
          </a:prstGeom>
        </p:spPr>
      </p:pic>
      <p:sp>
        <p:nvSpPr>
          <p:cNvPr id="53" name="Text 41"/>
          <p:cNvSpPr/>
          <p:nvPr/>
        </p:nvSpPr>
        <p:spPr>
          <a:xfrm>
            <a:off x="3584448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Leading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42"/>
          <p:cNvSpPr/>
          <p:nvPr/>
        </p:nvSpPr>
        <p:spPr>
          <a:xfrm>
            <a:off x="3584448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Stepping up when the supervisor is off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Shape 43"/>
          <p:cNvSpPr/>
          <p:nvPr/>
        </p:nvSpPr>
        <p:spPr>
          <a:xfrm>
            <a:off x="6089904" y="1170432"/>
            <a:ext cx="2816352" cy="74980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Shape 44"/>
          <p:cNvSpPr/>
          <p:nvPr/>
        </p:nvSpPr>
        <p:spPr>
          <a:xfrm>
            <a:off x="7178040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05472" y="1216152"/>
            <a:ext cx="530352" cy="530352"/>
          </a:xfrm>
          <a:prstGeom prst="rect">
            <a:avLst/>
          </a:prstGeom>
        </p:spPr>
      </p:pic>
      <p:sp>
        <p:nvSpPr>
          <p:cNvPr id="58" name="Text 45"/>
          <p:cNvSpPr/>
          <p:nvPr/>
        </p:nvSpPr>
        <p:spPr>
          <a:xfrm>
            <a:off x="6135624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INNOVATION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 46"/>
          <p:cNvSpPr/>
          <p:nvPr/>
        </p:nvSpPr>
        <p:spPr>
          <a:xfrm>
            <a:off x="6135624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generate new ideas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47"/>
          <p:cNvSpPr/>
          <p:nvPr/>
        </p:nvSpPr>
        <p:spPr>
          <a:xfrm>
            <a:off x="6089904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48"/>
          <p:cNvSpPr/>
          <p:nvPr/>
        </p:nvSpPr>
        <p:spPr>
          <a:xfrm>
            <a:off x="6144768" y="2660904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2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3056" y="2679192"/>
            <a:ext cx="274320" cy="274320"/>
          </a:xfrm>
          <a:prstGeom prst="rect">
            <a:avLst/>
          </a:prstGeom>
        </p:spPr>
      </p:pic>
      <p:sp>
        <p:nvSpPr>
          <p:cNvPr id="63" name="Text 49"/>
          <p:cNvSpPr/>
          <p:nvPr/>
        </p:nvSpPr>
        <p:spPr>
          <a:xfrm>
            <a:off x="6528816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Curiosity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 50"/>
          <p:cNvSpPr/>
          <p:nvPr/>
        </p:nvSpPr>
        <p:spPr>
          <a:xfrm>
            <a:off x="6528816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Asking why a fault keeps recurring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hape 51"/>
          <p:cNvSpPr/>
          <p:nvPr/>
        </p:nvSpPr>
        <p:spPr>
          <a:xfrm>
            <a:off x="6089904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Shape 52"/>
          <p:cNvSpPr/>
          <p:nvPr/>
        </p:nvSpPr>
        <p:spPr>
          <a:xfrm>
            <a:off x="6144768" y="3182112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7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3056" y="3200400"/>
            <a:ext cx="274320" cy="274320"/>
          </a:xfrm>
          <a:prstGeom prst="rect">
            <a:avLst/>
          </a:prstGeom>
        </p:spPr>
      </p:pic>
      <p:sp>
        <p:nvSpPr>
          <p:cNvPr id="68" name="Text 53"/>
          <p:cNvSpPr/>
          <p:nvPr/>
        </p:nvSpPr>
        <p:spPr>
          <a:xfrm>
            <a:off x="6528816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Creativity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Text 54"/>
          <p:cNvSpPr/>
          <p:nvPr/>
        </p:nvSpPr>
        <p:spPr>
          <a:xfrm>
            <a:off x="6528816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Finding a workaround when the fix won't work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Shape 55"/>
          <p:cNvSpPr/>
          <p:nvPr/>
        </p:nvSpPr>
        <p:spPr>
          <a:xfrm>
            <a:off x="6089904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Shape 56"/>
          <p:cNvSpPr/>
          <p:nvPr/>
        </p:nvSpPr>
        <p:spPr>
          <a:xfrm>
            <a:off x="6144768" y="3703320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2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3056" y="3721608"/>
            <a:ext cx="274320" cy="274320"/>
          </a:xfrm>
          <a:prstGeom prst="rect">
            <a:avLst/>
          </a:prstGeom>
        </p:spPr>
      </p:pic>
      <p:sp>
        <p:nvSpPr>
          <p:cNvPr id="73" name="Text 57"/>
          <p:cNvSpPr/>
          <p:nvPr/>
        </p:nvSpPr>
        <p:spPr>
          <a:xfrm>
            <a:off x="6528816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Sense-making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 58"/>
          <p:cNvSpPr/>
          <p:nvPr/>
        </p:nvSpPr>
        <p:spPr>
          <a:xfrm>
            <a:off x="6528816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diagrams to build the full picture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Shape 59"/>
          <p:cNvSpPr/>
          <p:nvPr/>
        </p:nvSpPr>
        <p:spPr>
          <a:xfrm>
            <a:off x="6089904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Shape 60"/>
          <p:cNvSpPr/>
          <p:nvPr/>
        </p:nvSpPr>
        <p:spPr>
          <a:xfrm>
            <a:off x="6144768" y="4224528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7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63056" y="4242816"/>
            <a:ext cx="274320" cy="274320"/>
          </a:xfrm>
          <a:prstGeom prst="rect">
            <a:avLst/>
          </a:prstGeom>
        </p:spPr>
      </p:pic>
      <p:sp>
        <p:nvSpPr>
          <p:cNvPr id="78" name="Text 61"/>
          <p:cNvSpPr/>
          <p:nvPr/>
        </p:nvSpPr>
        <p:spPr>
          <a:xfrm>
            <a:off x="6528816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Critical thinking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 62"/>
          <p:cNvSpPr/>
          <p:nvPr/>
        </p:nvSpPr>
        <p:spPr>
          <a:xfrm>
            <a:off x="6528816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Weighing repair vs replace options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Text 42">
            <a:extLst>
              <a:ext uri="{FF2B5EF4-FFF2-40B4-BE49-F238E27FC236}">
                <a16:creationId xmlns:a16="http://schemas.microsoft.com/office/drawing/2014/main" id="{8AB9C239-6798-6929-06F2-9745ED904D4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0">
            <a:extLst>
              <a:ext uri="{FF2B5EF4-FFF2-40B4-BE49-F238E27FC236}">
                <a16:creationId xmlns:a16="http://schemas.microsoft.com/office/drawing/2014/main" id="{30899064-8169-F719-4919-0B90EE26106A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MEET WHEELS OF HOPE 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(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inc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brief handout)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44780" y="1531619"/>
            <a:ext cx="8595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1152144"/>
            <a:ext cx="83210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182880" y="841248"/>
            <a:ext cx="8595360" cy="548640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65760" y="844296"/>
            <a:ext cx="832104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/>
            <a:r>
              <a:rPr lang="en-US" sz="11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local community group running three minibuses — free transport for elderly residents and people with disabilities. Hospital appointments. Shopping. Social contact. When a vehicle breaks down, someone misses something that matters.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hape 2">
            <a:extLst>
              <a:ext uri="{FF2B5EF4-FFF2-40B4-BE49-F238E27FC236}">
                <a16:creationId xmlns:a16="http://schemas.microsoft.com/office/drawing/2014/main" id="{C2E7514D-930F-A3FA-6AE2-4C23774599C8}"/>
              </a:ext>
            </a:extLst>
          </p:cNvPr>
          <p:cNvSpPr/>
          <p:nvPr/>
        </p:nvSpPr>
        <p:spPr>
          <a:xfrm>
            <a:off x="190500" y="1568195"/>
            <a:ext cx="4846320" cy="68275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AF572FDA-4D0A-7894-F6BF-B69E28C952E7}"/>
              </a:ext>
            </a:extLst>
          </p:cNvPr>
          <p:cNvSpPr/>
          <p:nvPr/>
        </p:nvSpPr>
        <p:spPr>
          <a:xfrm>
            <a:off x="190500" y="1549907"/>
            <a:ext cx="4846320" cy="45719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9640D81B-7ACD-DEAC-17D8-1ECE7A5E227D}"/>
              </a:ext>
            </a:extLst>
          </p:cNvPr>
          <p:cNvSpPr/>
          <p:nvPr/>
        </p:nvSpPr>
        <p:spPr>
          <a:xfrm>
            <a:off x="190500" y="1531619"/>
            <a:ext cx="4899660" cy="4389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Ageing, reactive maintenance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88FA3399-C389-0E30-EFC6-4F91DD7721DD}"/>
              </a:ext>
            </a:extLst>
          </p:cNvPr>
          <p:cNvSpPr/>
          <p:nvPr/>
        </p:nvSpPr>
        <p:spPr>
          <a:xfrm>
            <a:off x="190500" y="1997963"/>
            <a:ext cx="499872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Average 8+ year old fleet. No service schedule. Repairs happen after breakdowns.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2">
            <a:extLst>
              <a:ext uri="{FF2B5EF4-FFF2-40B4-BE49-F238E27FC236}">
                <a16:creationId xmlns:a16="http://schemas.microsoft.com/office/drawing/2014/main" id="{269B2966-9830-0AC5-A1AB-B9D31E769D3E}"/>
              </a:ext>
            </a:extLst>
          </p:cNvPr>
          <p:cNvSpPr/>
          <p:nvPr/>
        </p:nvSpPr>
        <p:spPr>
          <a:xfrm>
            <a:off x="853440" y="2416302"/>
            <a:ext cx="4846320" cy="650749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3">
            <a:extLst>
              <a:ext uri="{FF2B5EF4-FFF2-40B4-BE49-F238E27FC236}">
                <a16:creationId xmlns:a16="http://schemas.microsoft.com/office/drawing/2014/main" id="{1953E84F-7A7F-C631-D97F-B6EBF68E91EB}"/>
              </a:ext>
            </a:extLst>
          </p:cNvPr>
          <p:cNvSpPr/>
          <p:nvPr/>
        </p:nvSpPr>
        <p:spPr>
          <a:xfrm>
            <a:off x="853440" y="2398014"/>
            <a:ext cx="4846320" cy="45719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6">
            <a:extLst>
              <a:ext uri="{FF2B5EF4-FFF2-40B4-BE49-F238E27FC236}">
                <a16:creationId xmlns:a16="http://schemas.microsoft.com/office/drawing/2014/main" id="{D50C07C1-706A-A5E4-8634-76B053A1F3D7}"/>
              </a:ext>
            </a:extLst>
          </p:cNvPr>
          <p:cNvSpPr/>
          <p:nvPr/>
        </p:nvSpPr>
        <p:spPr>
          <a:xfrm>
            <a:off x="853440" y="2379726"/>
            <a:ext cx="4899660" cy="4389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No fault report system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7">
            <a:extLst>
              <a:ext uri="{FF2B5EF4-FFF2-40B4-BE49-F238E27FC236}">
                <a16:creationId xmlns:a16="http://schemas.microsoft.com/office/drawing/2014/main" id="{A0478F5E-BA67-07EB-B5C6-CF280397109D}"/>
              </a:ext>
            </a:extLst>
          </p:cNvPr>
          <p:cNvSpPr/>
          <p:nvPr/>
        </p:nvSpPr>
        <p:spPr>
          <a:xfrm>
            <a:off x="853440" y="2846070"/>
            <a:ext cx="499872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Volunteer drivers can't report problems clearly. Issues go unnoticed until they fail.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2">
            <a:extLst>
              <a:ext uri="{FF2B5EF4-FFF2-40B4-BE49-F238E27FC236}">
                <a16:creationId xmlns:a16="http://schemas.microsoft.com/office/drawing/2014/main" id="{60ECC87F-1BB4-1DD7-1630-C483076CE523}"/>
              </a:ext>
            </a:extLst>
          </p:cNvPr>
          <p:cNvSpPr/>
          <p:nvPr/>
        </p:nvSpPr>
        <p:spPr>
          <a:xfrm>
            <a:off x="1630680" y="3281935"/>
            <a:ext cx="4846320" cy="664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3">
            <a:extLst>
              <a:ext uri="{FF2B5EF4-FFF2-40B4-BE49-F238E27FC236}">
                <a16:creationId xmlns:a16="http://schemas.microsoft.com/office/drawing/2014/main" id="{D4622D5B-1144-8643-7C1C-A7D0C84A3E55}"/>
              </a:ext>
            </a:extLst>
          </p:cNvPr>
          <p:cNvSpPr/>
          <p:nvPr/>
        </p:nvSpPr>
        <p:spPr>
          <a:xfrm>
            <a:off x="1630680" y="3263647"/>
            <a:ext cx="4846320" cy="45719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6">
            <a:extLst>
              <a:ext uri="{FF2B5EF4-FFF2-40B4-BE49-F238E27FC236}">
                <a16:creationId xmlns:a16="http://schemas.microsoft.com/office/drawing/2014/main" id="{DCE3DF5D-4983-A5EC-12AF-22BD73D5A4CF}"/>
              </a:ext>
            </a:extLst>
          </p:cNvPr>
          <p:cNvSpPr/>
          <p:nvPr/>
        </p:nvSpPr>
        <p:spPr>
          <a:xfrm>
            <a:off x="1630680" y="3245359"/>
            <a:ext cx="4899660" cy="4389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Accessibility concerns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7">
            <a:extLst>
              <a:ext uri="{FF2B5EF4-FFF2-40B4-BE49-F238E27FC236}">
                <a16:creationId xmlns:a16="http://schemas.microsoft.com/office/drawing/2014/main" id="{E8F29D13-14B5-DEB8-E3BF-D52F1F6718E7}"/>
              </a:ext>
            </a:extLst>
          </p:cNvPr>
          <p:cNvSpPr/>
          <p:nvPr/>
        </p:nvSpPr>
        <p:spPr>
          <a:xfrm>
            <a:off x="1630680" y="3711703"/>
            <a:ext cx="499872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At least one vehicle may breach the Equality Act 2010 for wheelchair users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2">
            <a:extLst>
              <a:ext uri="{FF2B5EF4-FFF2-40B4-BE49-F238E27FC236}">
                <a16:creationId xmlns:a16="http://schemas.microsoft.com/office/drawing/2014/main" id="{F2582C4D-3A02-73DE-4A49-664B2477CEFD}"/>
              </a:ext>
            </a:extLst>
          </p:cNvPr>
          <p:cNvSpPr/>
          <p:nvPr/>
        </p:nvSpPr>
        <p:spPr>
          <a:xfrm>
            <a:off x="2392680" y="4257295"/>
            <a:ext cx="48463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3">
            <a:extLst>
              <a:ext uri="{FF2B5EF4-FFF2-40B4-BE49-F238E27FC236}">
                <a16:creationId xmlns:a16="http://schemas.microsoft.com/office/drawing/2014/main" id="{F19F6280-E9A2-CBC5-46E1-4591D9F96272}"/>
              </a:ext>
            </a:extLst>
          </p:cNvPr>
          <p:cNvSpPr/>
          <p:nvPr/>
        </p:nvSpPr>
        <p:spPr>
          <a:xfrm>
            <a:off x="2392680" y="4239007"/>
            <a:ext cx="4846320" cy="45719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6">
            <a:extLst>
              <a:ext uri="{FF2B5EF4-FFF2-40B4-BE49-F238E27FC236}">
                <a16:creationId xmlns:a16="http://schemas.microsoft.com/office/drawing/2014/main" id="{3CE2F35C-6316-3842-95C5-36D2ADFAF0AE}"/>
              </a:ext>
            </a:extLst>
          </p:cNvPr>
          <p:cNvSpPr/>
          <p:nvPr/>
        </p:nvSpPr>
        <p:spPr>
          <a:xfrm>
            <a:off x="2392680" y="4220719"/>
            <a:ext cx="4899660" cy="4389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No sustainability plan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7">
            <a:extLst>
              <a:ext uri="{FF2B5EF4-FFF2-40B4-BE49-F238E27FC236}">
                <a16:creationId xmlns:a16="http://schemas.microsoft.com/office/drawing/2014/main" id="{33706FD5-1253-9E8F-A45C-E122CF2493B2}"/>
              </a:ext>
            </a:extLst>
          </p:cNvPr>
          <p:cNvSpPr/>
          <p:nvPr/>
        </p:nvSpPr>
        <p:spPr>
          <a:xfrm>
            <a:off x="2392680" y="4640583"/>
            <a:ext cx="499872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Grant spend is reactive. Missing funding opportunities. No five year plan.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 42">
            <a:extLst>
              <a:ext uri="{FF2B5EF4-FFF2-40B4-BE49-F238E27FC236}">
                <a16:creationId xmlns:a16="http://schemas.microsoft.com/office/drawing/2014/main" id="{AA8A3347-767E-580F-DDCC-03B2E966E97D}"/>
              </a:ext>
            </a:extLst>
          </p:cNvPr>
          <p:cNvSpPr/>
          <p:nvPr/>
        </p:nvSpPr>
        <p:spPr>
          <a:xfrm>
            <a:off x="5976257" y="4879087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0">
            <a:extLst>
              <a:ext uri="{FF2B5EF4-FFF2-40B4-BE49-F238E27FC236}">
                <a16:creationId xmlns:a16="http://schemas.microsoft.com/office/drawing/2014/main" id="{9D67BEA0-FEB5-D058-B4D0-89581ECD6AC5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YOUR CHALLENGE BRIEF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65760" y="1664208"/>
            <a:ext cx="2011680" cy="658368"/>
          </a:xfrm>
          <a:prstGeom prst="rect">
            <a:avLst/>
          </a:prstGeom>
          <a:solidFill>
            <a:srgbClr val="5B4B8A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11480" y="1755648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Fleet Health &amp; Maintenance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450592" y="1664208"/>
            <a:ext cx="6510528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2560320" y="1755648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Preventive schedule, key checks, intervals, tracking &amp; documentation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65760" y="2414016"/>
            <a:ext cx="2011680" cy="658368"/>
          </a:xfrm>
          <a:prstGeom prst="rect">
            <a:avLst/>
          </a:prstGeom>
          <a:solidFill>
            <a:srgbClr val="4FC8E8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11480" y="2505456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2621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Fault Reporting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450592" y="2414016"/>
            <a:ext cx="6510528" cy="658368"/>
          </a:xfrm>
          <a:prstGeom prst="rect">
            <a:avLst/>
          </a:prstGeom>
          <a:solidFill>
            <a:srgbClr val="F8F7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560320" y="2505456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system non-technical volunteer drivers will actually use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65760" y="3163824"/>
            <a:ext cx="2011680" cy="658368"/>
          </a:xfrm>
          <a:prstGeom prst="rect">
            <a:avLst/>
          </a:prstGeom>
          <a:solidFill>
            <a:srgbClr val="5B4B8A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11480" y="3255264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Accessibility &amp; Adaptations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450592" y="3163824"/>
            <a:ext cx="6510528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551176" y="3321558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What's needed? What does the Equality Act require? What's realistic on a grant budget?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65760" y="3913632"/>
            <a:ext cx="2011680" cy="658368"/>
          </a:xfrm>
          <a:prstGeom prst="rect">
            <a:avLst/>
          </a:prstGeom>
          <a:solidFill>
            <a:srgbClr val="4FC8E8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96240" y="4005072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6215C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Costs, Grants &amp; Sustainability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450592" y="3913632"/>
            <a:ext cx="6510528" cy="658368"/>
          </a:xfrm>
          <a:prstGeom prst="rect">
            <a:avLst/>
          </a:prstGeom>
          <a:solidFill>
            <a:srgbClr val="F8F7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560320" y="4071366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Annual cost of proper fleet management + Scottish grant funding + five-year plan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42">
            <a:extLst>
              <a:ext uri="{FF2B5EF4-FFF2-40B4-BE49-F238E27FC236}">
                <a16:creationId xmlns:a16="http://schemas.microsoft.com/office/drawing/2014/main" id="{FCE5C090-7C86-7EEC-DB0C-368927D46F58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D56A69-545A-4C08-2E27-4090A1197393}"/>
              </a:ext>
            </a:extLst>
          </p:cNvPr>
          <p:cNvSpPr txBox="1"/>
          <p:nvPr/>
        </p:nvSpPr>
        <p:spPr>
          <a:xfrm>
            <a:off x="274320" y="923033"/>
            <a:ext cx="85953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2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Design a complete fleet improvement recommendation that a Wheels of Hope trustee could act on — specific, costed, </a:t>
            </a:r>
            <a:r>
              <a:rPr lang="en-US" sz="1200" b="1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prioritised</a:t>
            </a:r>
            <a:r>
              <a:rPr lang="en-US" sz="12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10">
            <a:extLst>
              <a:ext uri="{FF2B5EF4-FFF2-40B4-BE49-F238E27FC236}">
                <a16:creationId xmlns:a16="http://schemas.microsoft.com/office/drawing/2014/main" id="{82404B56-A790-8EB1-E30D-D71AEC44B111}"/>
              </a:ext>
            </a:extLst>
          </p:cNvPr>
          <p:cNvSpPr/>
          <p:nvPr/>
        </p:nvSpPr>
        <p:spPr>
          <a:xfrm>
            <a:off x="1819656" y="1755648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🔧</a:t>
            </a:r>
            <a:endParaRPr lang="en-US" sz="1800" dirty="0"/>
          </a:p>
        </p:txBody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EFDFBC24-4092-1451-A30F-72CBAA31A5DB}"/>
              </a:ext>
            </a:extLst>
          </p:cNvPr>
          <p:cNvSpPr/>
          <p:nvPr/>
        </p:nvSpPr>
        <p:spPr>
          <a:xfrm>
            <a:off x="1819656" y="2494026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📋</a:t>
            </a:r>
            <a:endParaRPr lang="en-US" sz="1800" dirty="0"/>
          </a:p>
        </p:txBody>
      </p:sp>
      <p:sp>
        <p:nvSpPr>
          <p:cNvPr id="29" name="Text 20">
            <a:extLst>
              <a:ext uri="{FF2B5EF4-FFF2-40B4-BE49-F238E27FC236}">
                <a16:creationId xmlns:a16="http://schemas.microsoft.com/office/drawing/2014/main" id="{BAA6EAE4-3540-2735-C47F-F6C137C8E2BE}"/>
              </a:ext>
            </a:extLst>
          </p:cNvPr>
          <p:cNvSpPr/>
          <p:nvPr/>
        </p:nvSpPr>
        <p:spPr>
          <a:xfrm>
            <a:off x="1819656" y="3291840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♿</a:t>
            </a:r>
            <a:endParaRPr lang="en-US" sz="1800" dirty="0"/>
          </a:p>
        </p:txBody>
      </p:sp>
      <p:sp>
        <p:nvSpPr>
          <p:cNvPr id="30" name="Text 25">
            <a:extLst>
              <a:ext uri="{FF2B5EF4-FFF2-40B4-BE49-F238E27FC236}">
                <a16:creationId xmlns:a16="http://schemas.microsoft.com/office/drawing/2014/main" id="{DA9E48F7-135A-6527-4CE0-DD66507CA6BA}"/>
              </a:ext>
            </a:extLst>
          </p:cNvPr>
          <p:cNvSpPr/>
          <p:nvPr/>
        </p:nvSpPr>
        <p:spPr>
          <a:xfrm>
            <a:off x="1819656" y="4087368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💷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43">
            <a:extLst>
              <a:ext uri="{FF2B5EF4-FFF2-40B4-BE49-F238E27FC236}">
                <a16:creationId xmlns:a16="http://schemas.microsoft.com/office/drawing/2014/main" id="{F8D720C3-146C-AE76-C8F6-AD1BA073A178}"/>
              </a:ext>
            </a:extLst>
          </p:cNvPr>
          <p:cNvSpPr/>
          <p:nvPr/>
        </p:nvSpPr>
        <p:spPr>
          <a:xfrm>
            <a:off x="457200" y="1143000"/>
            <a:ext cx="8229600" cy="74980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0">
            <a:extLst>
              <a:ext uri="{FF2B5EF4-FFF2-40B4-BE49-F238E27FC236}">
                <a16:creationId xmlns:a16="http://schemas.microsoft.com/office/drawing/2014/main" id="{B3977E83-5F94-9CC1-3E81-AD44074E286E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65760" y="381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HOW THIS WORKS</a:t>
            </a:r>
            <a:endParaRPr lang="en-US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Same Brief → Independent Solutions → Pitch Day → Best Reasoning Wins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" y="2057400"/>
            <a:ext cx="2651760" cy="2286000"/>
          </a:xfrm>
          <a:prstGeom prst="rect">
            <a:avLst/>
          </a:prstGeom>
          <a:solidFill>
            <a:srgbClr val="5B4B8A"/>
          </a:solidFill>
          <a:ln w="1905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463040" y="1874520"/>
            <a:ext cx="640080" cy="640080"/>
          </a:xfrm>
          <a:prstGeom prst="ellipse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46304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1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48640" y="260604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Session 1 – Today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48640" y="2971800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Meet the challenge. Form teams. Start your Know / Need to Find Out grid. Receive homework brief.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291840" y="2057400"/>
            <a:ext cx="2651760" cy="2286000"/>
          </a:xfrm>
          <a:prstGeom prst="rect">
            <a:avLst/>
          </a:prstGeom>
          <a:solidFill>
            <a:srgbClr val="5B4B8A"/>
          </a:solidFill>
          <a:ln w="1905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297680" y="1874520"/>
            <a:ext cx="640080" cy="640080"/>
          </a:xfrm>
          <a:prstGeom prst="ellipse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29768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2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383280" y="260604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Session 2 – Deep Dive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383280" y="2971800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Share evidence. Map the problem layers. Investigate all four areas. Build your recommendation. Peer challenge.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126480" y="2057400"/>
            <a:ext cx="2651760" cy="2286000"/>
          </a:xfrm>
          <a:prstGeom prst="rect">
            <a:avLst/>
          </a:prstGeom>
          <a:solidFill>
            <a:srgbClr val="5B4B8A"/>
          </a:solidFill>
          <a:ln w="1905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132320" y="1874520"/>
            <a:ext cx="640080" cy="640080"/>
          </a:xfrm>
          <a:prstGeom prst="ellipse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13232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3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217920" y="260604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Session 3 – Pitch Day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217920" y="2971800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Hour 1: Final prep &amp; rehearsal. </a:t>
            </a:r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Hour 2: Live pitches to the panel. </a:t>
            </a:r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5 mins + 3 mins Q&amp;A. </a:t>
            </a:r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Panel decides.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42">
            <a:extLst>
              <a:ext uri="{FF2B5EF4-FFF2-40B4-BE49-F238E27FC236}">
                <a16:creationId xmlns:a16="http://schemas.microsoft.com/office/drawing/2014/main" id="{ED3BD49D-037B-4CF7-8280-F5A409815399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4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743200" y="1280160"/>
            <a:ext cx="3657600" cy="2377440"/>
          </a:xfrm>
          <a:prstGeom prst="rect">
            <a:avLst/>
          </a:prstGeom>
          <a:solidFill>
            <a:srgbClr val="3D2F6A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0" y="137160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☕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743200" y="2176272"/>
            <a:ext cx="3657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BREAK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2743200" y="2880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 BACK SHARP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8B0A642B-0C58-8630-E4A5-E7F23EFE75EE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0">
            <a:extLst>
              <a:ext uri="{FF2B5EF4-FFF2-40B4-BE49-F238E27FC236}">
                <a16:creationId xmlns:a16="http://schemas.microsoft.com/office/drawing/2014/main" id="{49525430-56FB-E79B-6393-30ABFCF82037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5"/>
          <p:cNvSpPr/>
          <p:nvPr/>
        </p:nvSpPr>
        <p:spPr>
          <a:xfrm>
            <a:off x="137160" y="54864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TEAM ACTIVITY – KNOW / NEED TO FIND OUT</a:t>
            </a:r>
            <a:endParaRPr lang="en-US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Shape 6"/>
          <p:cNvSpPr/>
          <p:nvPr/>
        </p:nvSpPr>
        <p:spPr>
          <a:xfrm>
            <a:off x="320040" y="1143000"/>
            <a:ext cx="4160520" cy="411480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 sz="2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411480" y="1143000"/>
            <a:ext cx="3977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✅  What do we already KNOW?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8"/>
          <p:cNvSpPr/>
          <p:nvPr/>
        </p:nvSpPr>
        <p:spPr>
          <a:xfrm>
            <a:off x="320040" y="1664208"/>
            <a:ext cx="4160520" cy="347472"/>
          </a:xfrm>
          <a:prstGeom prst="rect">
            <a:avLst/>
          </a:prstGeom>
          <a:solidFill>
            <a:srgbClr val="F3EBF9"/>
          </a:solidFill>
          <a:ln w="3810">
            <a:solidFill>
              <a:srgbClr val="D8C8ED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411480" y="1709928"/>
            <a:ext cx="3977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Minibuses get MOTs annually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320040" y="2093976"/>
            <a:ext cx="4160520" cy="347472"/>
          </a:xfrm>
          <a:prstGeom prst="rect">
            <a:avLst/>
          </a:prstGeom>
          <a:solidFill>
            <a:srgbClr val="FFFFFF"/>
          </a:solidFill>
          <a:ln w="3810">
            <a:solidFill>
              <a:srgbClr val="D8C8ED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411480" y="2139696"/>
            <a:ext cx="3977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Equality Act protects disabled people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320040" y="2523744"/>
            <a:ext cx="4160520" cy="347472"/>
          </a:xfrm>
          <a:prstGeom prst="rect">
            <a:avLst/>
          </a:prstGeom>
          <a:solidFill>
            <a:srgbClr val="F3EBF9"/>
          </a:solidFill>
          <a:ln w="3810">
            <a:solidFill>
              <a:srgbClr val="D8C8ED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411480" y="2569464"/>
            <a:ext cx="3977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Grants exist for community transport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320040" y="2953512"/>
            <a:ext cx="4160520" cy="347472"/>
          </a:xfrm>
          <a:prstGeom prst="rect">
            <a:avLst/>
          </a:prstGeom>
          <a:solidFill>
            <a:srgbClr val="FFFFFF"/>
          </a:solidFill>
          <a:ln w="3810">
            <a:solidFill>
              <a:srgbClr val="D8C8ED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411480" y="2999232"/>
            <a:ext cx="3977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Volunteer drivers aren't mechanics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8"/>
          <p:cNvSpPr/>
          <p:nvPr/>
        </p:nvSpPr>
        <p:spPr>
          <a:xfrm>
            <a:off x="4754880" y="1143000"/>
            <a:ext cx="4160520" cy="411480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9"/>
          <p:cNvSpPr/>
          <p:nvPr/>
        </p:nvSpPr>
        <p:spPr>
          <a:xfrm>
            <a:off x="4846320" y="1143000"/>
            <a:ext cx="3977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🔍  What do we NEED TO FIND OUT?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0"/>
          <p:cNvSpPr/>
          <p:nvPr/>
        </p:nvSpPr>
        <p:spPr>
          <a:xfrm>
            <a:off x="4754880" y="1664208"/>
            <a:ext cx="4160520" cy="347472"/>
          </a:xfrm>
          <a:prstGeom prst="rect">
            <a:avLst/>
          </a:prstGeom>
          <a:solidFill>
            <a:srgbClr val="F3EBF9"/>
          </a:solidFill>
          <a:ln w="3810">
            <a:solidFill>
              <a:srgbClr val="D8C8ED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1"/>
          <p:cNvSpPr/>
          <p:nvPr/>
        </p:nvSpPr>
        <p:spPr>
          <a:xfrm>
            <a:off x="4846320" y="1709928"/>
            <a:ext cx="3977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Actual cost of a wheelchair ramp retrofit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2"/>
          <p:cNvSpPr/>
          <p:nvPr/>
        </p:nvSpPr>
        <p:spPr>
          <a:xfrm>
            <a:off x="4754880" y="2093976"/>
            <a:ext cx="4160520" cy="347472"/>
          </a:xfrm>
          <a:prstGeom prst="rect">
            <a:avLst/>
          </a:prstGeom>
          <a:solidFill>
            <a:srgbClr val="FFFFFF"/>
          </a:solidFill>
          <a:ln w="3810">
            <a:solidFill>
              <a:srgbClr val="D8C8ED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3"/>
          <p:cNvSpPr/>
          <p:nvPr/>
        </p:nvSpPr>
        <p:spPr>
          <a:xfrm>
            <a:off x="4846320" y="2139696"/>
            <a:ext cx="3977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Which grants are available in Scotland?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24"/>
          <p:cNvSpPr/>
          <p:nvPr/>
        </p:nvSpPr>
        <p:spPr>
          <a:xfrm>
            <a:off x="4754880" y="2523744"/>
            <a:ext cx="4160520" cy="347472"/>
          </a:xfrm>
          <a:prstGeom prst="rect">
            <a:avLst/>
          </a:prstGeom>
          <a:solidFill>
            <a:srgbClr val="F3EBF9"/>
          </a:solidFill>
          <a:ln w="3810">
            <a:solidFill>
              <a:srgbClr val="D8C8ED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5"/>
          <p:cNvSpPr/>
          <p:nvPr/>
        </p:nvSpPr>
        <p:spPr>
          <a:xfrm>
            <a:off x="4846320" y="2569464"/>
            <a:ext cx="3977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Real preventive service intervals for minibuses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26"/>
          <p:cNvSpPr/>
          <p:nvPr/>
        </p:nvSpPr>
        <p:spPr>
          <a:xfrm>
            <a:off x="4754880" y="2953512"/>
            <a:ext cx="4160520" cy="347472"/>
          </a:xfrm>
          <a:prstGeom prst="rect">
            <a:avLst/>
          </a:prstGeom>
          <a:solidFill>
            <a:srgbClr val="FFFFFF"/>
          </a:solidFill>
          <a:ln w="3810">
            <a:solidFill>
              <a:srgbClr val="D8C8ED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27"/>
          <p:cNvSpPr/>
          <p:nvPr/>
        </p:nvSpPr>
        <p:spPr>
          <a:xfrm>
            <a:off x="4846320" y="2999232"/>
            <a:ext cx="3977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Examples of similar groups who solved this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30"/>
          <p:cNvSpPr/>
          <p:nvPr/>
        </p:nvSpPr>
        <p:spPr>
          <a:xfrm>
            <a:off x="243840" y="4315968"/>
            <a:ext cx="8823960" cy="2484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5B1F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Your homework: Find real evidence before next session — real costs, real regulations, real examples.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42">
            <a:extLst>
              <a:ext uri="{FF2B5EF4-FFF2-40B4-BE49-F238E27FC236}">
                <a16:creationId xmlns:a16="http://schemas.microsoft.com/office/drawing/2014/main" id="{B88AEED6-4E65-C1D2-8E1A-8605C7722D2F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0">
            <a:extLst>
              <a:ext uri="{FF2B5EF4-FFF2-40B4-BE49-F238E27FC236}">
                <a16:creationId xmlns:a16="http://schemas.microsoft.com/office/drawing/2014/main" id="{27EDAD40-F127-9B3B-C7CD-640C75F4BAF4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cs typeface="Arial" pitchFamily="34" charset="-120"/>
              </a:rPr>
              <a:t>PREPARING FOR PITCH DAY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822960"/>
            <a:ext cx="8595360" cy="3474720"/>
          </a:xfrm>
          <a:prstGeom prst="rect">
            <a:avLst/>
          </a:prstGeom>
          <a:solidFill>
            <a:srgbClr val="5B4B8A"/>
          </a:solidFill>
          <a:ln w="12700">
            <a:solidFill>
              <a:srgbClr val="7F77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B4B8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463040"/>
            <a:ext cx="822960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C00DBC-E0E5-3F71-BF0D-EB2CFF046616}"/>
              </a:ext>
            </a:extLst>
          </p:cNvPr>
          <p:cNvSpPr txBox="1"/>
          <p:nvPr/>
        </p:nvSpPr>
        <p:spPr>
          <a:xfrm>
            <a:off x="2282190" y="2383274"/>
            <a:ext cx="45796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i="1" dirty="0">
                <a:solidFill>
                  <a:srgbClr val="E0C8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minutes. 3 minutes Q&amp;A. The panel decides.</a:t>
            </a:r>
            <a:endParaRPr lang="en-US" sz="1800" dirty="0"/>
          </a:p>
        </p:txBody>
      </p:sp>
      <p:sp>
        <p:nvSpPr>
          <p:cNvPr id="5" name="Text 42">
            <a:extLst>
              <a:ext uri="{FF2B5EF4-FFF2-40B4-BE49-F238E27FC236}">
                <a16:creationId xmlns:a16="http://schemas.microsoft.com/office/drawing/2014/main" id="{C131F605-270B-972B-2DF3-D94C877E42A8}"/>
              </a:ext>
            </a:extLst>
          </p:cNvPr>
          <p:cNvSpPr/>
          <p:nvPr/>
        </p:nvSpPr>
        <p:spPr>
          <a:xfrm>
            <a:off x="6035040" y="4815709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5D6D0-F678-2942-E682-389EF42E5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5D3B98D-1191-C21D-1BAF-B52FBAA7C5A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A2AB2E8E-8E42-B148-DE72-FB95015AB048}"/>
              </a:ext>
            </a:extLst>
          </p:cNvPr>
          <p:cNvSpPr/>
          <p:nvPr/>
        </p:nvSpPr>
        <p:spPr>
          <a:xfrm>
            <a:off x="137160" y="68580"/>
            <a:ext cx="8503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YOUR PITCH STRUCTURE</a:t>
            </a:r>
            <a:endParaRPr lang="en-US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47E1DA40-3FBB-2ED3-204A-1F2ED2F69CD0}"/>
              </a:ext>
            </a:extLst>
          </p:cNvPr>
          <p:cNvSpPr/>
          <p:nvPr/>
        </p:nvSpPr>
        <p:spPr>
          <a:xfrm>
            <a:off x="320040" y="1097280"/>
            <a:ext cx="8503920" cy="411480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34235734-A066-043B-9C98-033A4C1196E0}"/>
              </a:ext>
            </a:extLst>
          </p:cNvPr>
          <p:cNvSpPr/>
          <p:nvPr/>
        </p:nvSpPr>
        <p:spPr>
          <a:xfrm>
            <a:off x="411480" y="1115568"/>
            <a:ext cx="8321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5 minutes to present · 3 minutes Q&amp;A · Panel acts as Wheels of Hope trustees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21B9ED85-68E3-6849-AE56-8D83C7C6EB45}"/>
              </a:ext>
            </a:extLst>
          </p:cNvPr>
          <p:cNvSpPr/>
          <p:nvPr/>
        </p:nvSpPr>
        <p:spPr>
          <a:xfrm>
            <a:off x="320040" y="194767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C53CD81-5F06-1E7D-3FDC-21E46D1FBFD8}"/>
              </a:ext>
            </a:extLst>
          </p:cNvPr>
          <p:cNvSpPr/>
          <p:nvPr/>
        </p:nvSpPr>
        <p:spPr>
          <a:xfrm>
            <a:off x="320040" y="194767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5FAB218A-DABF-6137-5CAB-15ED345B5E4B}"/>
              </a:ext>
            </a:extLst>
          </p:cNvPr>
          <p:cNvSpPr/>
          <p:nvPr/>
        </p:nvSpPr>
        <p:spPr>
          <a:xfrm>
            <a:off x="411480" y="2002536"/>
            <a:ext cx="201168" cy="201168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CB39CFBF-60D2-C25E-A152-479E5C9AF7FD}"/>
              </a:ext>
            </a:extLst>
          </p:cNvPr>
          <p:cNvSpPr/>
          <p:nvPr/>
        </p:nvSpPr>
        <p:spPr>
          <a:xfrm>
            <a:off x="411480" y="200253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1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CC18FD43-B82A-C4BF-74B6-69A996AAF773}"/>
              </a:ext>
            </a:extLst>
          </p:cNvPr>
          <p:cNvSpPr/>
          <p:nvPr/>
        </p:nvSpPr>
        <p:spPr>
          <a:xfrm>
            <a:off x="667512" y="1993392"/>
            <a:ext cx="2286000" cy="2286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Problem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004C1FEA-AC7D-FDEF-1D87-2ACBEAE4AA4F}"/>
              </a:ext>
            </a:extLst>
          </p:cNvPr>
          <p:cNvSpPr/>
          <p:nvPr/>
        </p:nvSpPr>
        <p:spPr>
          <a:xfrm>
            <a:off x="411480" y="231343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Start with the human story. Who is affected? What does a breakdown cost them?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20828A41-9BCE-1209-42CC-E7201866A8DE}"/>
              </a:ext>
            </a:extLst>
          </p:cNvPr>
          <p:cNvSpPr/>
          <p:nvPr/>
        </p:nvSpPr>
        <p:spPr>
          <a:xfrm>
            <a:off x="3172968" y="194767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D5B08AB4-4024-7D9C-5302-6A9B92B02DE8}"/>
              </a:ext>
            </a:extLst>
          </p:cNvPr>
          <p:cNvSpPr/>
          <p:nvPr/>
        </p:nvSpPr>
        <p:spPr>
          <a:xfrm>
            <a:off x="3172968" y="194767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D1E38E2F-4BF5-7363-6903-C3592BA2BF4C}"/>
              </a:ext>
            </a:extLst>
          </p:cNvPr>
          <p:cNvSpPr/>
          <p:nvPr/>
        </p:nvSpPr>
        <p:spPr>
          <a:xfrm>
            <a:off x="3264408" y="2002536"/>
            <a:ext cx="201168" cy="201168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FF802454-2F3E-4E1B-A217-F1F7CF84BCB6}"/>
              </a:ext>
            </a:extLst>
          </p:cNvPr>
          <p:cNvSpPr/>
          <p:nvPr/>
        </p:nvSpPr>
        <p:spPr>
          <a:xfrm>
            <a:off x="3264408" y="200253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2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8">
            <a:extLst>
              <a:ext uri="{FF2B5EF4-FFF2-40B4-BE49-F238E27FC236}">
                <a16:creationId xmlns:a16="http://schemas.microsoft.com/office/drawing/2014/main" id="{D300C6D3-382B-E87A-7E9F-65D82929AAD6}"/>
              </a:ext>
            </a:extLst>
          </p:cNvPr>
          <p:cNvSpPr/>
          <p:nvPr/>
        </p:nvSpPr>
        <p:spPr>
          <a:xfrm>
            <a:off x="3520440" y="1993392"/>
            <a:ext cx="2286000" cy="2286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Our Diagnosis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9">
            <a:extLst>
              <a:ext uri="{FF2B5EF4-FFF2-40B4-BE49-F238E27FC236}">
                <a16:creationId xmlns:a16="http://schemas.microsoft.com/office/drawing/2014/main" id="{1B47E06D-95E8-6C94-3A45-818D6DA82D33}"/>
              </a:ext>
            </a:extLst>
          </p:cNvPr>
          <p:cNvSpPr/>
          <p:nvPr/>
        </p:nvSpPr>
        <p:spPr>
          <a:xfrm>
            <a:off x="3264408" y="231343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Your 2–3 most important findings. Evidence-based. No vague claims.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0">
            <a:extLst>
              <a:ext uri="{FF2B5EF4-FFF2-40B4-BE49-F238E27FC236}">
                <a16:creationId xmlns:a16="http://schemas.microsoft.com/office/drawing/2014/main" id="{32469A2E-951A-8990-7D82-24A600987AE0}"/>
              </a:ext>
            </a:extLst>
          </p:cNvPr>
          <p:cNvSpPr/>
          <p:nvPr/>
        </p:nvSpPr>
        <p:spPr>
          <a:xfrm>
            <a:off x="6025896" y="194767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21">
            <a:extLst>
              <a:ext uri="{FF2B5EF4-FFF2-40B4-BE49-F238E27FC236}">
                <a16:creationId xmlns:a16="http://schemas.microsoft.com/office/drawing/2014/main" id="{FFD0CE5C-4431-329A-5665-6B095DF4A1A9}"/>
              </a:ext>
            </a:extLst>
          </p:cNvPr>
          <p:cNvSpPr/>
          <p:nvPr/>
        </p:nvSpPr>
        <p:spPr>
          <a:xfrm>
            <a:off x="6025896" y="194767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2">
            <a:extLst>
              <a:ext uri="{FF2B5EF4-FFF2-40B4-BE49-F238E27FC236}">
                <a16:creationId xmlns:a16="http://schemas.microsoft.com/office/drawing/2014/main" id="{7D8B4922-0489-6E2B-1C72-A0B9AD80AB71}"/>
              </a:ext>
            </a:extLst>
          </p:cNvPr>
          <p:cNvSpPr/>
          <p:nvPr/>
        </p:nvSpPr>
        <p:spPr>
          <a:xfrm>
            <a:off x="6117336" y="2002536"/>
            <a:ext cx="201168" cy="201168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3">
            <a:extLst>
              <a:ext uri="{FF2B5EF4-FFF2-40B4-BE49-F238E27FC236}">
                <a16:creationId xmlns:a16="http://schemas.microsoft.com/office/drawing/2014/main" id="{511957B7-DCDA-5A3A-5A43-E8A059E20270}"/>
              </a:ext>
            </a:extLst>
          </p:cNvPr>
          <p:cNvSpPr/>
          <p:nvPr/>
        </p:nvSpPr>
        <p:spPr>
          <a:xfrm>
            <a:off x="6117336" y="200253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3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4">
            <a:extLst>
              <a:ext uri="{FF2B5EF4-FFF2-40B4-BE49-F238E27FC236}">
                <a16:creationId xmlns:a16="http://schemas.microsoft.com/office/drawing/2014/main" id="{1058E930-0758-FB7A-1B90-FEE50063CBDE}"/>
              </a:ext>
            </a:extLst>
          </p:cNvPr>
          <p:cNvSpPr/>
          <p:nvPr/>
        </p:nvSpPr>
        <p:spPr>
          <a:xfrm>
            <a:off x="6373368" y="1993392"/>
            <a:ext cx="2286000" cy="2286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Our Recommendation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5">
            <a:extLst>
              <a:ext uri="{FF2B5EF4-FFF2-40B4-BE49-F238E27FC236}">
                <a16:creationId xmlns:a16="http://schemas.microsoft.com/office/drawing/2014/main" id="{F17A8C85-BBBB-15E8-D6AA-CD1051DA02D5}"/>
              </a:ext>
            </a:extLst>
          </p:cNvPr>
          <p:cNvSpPr/>
          <p:nvPr/>
        </p:nvSpPr>
        <p:spPr>
          <a:xfrm>
            <a:off x="6117336" y="231343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Specific. Costed. Prioritised. Why this order.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26">
            <a:extLst>
              <a:ext uri="{FF2B5EF4-FFF2-40B4-BE49-F238E27FC236}">
                <a16:creationId xmlns:a16="http://schemas.microsoft.com/office/drawing/2014/main" id="{9589CFC8-FF45-B838-819B-42FF7C1BFFE8}"/>
              </a:ext>
            </a:extLst>
          </p:cNvPr>
          <p:cNvSpPr/>
          <p:nvPr/>
        </p:nvSpPr>
        <p:spPr>
          <a:xfrm>
            <a:off x="320040" y="318211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27">
            <a:extLst>
              <a:ext uri="{FF2B5EF4-FFF2-40B4-BE49-F238E27FC236}">
                <a16:creationId xmlns:a16="http://schemas.microsoft.com/office/drawing/2014/main" id="{D05FD29D-6CC1-D336-116D-C74032AD1B61}"/>
              </a:ext>
            </a:extLst>
          </p:cNvPr>
          <p:cNvSpPr/>
          <p:nvPr/>
        </p:nvSpPr>
        <p:spPr>
          <a:xfrm>
            <a:off x="320040" y="318211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28">
            <a:extLst>
              <a:ext uri="{FF2B5EF4-FFF2-40B4-BE49-F238E27FC236}">
                <a16:creationId xmlns:a16="http://schemas.microsoft.com/office/drawing/2014/main" id="{16A75365-C852-D8F1-49FD-5E32211F0BA4}"/>
              </a:ext>
            </a:extLst>
          </p:cNvPr>
          <p:cNvSpPr/>
          <p:nvPr/>
        </p:nvSpPr>
        <p:spPr>
          <a:xfrm>
            <a:off x="411480" y="3236976"/>
            <a:ext cx="201168" cy="201168"/>
          </a:xfrm>
          <a:prstGeom prst="ellipse">
            <a:avLst/>
          </a:prstGeom>
          <a:solidFill>
            <a:srgbClr val="C9A84C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29">
            <a:extLst>
              <a:ext uri="{FF2B5EF4-FFF2-40B4-BE49-F238E27FC236}">
                <a16:creationId xmlns:a16="http://schemas.microsoft.com/office/drawing/2014/main" id="{E9ED59F0-4C45-17CB-16D0-394890A93AB4}"/>
              </a:ext>
            </a:extLst>
          </p:cNvPr>
          <p:cNvSpPr/>
          <p:nvPr/>
        </p:nvSpPr>
        <p:spPr>
          <a:xfrm>
            <a:off x="411480" y="323697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4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30">
            <a:extLst>
              <a:ext uri="{FF2B5EF4-FFF2-40B4-BE49-F238E27FC236}">
                <a16:creationId xmlns:a16="http://schemas.microsoft.com/office/drawing/2014/main" id="{D88AB60A-B207-1A50-2D93-02D94F79E52F}"/>
              </a:ext>
            </a:extLst>
          </p:cNvPr>
          <p:cNvSpPr/>
          <p:nvPr/>
        </p:nvSpPr>
        <p:spPr>
          <a:xfrm>
            <a:off x="667512" y="322783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Why Our Approach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31">
            <a:extLst>
              <a:ext uri="{FF2B5EF4-FFF2-40B4-BE49-F238E27FC236}">
                <a16:creationId xmlns:a16="http://schemas.microsoft.com/office/drawing/2014/main" id="{B76832CE-9157-AB3C-34E3-23B0EE5485E7}"/>
              </a:ext>
            </a:extLst>
          </p:cNvPr>
          <p:cNvSpPr/>
          <p:nvPr/>
        </p:nvSpPr>
        <p:spPr>
          <a:xfrm>
            <a:off x="411480" y="354787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makes your solution right? What did you consider and reject?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32">
            <a:extLst>
              <a:ext uri="{FF2B5EF4-FFF2-40B4-BE49-F238E27FC236}">
                <a16:creationId xmlns:a16="http://schemas.microsoft.com/office/drawing/2014/main" id="{A285A772-7FF3-7C90-5E36-0FCFCB718DC6}"/>
              </a:ext>
            </a:extLst>
          </p:cNvPr>
          <p:cNvSpPr/>
          <p:nvPr/>
        </p:nvSpPr>
        <p:spPr>
          <a:xfrm>
            <a:off x="3172968" y="318211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33">
            <a:extLst>
              <a:ext uri="{FF2B5EF4-FFF2-40B4-BE49-F238E27FC236}">
                <a16:creationId xmlns:a16="http://schemas.microsoft.com/office/drawing/2014/main" id="{7BE9ADE0-7546-CF44-944B-CCAE1C31371A}"/>
              </a:ext>
            </a:extLst>
          </p:cNvPr>
          <p:cNvSpPr/>
          <p:nvPr/>
        </p:nvSpPr>
        <p:spPr>
          <a:xfrm>
            <a:off x="3172968" y="318211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34">
            <a:extLst>
              <a:ext uri="{FF2B5EF4-FFF2-40B4-BE49-F238E27FC236}">
                <a16:creationId xmlns:a16="http://schemas.microsoft.com/office/drawing/2014/main" id="{94F60D4D-8483-4D68-0B8C-C75F46EA2ED5}"/>
              </a:ext>
            </a:extLst>
          </p:cNvPr>
          <p:cNvSpPr/>
          <p:nvPr/>
        </p:nvSpPr>
        <p:spPr>
          <a:xfrm>
            <a:off x="3264408" y="3236976"/>
            <a:ext cx="201168" cy="201168"/>
          </a:xfrm>
          <a:prstGeom prst="ellipse">
            <a:avLst/>
          </a:prstGeom>
          <a:solidFill>
            <a:srgbClr val="C9A84C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35">
            <a:extLst>
              <a:ext uri="{FF2B5EF4-FFF2-40B4-BE49-F238E27FC236}">
                <a16:creationId xmlns:a16="http://schemas.microsoft.com/office/drawing/2014/main" id="{CA64D557-E0B2-3FC9-3864-F585869D2E15}"/>
              </a:ext>
            </a:extLst>
          </p:cNvPr>
          <p:cNvSpPr/>
          <p:nvPr/>
        </p:nvSpPr>
        <p:spPr>
          <a:xfrm>
            <a:off x="3264408" y="323697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5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36">
            <a:extLst>
              <a:ext uri="{FF2B5EF4-FFF2-40B4-BE49-F238E27FC236}">
                <a16:creationId xmlns:a16="http://schemas.microsoft.com/office/drawing/2014/main" id="{6126580E-8E6A-43C7-8B5E-20A051782416}"/>
              </a:ext>
            </a:extLst>
          </p:cNvPr>
          <p:cNvSpPr/>
          <p:nvPr/>
        </p:nvSpPr>
        <p:spPr>
          <a:xfrm>
            <a:off x="3520440" y="322783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Sustainability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37">
            <a:extLst>
              <a:ext uri="{FF2B5EF4-FFF2-40B4-BE49-F238E27FC236}">
                <a16:creationId xmlns:a16="http://schemas.microsoft.com/office/drawing/2014/main" id="{00EE7671-4A6E-F7A7-5BE8-AB74C85C39D0}"/>
              </a:ext>
            </a:extLst>
          </p:cNvPr>
          <p:cNvSpPr/>
          <p:nvPr/>
        </p:nvSpPr>
        <p:spPr>
          <a:xfrm>
            <a:off x="3264408" y="354787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does this keep working for years to come?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38">
            <a:extLst>
              <a:ext uri="{FF2B5EF4-FFF2-40B4-BE49-F238E27FC236}">
                <a16:creationId xmlns:a16="http://schemas.microsoft.com/office/drawing/2014/main" id="{188BA451-35F4-56C5-21B5-E13C6164145D}"/>
              </a:ext>
            </a:extLst>
          </p:cNvPr>
          <p:cNvSpPr/>
          <p:nvPr/>
        </p:nvSpPr>
        <p:spPr>
          <a:xfrm>
            <a:off x="6025896" y="318211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39">
            <a:extLst>
              <a:ext uri="{FF2B5EF4-FFF2-40B4-BE49-F238E27FC236}">
                <a16:creationId xmlns:a16="http://schemas.microsoft.com/office/drawing/2014/main" id="{FC3FDC95-67C2-A35D-A9DD-F00F14B4C253}"/>
              </a:ext>
            </a:extLst>
          </p:cNvPr>
          <p:cNvSpPr/>
          <p:nvPr/>
        </p:nvSpPr>
        <p:spPr>
          <a:xfrm>
            <a:off x="6025896" y="318211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40">
            <a:extLst>
              <a:ext uri="{FF2B5EF4-FFF2-40B4-BE49-F238E27FC236}">
                <a16:creationId xmlns:a16="http://schemas.microsoft.com/office/drawing/2014/main" id="{E9D8FC1F-852C-5101-392A-DA345DBA49DB}"/>
              </a:ext>
            </a:extLst>
          </p:cNvPr>
          <p:cNvSpPr/>
          <p:nvPr/>
        </p:nvSpPr>
        <p:spPr>
          <a:xfrm>
            <a:off x="6117336" y="3236976"/>
            <a:ext cx="201168" cy="201168"/>
          </a:xfrm>
          <a:prstGeom prst="ellipse">
            <a:avLst/>
          </a:prstGeom>
          <a:solidFill>
            <a:srgbClr val="C9A84C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41">
            <a:extLst>
              <a:ext uri="{FF2B5EF4-FFF2-40B4-BE49-F238E27FC236}">
                <a16:creationId xmlns:a16="http://schemas.microsoft.com/office/drawing/2014/main" id="{6849D62B-D1BB-4852-9567-86F53C840C2A}"/>
              </a:ext>
            </a:extLst>
          </p:cNvPr>
          <p:cNvSpPr/>
          <p:nvPr/>
        </p:nvSpPr>
        <p:spPr>
          <a:xfrm>
            <a:off x="6117336" y="323697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6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42">
            <a:extLst>
              <a:ext uri="{FF2B5EF4-FFF2-40B4-BE49-F238E27FC236}">
                <a16:creationId xmlns:a16="http://schemas.microsoft.com/office/drawing/2014/main" id="{14D2F819-6AB9-A49B-D28A-E25A060C1A21}"/>
              </a:ext>
            </a:extLst>
          </p:cNvPr>
          <p:cNvSpPr/>
          <p:nvPr/>
        </p:nvSpPr>
        <p:spPr>
          <a:xfrm>
            <a:off x="6373368" y="322783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Ask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 43">
            <a:extLst>
              <a:ext uri="{FF2B5EF4-FFF2-40B4-BE49-F238E27FC236}">
                <a16:creationId xmlns:a16="http://schemas.microsoft.com/office/drawing/2014/main" id="{E92346A9-D29B-D16E-DBEF-B2A4C6318CFD}"/>
              </a:ext>
            </a:extLst>
          </p:cNvPr>
          <p:cNvSpPr/>
          <p:nvPr/>
        </p:nvSpPr>
        <p:spPr>
          <a:xfrm>
            <a:off x="6117336" y="354787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exactly do you want the trustees to do next?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42">
            <a:extLst>
              <a:ext uri="{FF2B5EF4-FFF2-40B4-BE49-F238E27FC236}">
                <a16:creationId xmlns:a16="http://schemas.microsoft.com/office/drawing/2014/main" id="{6C1672AB-8C5F-48CF-35EC-D70194BFA7B6}"/>
              </a:ext>
            </a:extLst>
          </p:cNvPr>
          <p:cNvSpPr/>
          <p:nvPr/>
        </p:nvSpPr>
        <p:spPr>
          <a:xfrm>
            <a:off x="6035040" y="4815709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8952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0">
            <a:extLst>
              <a:ext uri="{FF2B5EF4-FFF2-40B4-BE49-F238E27FC236}">
                <a16:creationId xmlns:a16="http://schemas.microsoft.com/office/drawing/2014/main" id="{8083471B-DAAC-504A-1FE7-FBE4888DAA6D}"/>
              </a:ext>
            </a:extLst>
          </p:cNvPr>
          <p:cNvSpPr/>
          <p:nvPr/>
        </p:nvSpPr>
        <p:spPr>
          <a:xfrm>
            <a:off x="0" y="-12126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73380" y="99093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THE PANEL WILL ASK...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274320" y="809146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i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Prepare for hard questions. You don't need all the answers — you need the best REASONING</a:t>
            </a:r>
            <a:r>
              <a:rPr lang="en-US" sz="1600" b="1" i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1461549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74320" y="1461549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11480" y="1461549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"Why did you prioritise this area over the others?"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663440" y="1461549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663440" y="1461549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800600" y="1461549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"What's the evidence for your cost estimate?"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74320" y="2211357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74320" y="2211357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11480" y="2211357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"What happens if the grant runs out in year two?"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663440" y="2211357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663440" y="2211357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800600" y="2211357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"Will volunteer drivers actually use this?"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74320" y="2961165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74320" y="2961165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11480" y="2961165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"What did you consider and rule out — and why?"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663440" y="2961165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663440" y="2961165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800600" y="2961165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"Does your solution still work if the group grows to five vehicles?"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274320" y="3710973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274320" y="3710973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11480" y="3710973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"What does the Equality Act actually require — and are you meeting it?"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4663440" y="3710973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4663440" y="3710973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800600" y="3710973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"What should the trustees do in the first 30 days?"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42">
            <a:extLst>
              <a:ext uri="{FF2B5EF4-FFF2-40B4-BE49-F238E27FC236}">
                <a16:creationId xmlns:a16="http://schemas.microsoft.com/office/drawing/2014/main" id="{C59B09EE-8F78-6B3B-2BF4-5DE32BCEF29C}"/>
              </a:ext>
            </a:extLst>
          </p:cNvPr>
          <p:cNvSpPr/>
          <p:nvPr/>
        </p:nvSpPr>
        <p:spPr>
          <a:xfrm>
            <a:off x="6035040" y="4815709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B771B-3B36-434F-AE7E-B8914133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9F65EE3-AC07-8C21-35A6-4BDA4E1B287C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AEA2CA7-42DC-CB9A-7F38-A76EC45E34E3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12 META-SKILLS  —  SDS SKILLS 4.0 FRAMEWORK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339D77C-75D9-A348-E5D2-249194D5535A}"/>
              </a:ext>
            </a:extLst>
          </p:cNvPr>
          <p:cNvSpPr/>
          <p:nvPr/>
        </p:nvSpPr>
        <p:spPr>
          <a:xfrm>
            <a:off x="274320" y="74980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Timeless, higher-order skills that help you adapt and succeed — whatever the future brings.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E0EA8008-9D04-E0A9-B3CE-D08B9ED09D42}"/>
              </a:ext>
            </a:extLst>
          </p:cNvPr>
          <p:cNvSpPr/>
          <p:nvPr/>
        </p:nvSpPr>
        <p:spPr>
          <a:xfrm>
            <a:off x="201168" y="1170432"/>
            <a:ext cx="2816352" cy="74980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21B51DBC-038C-8AF2-CB07-A4972FDE3AC2}"/>
              </a:ext>
            </a:extLst>
          </p:cNvPr>
          <p:cNvSpPr/>
          <p:nvPr/>
        </p:nvSpPr>
        <p:spPr>
          <a:xfrm>
            <a:off x="1289304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EF582ED6-9E13-CCA1-0EB0-0C34FFC64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736" y="1216152"/>
            <a:ext cx="530352" cy="530352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78FC4C07-3D0F-A3F9-7C22-55EB5D7EF093}"/>
              </a:ext>
            </a:extLst>
          </p:cNvPr>
          <p:cNvSpPr/>
          <p:nvPr/>
        </p:nvSpPr>
        <p:spPr>
          <a:xfrm>
            <a:off x="246888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SELF-MANAGEMENT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B3A358C0-70B1-5489-2819-4873A925D18C}"/>
              </a:ext>
            </a:extLst>
          </p:cNvPr>
          <p:cNvSpPr/>
          <p:nvPr/>
        </p:nvSpPr>
        <p:spPr>
          <a:xfrm>
            <a:off x="246888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manage yourself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CDAC7D68-9A49-8B1F-008E-C34B8C88017B}"/>
              </a:ext>
            </a:extLst>
          </p:cNvPr>
          <p:cNvSpPr/>
          <p:nvPr/>
        </p:nvSpPr>
        <p:spPr>
          <a:xfrm>
            <a:off x="201168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A9A92FCA-B7B3-0999-1042-5688C0A3EEF3}"/>
              </a:ext>
            </a:extLst>
          </p:cNvPr>
          <p:cNvSpPr/>
          <p:nvPr/>
        </p:nvSpPr>
        <p:spPr>
          <a:xfrm>
            <a:off x="256032" y="2660904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4A7D6D21-9A62-ADC0-284A-1003DE0F5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679192"/>
            <a:ext cx="274320" cy="274320"/>
          </a:xfrm>
          <a:prstGeom prst="rect">
            <a:avLst/>
          </a:prstGeom>
        </p:spPr>
      </p:pic>
      <p:sp>
        <p:nvSpPr>
          <p:cNvPr id="13" name="Text 9">
            <a:extLst>
              <a:ext uri="{FF2B5EF4-FFF2-40B4-BE49-F238E27FC236}">
                <a16:creationId xmlns:a16="http://schemas.microsoft.com/office/drawing/2014/main" id="{7AB55B50-BE0B-FE59-61A8-9347BE111759}"/>
              </a:ext>
            </a:extLst>
          </p:cNvPr>
          <p:cNvSpPr/>
          <p:nvPr/>
        </p:nvSpPr>
        <p:spPr>
          <a:xfrm>
            <a:off x="640080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Focusing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031B29E8-AB56-E133-49AD-269DDE37D490}"/>
              </a:ext>
            </a:extLst>
          </p:cNvPr>
          <p:cNvSpPr/>
          <p:nvPr/>
        </p:nvSpPr>
        <p:spPr>
          <a:xfrm>
            <a:off x="640080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Diagnosing faults methodically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AB4F9F39-5B4D-CF73-66A1-AF54A00813E8}"/>
              </a:ext>
            </a:extLst>
          </p:cNvPr>
          <p:cNvSpPr/>
          <p:nvPr/>
        </p:nvSpPr>
        <p:spPr>
          <a:xfrm>
            <a:off x="201168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56C01E60-8585-13EB-894B-95A4DA881E42}"/>
              </a:ext>
            </a:extLst>
          </p:cNvPr>
          <p:cNvSpPr/>
          <p:nvPr/>
        </p:nvSpPr>
        <p:spPr>
          <a:xfrm>
            <a:off x="256032" y="3182112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2" descr="preencoded.png">
            <a:extLst>
              <a:ext uri="{FF2B5EF4-FFF2-40B4-BE49-F238E27FC236}">
                <a16:creationId xmlns:a16="http://schemas.microsoft.com/office/drawing/2014/main" id="{034ED55F-C81D-D823-2201-D57CE3085D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" y="3200400"/>
            <a:ext cx="274320" cy="274320"/>
          </a:xfrm>
          <a:prstGeom prst="rect">
            <a:avLst/>
          </a:prstGeom>
        </p:spPr>
      </p:pic>
      <p:sp>
        <p:nvSpPr>
          <p:cNvPr id="18" name="Text 13">
            <a:extLst>
              <a:ext uri="{FF2B5EF4-FFF2-40B4-BE49-F238E27FC236}">
                <a16:creationId xmlns:a16="http://schemas.microsoft.com/office/drawing/2014/main" id="{C5E2CE34-F32C-C076-2478-4902F61B80EA}"/>
              </a:ext>
            </a:extLst>
          </p:cNvPr>
          <p:cNvSpPr/>
          <p:nvPr/>
        </p:nvSpPr>
        <p:spPr>
          <a:xfrm>
            <a:off x="640080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Integrity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7071B2AF-1823-F666-CB25-49852039F269}"/>
              </a:ext>
            </a:extLst>
          </p:cNvPr>
          <p:cNvSpPr/>
          <p:nvPr/>
        </p:nvSpPr>
        <p:spPr>
          <a:xfrm>
            <a:off x="640080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Being honest about job costs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44E82939-DD1D-2687-7CD7-9122A8BE017D}"/>
              </a:ext>
            </a:extLst>
          </p:cNvPr>
          <p:cNvSpPr/>
          <p:nvPr/>
        </p:nvSpPr>
        <p:spPr>
          <a:xfrm>
            <a:off x="201168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9C840DE7-6A0A-0A2B-C45D-8B75545F891D}"/>
              </a:ext>
            </a:extLst>
          </p:cNvPr>
          <p:cNvSpPr/>
          <p:nvPr/>
        </p:nvSpPr>
        <p:spPr>
          <a:xfrm>
            <a:off x="256032" y="3703320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 3" descr="preencoded.png">
            <a:extLst>
              <a:ext uri="{FF2B5EF4-FFF2-40B4-BE49-F238E27FC236}">
                <a16:creationId xmlns:a16="http://schemas.microsoft.com/office/drawing/2014/main" id="{E349CA3B-C592-E0F6-B93B-2F00309856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3721608"/>
            <a:ext cx="274320" cy="274320"/>
          </a:xfrm>
          <a:prstGeom prst="rect">
            <a:avLst/>
          </a:prstGeom>
        </p:spPr>
      </p:pic>
      <p:sp>
        <p:nvSpPr>
          <p:cNvPr id="23" name="Text 17">
            <a:extLst>
              <a:ext uri="{FF2B5EF4-FFF2-40B4-BE49-F238E27FC236}">
                <a16:creationId xmlns:a16="http://schemas.microsoft.com/office/drawing/2014/main" id="{995E61EB-A1AB-01F2-4D0E-2263B3FA097F}"/>
              </a:ext>
            </a:extLst>
          </p:cNvPr>
          <p:cNvSpPr/>
          <p:nvPr/>
        </p:nvSpPr>
        <p:spPr>
          <a:xfrm>
            <a:off x="640080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Adapting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53CC5229-1C97-B043-FB65-674CA48F52AC}"/>
              </a:ext>
            </a:extLst>
          </p:cNvPr>
          <p:cNvSpPr/>
          <p:nvPr/>
        </p:nvSpPr>
        <p:spPr>
          <a:xfrm>
            <a:off x="640080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Changing plan when parts unavailable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9">
            <a:extLst>
              <a:ext uri="{FF2B5EF4-FFF2-40B4-BE49-F238E27FC236}">
                <a16:creationId xmlns:a16="http://schemas.microsoft.com/office/drawing/2014/main" id="{D3B3D6A6-AF8D-4B2F-C3AB-1AE0D204EE0D}"/>
              </a:ext>
            </a:extLst>
          </p:cNvPr>
          <p:cNvSpPr/>
          <p:nvPr/>
        </p:nvSpPr>
        <p:spPr>
          <a:xfrm>
            <a:off x="201168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DA78A7AC-8A9E-3DC4-D95F-9047FEEA166B}"/>
              </a:ext>
            </a:extLst>
          </p:cNvPr>
          <p:cNvSpPr/>
          <p:nvPr/>
        </p:nvSpPr>
        <p:spPr>
          <a:xfrm>
            <a:off x="256032" y="4224528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 4" descr="preencoded.png">
            <a:extLst>
              <a:ext uri="{FF2B5EF4-FFF2-40B4-BE49-F238E27FC236}">
                <a16:creationId xmlns:a16="http://schemas.microsoft.com/office/drawing/2014/main" id="{86743B3F-56A6-1BB2-2566-212419FA0A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" y="4242816"/>
            <a:ext cx="274320" cy="274320"/>
          </a:xfrm>
          <a:prstGeom prst="rect">
            <a:avLst/>
          </a:prstGeom>
        </p:spPr>
      </p:pic>
      <p:sp>
        <p:nvSpPr>
          <p:cNvPr id="28" name="Text 21">
            <a:extLst>
              <a:ext uri="{FF2B5EF4-FFF2-40B4-BE49-F238E27FC236}">
                <a16:creationId xmlns:a16="http://schemas.microsoft.com/office/drawing/2014/main" id="{1C368367-3BA7-9279-69E9-79ECA65ED629}"/>
              </a:ext>
            </a:extLst>
          </p:cNvPr>
          <p:cNvSpPr/>
          <p:nvPr/>
        </p:nvSpPr>
        <p:spPr>
          <a:xfrm>
            <a:off x="640080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Initiative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2">
            <a:extLst>
              <a:ext uri="{FF2B5EF4-FFF2-40B4-BE49-F238E27FC236}">
                <a16:creationId xmlns:a16="http://schemas.microsoft.com/office/drawing/2014/main" id="{9FFD2327-76BC-30EF-703F-B746CE3AEF04}"/>
              </a:ext>
            </a:extLst>
          </p:cNvPr>
          <p:cNvSpPr/>
          <p:nvPr/>
        </p:nvSpPr>
        <p:spPr>
          <a:xfrm>
            <a:off x="640080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Flagging a safety issue unprompted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3">
            <a:extLst>
              <a:ext uri="{FF2B5EF4-FFF2-40B4-BE49-F238E27FC236}">
                <a16:creationId xmlns:a16="http://schemas.microsoft.com/office/drawing/2014/main" id="{B832B96B-D664-3D15-CE2A-E5E53FAF10DA}"/>
              </a:ext>
            </a:extLst>
          </p:cNvPr>
          <p:cNvSpPr/>
          <p:nvPr/>
        </p:nvSpPr>
        <p:spPr>
          <a:xfrm>
            <a:off x="3145536" y="1170432"/>
            <a:ext cx="2816352" cy="7498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4">
            <a:extLst>
              <a:ext uri="{FF2B5EF4-FFF2-40B4-BE49-F238E27FC236}">
                <a16:creationId xmlns:a16="http://schemas.microsoft.com/office/drawing/2014/main" id="{53DDB242-6062-B266-DE8A-82DBC8F5B465}"/>
              </a:ext>
            </a:extLst>
          </p:cNvPr>
          <p:cNvSpPr/>
          <p:nvPr/>
        </p:nvSpPr>
        <p:spPr>
          <a:xfrm>
            <a:off x="4233672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5" descr="preencoded.png">
            <a:extLst>
              <a:ext uri="{FF2B5EF4-FFF2-40B4-BE49-F238E27FC236}">
                <a16:creationId xmlns:a16="http://schemas.microsoft.com/office/drawing/2014/main" id="{923E26EE-5990-22EF-C8AF-7B284EC686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1104" y="1216152"/>
            <a:ext cx="530352" cy="530352"/>
          </a:xfrm>
          <a:prstGeom prst="rect">
            <a:avLst/>
          </a:prstGeom>
        </p:spPr>
      </p:pic>
      <p:sp>
        <p:nvSpPr>
          <p:cNvPr id="33" name="Text 25">
            <a:extLst>
              <a:ext uri="{FF2B5EF4-FFF2-40B4-BE49-F238E27FC236}">
                <a16:creationId xmlns:a16="http://schemas.microsoft.com/office/drawing/2014/main" id="{0DEA948B-07A9-62E3-30EF-EEF519E62A73}"/>
              </a:ext>
            </a:extLst>
          </p:cNvPr>
          <p:cNvSpPr/>
          <p:nvPr/>
        </p:nvSpPr>
        <p:spPr>
          <a:xfrm>
            <a:off x="3191256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SOCIAL INTELLIGENCE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6">
            <a:extLst>
              <a:ext uri="{FF2B5EF4-FFF2-40B4-BE49-F238E27FC236}">
                <a16:creationId xmlns:a16="http://schemas.microsoft.com/office/drawing/2014/main" id="{CB0F0EE9-DE5A-12B8-97D9-462F7A0D0165}"/>
              </a:ext>
            </a:extLst>
          </p:cNvPr>
          <p:cNvSpPr/>
          <p:nvPr/>
        </p:nvSpPr>
        <p:spPr>
          <a:xfrm>
            <a:off x="3191256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connect with others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27">
            <a:extLst>
              <a:ext uri="{FF2B5EF4-FFF2-40B4-BE49-F238E27FC236}">
                <a16:creationId xmlns:a16="http://schemas.microsoft.com/office/drawing/2014/main" id="{6F9BBD8B-7BEF-08BC-92F5-EACD028756E8}"/>
              </a:ext>
            </a:extLst>
          </p:cNvPr>
          <p:cNvSpPr/>
          <p:nvPr/>
        </p:nvSpPr>
        <p:spPr>
          <a:xfrm>
            <a:off x="3145536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28">
            <a:extLst>
              <a:ext uri="{FF2B5EF4-FFF2-40B4-BE49-F238E27FC236}">
                <a16:creationId xmlns:a16="http://schemas.microsoft.com/office/drawing/2014/main" id="{7F2EBBB4-32C8-FF0E-FF6F-FD7A21FCB106}"/>
              </a:ext>
            </a:extLst>
          </p:cNvPr>
          <p:cNvSpPr/>
          <p:nvPr/>
        </p:nvSpPr>
        <p:spPr>
          <a:xfrm>
            <a:off x="3200400" y="2660904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Image 6" descr="preencoded.png">
            <a:extLst>
              <a:ext uri="{FF2B5EF4-FFF2-40B4-BE49-F238E27FC236}">
                <a16:creationId xmlns:a16="http://schemas.microsoft.com/office/drawing/2014/main" id="{E17283C8-B587-A3FC-B6F8-20EDD66C6D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8688" y="2679192"/>
            <a:ext cx="274320" cy="274320"/>
          </a:xfrm>
          <a:prstGeom prst="rect">
            <a:avLst/>
          </a:prstGeom>
        </p:spPr>
      </p:pic>
      <p:sp>
        <p:nvSpPr>
          <p:cNvPr id="38" name="Text 29">
            <a:extLst>
              <a:ext uri="{FF2B5EF4-FFF2-40B4-BE49-F238E27FC236}">
                <a16:creationId xmlns:a16="http://schemas.microsoft.com/office/drawing/2014/main" id="{29B2AADA-D6FA-ED34-15C0-A85FDBBA72E5}"/>
              </a:ext>
            </a:extLst>
          </p:cNvPr>
          <p:cNvSpPr/>
          <p:nvPr/>
        </p:nvSpPr>
        <p:spPr>
          <a:xfrm>
            <a:off x="3584448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Communicating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0">
            <a:extLst>
              <a:ext uri="{FF2B5EF4-FFF2-40B4-BE49-F238E27FC236}">
                <a16:creationId xmlns:a16="http://schemas.microsoft.com/office/drawing/2014/main" id="{BB1A526D-924F-5450-23AD-67B718BDC811}"/>
              </a:ext>
            </a:extLst>
          </p:cNvPr>
          <p:cNvSpPr/>
          <p:nvPr/>
        </p:nvSpPr>
        <p:spPr>
          <a:xfrm>
            <a:off x="3584448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Plain-language customer explanations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1">
            <a:extLst>
              <a:ext uri="{FF2B5EF4-FFF2-40B4-BE49-F238E27FC236}">
                <a16:creationId xmlns:a16="http://schemas.microsoft.com/office/drawing/2014/main" id="{BD4A1654-CB95-CC85-DCF2-02F5FF59D95F}"/>
              </a:ext>
            </a:extLst>
          </p:cNvPr>
          <p:cNvSpPr/>
          <p:nvPr/>
        </p:nvSpPr>
        <p:spPr>
          <a:xfrm>
            <a:off x="3145536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2">
            <a:extLst>
              <a:ext uri="{FF2B5EF4-FFF2-40B4-BE49-F238E27FC236}">
                <a16:creationId xmlns:a16="http://schemas.microsoft.com/office/drawing/2014/main" id="{FF6ADA57-11DF-994C-F215-5802CEE71059}"/>
              </a:ext>
            </a:extLst>
          </p:cNvPr>
          <p:cNvSpPr/>
          <p:nvPr/>
        </p:nvSpPr>
        <p:spPr>
          <a:xfrm>
            <a:off x="3200400" y="3182112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Image 7" descr="preencoded.png">
            <a:extLst>
              <a:ext uri="{FF2B5EF4-FFF2-40B4-BE49-F238E27FC236}">
                <a16:creationId xmlns:a16="http://schemas.microsoft.com/office/drawing/2014/main" id="{2516C998-AE4A-EBA1-EB7B-FE27681741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8688" y="3200400"/>
            <a:ext cx="274320" cy="274320"/>
          </a:xfrm>
          <a:prstGeom prst="rect">
            <a:avLst/>
          </a:prstGeom>
        </p:spPr>
      </p:pic>
      <p:sp>
        <p:nvSpPr>
          <p:cNvPr id="43" name="Text 33">
            <a:extLst>
              <a:ext uri="{FF2B5EF4-FFF2-40B4-BE49-F238E27FC236}">
                <a16:creationId xmlns:a16="http://schemas.microsoft.com/office/drawing/2014/main" id="{2A662BFD-140F-3725-3D97-23D57AB0B255}"/>
              </a:ext>
            </a:extLst>
          </p:cNvPr>
          <p:cNvSpPr/>
          <p:nvPr/>
        </p:nvSpPr>
        <p:spPr>
          <a:xfrm>
            <a:off x="3584448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Feeling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34">
            <a:extLst>
              <a:ext uri="{FF2B5EF4-FFF2-40B4-BE49-F238E27FC236}">
                <a16:creationId xmlns:a16="http://schemas.microsoft.com/office/drawing/2014/main" id="{112224BA-DBCA-FCD5-7B62-6A2312767379}"/>
              </a:ext>
            </a:extLst>
          </p:cNvPr>
          <p:cNvSpPr/>
          <p:nvPr/>
        </p:nvSpPr>
        <p:spPr>
          <a:xfrm>
            <a:off x="3584448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a stressed customer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35">
            <a:extLst>
              <a:ext uri="{FF2B5EF4-FFF2-40B4-BE49-F238E27FC236}">
                <a16:creationId xmlns:a16="http://schemas.microsoft.com/office/drawing/2014/main" id="{95894417-653B-CB08-C4C1-5ABABDF133EB}"/>
              </a:ext>
            </a:extLst>
          </p:cNvPr>
          <p:cNvSpPr/>
          <p:nvPr/>
        </p:nvSpPr>
        <p:spPr>
          <a:xfrm>
            <a:off x="3145536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36">
            <a:extLst>
              <a:ext uri="{FF2B5EF4-FFF2-40B4-BE49-F238E27FC236}">
                <a16:creationId xmlns:a16="http://schemas.microsoft.com/office/drawing/2014/main" id="{A81B74F1-C2F9-65CE-DAC4-CCE0CA5F121C}"/>
              </a:ext>
            </a:extLst>
          </p:cNvPr>
          <p:cNvSpPr/>
          <p:nvPr/>
        </p:nvSpPr>
        <p:spPr>
          <a:xfrm>
            <a:off x="3200400" y="3703320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Image 8" descr="preencoded.png">
            <a:extLst>
              <a:ext uri="{FF2B5EF4-FFF2-40B4-BE49-F238E27FC236}">
                <a16:creationId xmlns:a16="http://schemas.microsoft.com/office/drawing/2014/main" id="{F50DDA0F-F1E9-6108-B2F2-2C4763F73A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8688" y="3721608"/>
            <a:ext cx="274320" cy="274320"/>
          </a:xfrm>
          <a:prstGeom prst="rect">
            <a:avLst/>
          </a:prstGeom>
        </p:spPr>
      </p:pic>
      <p:sp>
        <p:nvSpPr>
          <p:cNvPr id="48" name="Text 37">
            <a:extLst>
              <a:ext uri="{FF2B5EF4-FFF2-40B4-BE49-F238E27FC236}">
                <a16:creationId xmlns:a16="http://schemas.microsoft.com/office/drawing/2014/main" id="{CC85E214-19C7-62C9-03C7-AED1497CA70B}"/>
              </a:ext>
            </a:extLst>
          </p:cNvPr>
          <p:cNvSpPr/>
          <p:nvPr/>
        </p:nvSpPr>
        <p:spPr>
          <a:xfrm>
            <a:off x="3584448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Collaborating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38">
            <a:extLst>
              <a:ext uri="{FF2B5EF4-FFF2-40B4-BE49-F238E27FC236}">
                <a16:creationId xmlns:a16="http://schemas.microsoft.com/office/drawing/2014/main" id="{5CC200F0-7677-C272-DD22-C67B0E7F7EC9}"/>
              </a:ext>
            </a:extLst>
          </p:cNvPr>
          <p:cNvSpPr/>
          <p:nvPr/>
        </p:nvSpPr>
        <p:spPr>
          <a:xfrm>
            <a:off x="3584448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Sharing a complex job with a colleague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39">
            <a:extLst>
              <a:ext uri="{FF2B5EF4-FFF2-40B4-BE49-F238E27FC236}">
                <a16:creationId xmlns:a16="http://schemas.microsoft.com/office/drawing/2014/main" id="{ADDAABC1-A16B-E4C5-6C0C-251A060BEC2C}"/>
              </a:ext>
            </a:extLst>
          </p:cNvPr>
          <p:cNvSpPr/>
          <p:nvPr/>
        </p:nvSpPr>
        <p:spPr>
          <a:xfrm>
            <a:off x="3145536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Shape 40">
            <a:extLst>
              <a:ext uri="{FF2B5EF4-FFF2-40B4-BE49-F238E27FC236}">
                <a16:creationId xmlns:a16="http://schemas.microsoft.com/office/drawing/2014/main" id="{187E49F9-B321-AA33-4BCB-D8C5EFAEE519}"/>
              </a:ext>
            </a:extLst>
          </p:cNvPr>
          <p:cNvSpPr/>
          <p:nvPr/>
        </p:nvSpPr>
        <p:spPr>
          <a:xfrm>
            <a:off x="3200400" y="4224528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" name="Image 9" descr="preencoded.png">
            <a:extLst>
              <a:ext uri="{FF2B5EF4-FFF2-40B4-BE49-F238E27FC236}">
                <a16:creationId xmlns:a16="http://schemas.microsoft.com/office/drawing/2014/main" id="{ABB2F746-F15C-BD8B-F387-285233A5C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688" y="4242816"/>
            <a:ext cx="274320" cy="274320"/>
          </a:xfrm>
          <a:prstGeom prst="rect">
            <a:avLst/>
          </a:prstGeom>
        </p:spPr>
      </p:pic>
      <p:sp>
        <p:nvSpPr>
          <p:cNvPr id="53" name="Text 41">
            <a:extLst>
              <a:ext uri="{FF2B5EF4-FFF2-40B4-BE49-F238E27FC236}">
                <a16:creationId xmlns:a16="http://schemas.microsoft.com/office/drawing/2014/main" id="{BA835940-4CF7-66B8-EFD7-38CEFD472DD5}"/>
              </a:ext>
            </a:extLst>
          </p:cNvPr>
          <p:cNvSpPr/>
          <p:nvPr/>
        </p:nvSpPr>
        <p:spPr>
          <a:xfrm>
            <a:off x="3584448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Leading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42">
            <a:extLst>
              <a:ext uri="{FF2B5EF4-FFF2-40B4-BE49-F238E27FC236}">
                <a16:creationId xmlns:a16="http://schemas.microsoft.com/office/drawing/2014/main" id="{BA03CE64-D9E2-E14A-DE56-18BF71D5E66C}"/>
              </a:ext>
            </a:extLst>
          </p:cNvPr>
          <p:cNvSpPr/>
          <p:nvPr/>
        </p:nvSpPr>
        <p:spPr>
          <a:xfrm>
            <a:off x="3584448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Stepping up when the supervisor is off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Shape 43">
            <a:extLst>
              <a:ext uri="{FF2B5EF4-FFF2-40B4-BE49-F238E27FC236}">
                <a16:creationId xmlns:a16="http://schemas.microsoft.com/office/drawing/2014/main" id="{0F364827-38D8-FAF6-8B7A-245147EFF510}"/>
              </a:ext>
            </a:extLst>
          </p:cNvPr>
          <p:cNvSpPr/>
          <p:nvPr/>
        </p:nvSpPr>
        <p:spPr>
          <a:xfrm>
            <a:off x="6089904" y="1170432"/>
            <a:ext cx="2816352" cy="74980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Shape 44">
            <a:extLst>
              <a:ext uri="{FF2B5EF4-FFF2-40B4-BE49-F238E27FC236}">
                <a16:creationId xmlns:a16="http://schemas.microsoft.com/office/drawing/2014/main" id="{3EF8F5F7-3B50-22CA-8F9B-784DE02C7951}"/>
              </a:ext>
            </a:extLst>
          </p:cNvPr>
          <p:cNvSpPr/>
          <p:nvPr/>
        </p:nvSpPr>
        <p:spPr>
          <a:xfrm>
            <a:off x="7178040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Image 10" descr="preencoded.png">
            <a:extLst>
              <a:ext uri="{FF2B5EF4-FFF2-40B4-BE49-F238E27FC236}">
                <a16:creationId xmlns:a16="http://schemas.microsoft.com/office/drawing/2014/main" id="{5517A757-5413-BD50-E75E-5723B37098B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05472" y="1216152"/>
            <a:ext cx="530352" cy="530352"/>
          </a:xfrm>
          <a:prstGeom prst="rect">
            <a:avLst/>
          </a:prstGeom>
        </p:spPr>
      </p:pic>
      <p:sp>
        <p:nvSpPr>
          <p:cNvPr id="58" name="Text 45">
            <a:extLst>
              <a:ext uri="{FF2B5EF4-FFF2-40B4-BE49-F238E27FC236}">
                <a16:creationId xmlns:a16="http://schemas.microsoft.com/office/drawing/2014/main" id="{AC5EFAAE-6DDE-36AD-B4C2-278B7C0FBC3B}"/>
              </a:ext>
            </a:extLst>
          </p:cNvPr>
          <p:cNvSpPr/>
          <p:nvPr/>
        </p:nvSpPr>
        <p:spPr>
          <a:xfrm>
            <a:off x="6135624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INNOVATION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 46">
            <a:extLst>
              <a:ext uri="{FF2B5EF4-FFF2-40B4-BE49-F238E27FC236}">
                <a16:creationId xmlns:a16="http://schemas.microsoft.com/office/drawing/2014/main" id="{C0F54FB3-FB71-D47A-3B3D-F34681E9FEAA}"/>
              </a:ext>
            </a:extLst>
          </p:cNvPr>
          <p:cNvSpPr/>
          <p:nvPr/>
        </p:nvSpPr>
        <p:spPr>
          <a:xfrm>
            <a:off x="6135624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generate new ideas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47">
            <a:extLst>
              <a:ext uri="{FF2B5EF4-FFF2-40B4-BE49-F238E27FC236}">
                <a16:creationId xmlns:a16="http://schemas.microsoft.com/office/drawing/2014/main" id="{E7F2F32D-309F-D94C-A9B8-7C4656F4708F}"/>
              </a:ext>
            </a:extLst>
          </p:cNvPr>
          <p:cNvSpPr/>
          <p:nvPr/>
        </p:nvSpPr>
        <p:spPr>
          <a:xfrm>
            <a:off x="6089904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48">
            <a:extLst>
              <a:ext uri="{FF2B5EF4-FFF2-40B4-BE49-F238E27FC236}">
                <a16:creationId xmlns:a16="http://schemas.microsoft.com/office/drawing/2014/main" id="{B165E3E4-136D-FAC1-361F-D2EE0A284D27}"/>
              </a:ext>
            </a:extLst>
          </p:cNvPr>
          <p:cNvSpPr/>
          <p:nvPr/>
        </p:nvSpPr>
        <p:spPr>
          <a:xfrm>
            <a:off x="6144768" y="2660904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2" name="Image 11" descr="preencoded.png">
            <a:extLst>
              <a:ext uri="{FF2B5EF4-FFF2-40B4-BE49-F238E27FC236}">
                <a16:creationId xmlns:a16="http://schemas.microsoft.com/office/drawing/2014/main" id="{090C3047-4ECE-F797-ED91-AEA9F84C2D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3056" y="2679192"/>
            <a:ext cx="274320" cy="274320"/>
          </a:xfrm>
          <a:prstGeom prst="rect">
            <a:avLst/>
          </a:prstGeom>
        </p:spPr>
      </p:pic>
      <p:sp>
        <p:nvSpPr>
          <p:cNvPr id="63" name="Text 49">
            <a:extLst>
              <a:ext uri="{FF2B5EF4-FFF2-40B4-BE49-F238E27FC236}">
                <a16:creationId xmlns:a16="http://schemas.microsoft.com/office/drawing/2014/main" id="{C220269A-9F99-A7D6-2588-FB541341F157}"/>
              </a:ext>
            </a:extLst>
          </p:cNvPr>
          <p:cNvSpPr/>
          <p:nvPr/>
        </p:nvSpPr>
        <p:spPr>
          <a:xfrm>
            <a:off x="6528816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Curiosity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 50">
            <a:extLst>
              <a:ext uri="{FF2B5EF4-FFF2-40B4-BE49-F238E27FC236}">
                <a16:creationId xmlns:a16="http://schemas.microsoft.com/office/drawing/2014/main" id="{BF7F66F2-2CE4-51BA-63F2-1313C3676C71}"/>
              </a:ext>
            </a:extLst>
          </p:cNvPr>
          <p:cNvSpPr/>
          <p:nvPr/>
        </p:nvSpPr>
        <p:spPr>
          <a:xfrm>
            <a:off x="6528816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Asking why a fault keeps recurring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hape 51">
            <a:extLst>
              <a:ext uri="{FF2B5EF4-FFF2-40B4-BE49-F238E27FC236}">
                <a16:creationId xmlns:a16="http://schemas.microsoft.com/office/drawing/2014/main" id="{6F8FB5F7-02B0-657A-7B36-A447CB011569}"/>
              </a:ext>
            </a:extLst>
          </p:cNvPr>
          <p:cNvSpPr/>
          <p:nvPr/>
        </p:nvSpPr>
        <p:spPr>
          <a:xfrm>
            <a:off x="6089904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Shape 52">
            <a:extLst>
              <a:ext uri="{FF2B5EF4-FFF2-40B4-BE49-F238E27FC236}">
                <a16:creationId xmlns:a16="http://schemas.microsoft.com/office/drawing/2014/main" id="{417B9F2D-94C5-C3E0-1776-627DB871661C}"/>
              </a:ext>
            </a:extLst>
          </p:cNvPr>
          <p:cNvSpPr/>
          <p:nvPr/>
        </p:nvSpPr>
        <p:spPr>
          <a:xfrm>
            <a:off x="6144768" y="3182112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7" name="Image 12" descr="preencoded.png">
            <a:extLst>
              <a:ext uri="{FF2B5EF4-FFF2-40B4-BE49-F238E27FC236}">
                <a16:creationId xmlns:a16="http://schemas.microsoft.com/office/drawing/2014/main" id="{BA377BA2-9079-6D23-3515-685F5232FA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3056" y="3200400"/>
            <a:ext cx="274320" cy="274320"/>
          </a:xfrm>
          <a:prstGeom prst="rect">
            <a:avLst/>
          </a:prstGeom>
        </p:spPr>
      </p:pic>
      <p:sp>
        <p:nvSpPr>
          <p:cNvPr id="68" name="Text 53">
            <a:extLst>
              <a:ext uri="{FF2B5EF4-FFF2-40B4-BE49-F238E27FC236}">
                <a16:creationId xmlns:a16="http://schemas.microsoft.com/office/drawing/2014/main" id="{07B3B430-3D00-1A2C-D588-9C8CD53BC67D}"/>
              </a:ext>
            </a:extLst>
          </p:cNvPr>
          <p:cNvSpPr/>
          <p:nvPr/>
        </p:nvSpPr>
        <p:spPr>
          <a:xfrm>
            <a:off x="6528816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Creativity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Text 54">
            <a:extLst>
              <a:ext uri="{FF2B5EF4-FFF2-40B4-BE49-F238E27FC236}">
                <a16:creationId xmlns:a16="http://schemas.microsoft.com/office/drawing/2014/main" id="{887CC2BD-5DCE-7E43-93A3-349CC2ED3529}"/>
              </a:ext>
            </a:extLst>
          </p:cNvPr>
          <p:cNvSpPr/>
          <p:nvPr/>
        </p:nvSpPr>
        <p:spPr>
          <a:xfrm>
            <a:off x="6528816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Finding a workaround when the fix won't work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Shape 55">
            <a:extLst>
              <a:ext uri="{FF2B5EF4-FFF2-40B4-BE49-F238E27FC236}">
                <a16:creationId xmlns:a16="http://schemas.microsoft.com/office/drawing/2014/main" id="{7999A97C-4734-C127-6551-BB15480E4FE8}"/>
              </a:ext>
            </a:extLst>
          </p:cNvPr>
          <p:cNvSpPr/>
          <p:nvPr/>
        </p:nvSpPr>
        <p:spPr>
          <a:xfrm>
            <a:off x="6089904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Shape 56">
            <a:extLst>
              <a:ext uri="{FF2B5EF4-FFF2-40B4-BE49-F238E27FC236}">
                <a16:creationId xmlns:a16="http://schemas.microsoft.com/office/drawing/2014/main" id="{1CE849D0-A830-A6A1-8765-F954FFFB601B}"/>
              </a:ext>
            </a:extLst>
          </p:cNvPr>
          <p:cNvSpPr/>
          <p:nvPr/>
        </p:nvSpPr>
        <p:spPr>
          <a:xfrm>
            <a:off x="6144768" y="3703320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2" name="Image 13" descr="preencoded.png">
            <a:extLst>
              <a:ext uri="{FF2B5EF4-FFF2-40B4-BE49-F238E27FC236}">
                <a16:creationId xmlns:a16="http://schemas.microsoft.com/office/drawing/2014/main" id="{554254E2-3549-8819-81A7-00E06453CF6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3056" y="3721608"/>
            <a:ext cx="274320" cy="274320"/>
          </a:xfrm>
          <a:prstGeom prst="rect">
            <a:avLst/>
          </a:prstGeom>
        </p:spPr>
      </p:pic>
      <p:sp>
        <p:nvSpPr>
          <p:cNvPr id="73" name="Text 57">
            <a:extLst>
              <a:ext uri="{FF2B5EF4-FFF2-40B4-BE49-F238E27FC236}">
                <a16:creationId xmlns:a16="http://schemas.microsoft.com/office/drawing/2014/main" id="{09C37E8E-CFE1-4809-4FEE-49CA0E206E19}"/>
              </a:ext>
            </a:extLst>
          </p:cNvPr>
          <p:cNvSpPr/>
          <p:nvPr/>
        </p:nvSpPr>
        <p:spPr>
          <a:xfrm>
            <a:off x="6528816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Sense-making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 58">
            <a:extLst>
              <a:ext uri="{FF2B5EF4-FFF2-40B4-BE49-F238E27FC236}">
                <a16:creationId xmlns:a16="http://schemas.microsoft.com/office/drawing/2014/main" id="{9F1749CA-AF71-6AA8-583E-E7188C21DD54}"/>
              </a:ext>
            </a:extLst>
          </p:cNvPr>
          <p:cNvSpPr/>
          <p:nvPr/>
        </p:nvSpPr>
        <p:spPr>
          <a:xfrm>
            <a:off x="6528816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diagrams to build the full picture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Shape 59">
            <a:extLst>
              <a:ext uri="{FF2B5EF4-FFF2-40B4-BE49-F238E27FC236}">
                <a16:creationId xmlns:a16="http://schemas.microsoft.com/office/drawing/2014/main" id="{C29B5C49-2FBD-F98C-9807-5346B847D73E}"/>
              </a:ext>
            </a:extLst>
          </p:cNvPr>
          <p:cNvSpPr/>
          <p:nvPr/>
        </p:nvSpPr>
        <p:spPr>
          <a:xfrm>
            <a:off x="6089904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Shape 60">
            <a:extLst>
              <a:ext uri="{FF2B5EF4-FFF2-40B4-BE49-F238E27FC236}">
                <a16:creationId xmlns:a16="http://schemas.microsoft.com/office/drawing/2014/main" id="{4F38E2CC-51B5-FAFC-CFF1-CA67E60FDC3B}"/>
              </a:ext>
            </a:extLst>
          </p:cNvPr>
          <p:cNvSpPr/>
          <p:nvPr/>
        </p:nvSpPr>
        <p:spPr>
          <a:xfrm>
            <a:off x="6144768" y="4224528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7" name="Image 14" descr="preencoded.png">
            <a:extLst>
              <a:ext uri="{FF2B5EF4-FFF2-40B4-BE49-F238E27FC236}">
                <a16:creationId xmlns:a16="http://schemas.microsoft.com/office/drawing/2014/main" id="{583EBEB3-A87B-BB8C-ADB3-401DFE2BD40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63056" y="4242816"/>
            <a:ext cx="274320" cy="274320"/>
          </a:xfrm>
          <a:prstGeom prst="rect">
            <a:avLst/>
          </a:prstGeom>
        </p:spPr>
      </p:pic>
      <p:sp>
        <p:nvSpPr>
          <p:cNvPr id="78" name="Text 61">
            <a:extLst>
              <a:ext uri="{FF2B5EF4-FFF2-40B4-BE49-F238E27FC236}">
                <a16:creationId xmlns:a16="http://schemas.microsoft.com/office/drawing/2014/main" id="{960282DD-2E56-5579-E9A3-6AD5210165A2}"/>
              </a:ext>
            </a:extLst>
          </p:cNvPr>
          <p:cNvSpPr/>
          <p:nvPr/>
        </p:nvSpPr>
        <p:spPr>
          <a:xfrm>
            <a:off x="6528816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Critical thinking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 62">
            <a:extLst>
              <a:ext uri="{FF2B5EF4-FFF2-40B4-BE49-F238E27FC236}">
                <a16:creationId xmlns:a16="http://schemas.microsoft.com/office/drawing/2014/main" id="{BE1BAAA3-B678-70EC-887F-F6705573BD88}"/>
              </a:ext>
            </a:extLst>
          </p:cNvPr>
          <p:cNvSpPr/>
          <p:nvPr/>
        </p:nvSpPr>
        <p:spPr>
          <a:xfrm>
            <a:off x="6528816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Weighing repair vs replace options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Text 42">
            <a:extLst>
              <a:ext uri="{FF2B5EF4-FFF2-40B4-BE49-F238E27FC236}">
                <a16:creationId xmlns:a16="http://schemas.microsoft.com/office/drawing/2014/main" id="{0C7D2B96-FE3F-1D0E-1895-8B43E252ABAE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</a:t>
            </a: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490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0">
            <a:extLst>
              <a:ext uri="{FF2B5EF4-FFF2-40B4-BE49-F238E27FC236}">
                <a16:creationId xmlns:a16="http://schemas.microsoft.com/office/drawing/2014/main" id="{FF145B34-3343-1208-AE7E-AC7DA6A990A0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REFLECTION &amp; CLOSE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82296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82296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502920" y="82296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51560" y="1077225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Reminder – work as a team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" y="178308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65760" y="178308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02920" y="178308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51560" y="1783080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endParaRPr lang="en-US" sz="1600" b="1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defRPr/>
            </a:pPr>
            <a:r>
              <a:rPr lang="en-US" sz="15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Think about all the problems you need to solve, investigate all 4 areas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65760" y="274320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65760" y="274320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02920" y="274320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51560" y="2743200"/>
            <a:ext cx="80924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endParaRPr lang="en-US" sz="1500" dirty="0">
              <a:solidFill>
                <a:srgbClr val="FFFFFF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15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Spend time as a team discussing, challenging peers, agreeing your approach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65760" y="3749040"/>
            <a:ext cx="8412480" cy="868680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48640" y="3749040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📱  YOUR HOMEWORK CHALLENGE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48640" y="4096512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42">
            <a:extLst>
              <a:ext uri="{FF2B5EF4-FFF2-40B4-BE49-F238E27FC236}">
                <a16:creationId xmlns:a16="http://schemas.microsoft.com/office/drawing/2014/main" id="{672ABFEE-6858-BF2C-F842-F43DFEF13C8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0D4F3D-CCEA-6BBC-E925-9DBADF4741CA}"/>
              </a:ext>
            </a:extLst>
          </p:cNvPr>
          <p:cNvSpPr txBox="1"/>
          <p:nvPr/>
        </p:nvSpPr>
        <p:spPr>
          <a:xfrm>
            <a:off x="453118" y="4092254"/>
            <a:ext cx="83251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Finalise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 your pitch deck and prepare your pitch with your team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21E65D-626E-BBA2-2340-A7387413A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18" y="175460"/>
            <a:ext cx="8281564" cy="4347822"/>
          </a:xfrm>
          <a:prstGeom prst="rect">
            <a:avLst/>
          </a:prstGeom>
        </p:spPr>
      </p:pic>
      <p:sp>
        <p:nvSpPr>
          <p:cNvPr id="3" name="Text 5">
            <a:extLst>
              <a:ext uri="{FF2B5EF4-FFF2-40B4-BE49-F238E27FC236}">
                <a16:creationId xmlns:a16="http://schemas.microsoft.com/office/drawing/2014/main" id="{5EAABC07-A6E6-E052-5268-57A029473B01}"/>
              </a:ext>
            </a:extLst>
          </p:cNvPr>
          <p:cNvSpPr/>
          <p:nvPr/>
        </p:nvSpPr>
        <p:spPr>
          <a:xfrm>
            <a:off x="2907792" y="4620568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030A0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Session 4B Complete  |  See you next time</a:t>
            </a:r>
            <a:r>
              <a:rPr lang="en-US" sz="13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300" dirty="0"/>
          </a:p>
        </p:txBody>
      </p:sp>
      <p:sp>
        <p:nvSpPr>
          <p:cNvPr id="4" name="Text 42">
            <a:extLst>
              <a:ext uri="{FF2B5EF4-FFF2-40B4-BE49-F238E27FC236}">
                <a16:creationId xmlns:a16="http://schemas.microsoft.com/office/drawing/2014/main" id="{1DBB6E40-1338-1FEC-7D8F-0CF0E61E5D47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09532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BE14944D3EC4DACFAD5A049824CF8" ma:contentTypeVersion="12" ma:contentTypeDescription="Create a new document." ma:contentTypeScope="" ma:versionID="e3e4bf38cd7441976c14ebef3d56de7a">
  <xsd:schema xmlns:xsd="http://www.w3.org/2001/XMLSchema" xmlns:xs="http://www.w3.org/2001/XMLSchema" xmlns:p="http://schemas.microsoft.com/office/2006/metadata/properties" xmlns:ns2="b194999f-e37b-4dd4-a752-8778cd7b9ef2" xmlns:ns3="1dbc69cb-3ec5-412b-ad3d-050f2d65b417" targetNamespace="http://schemas.microsoft.com/office/2006/metadata/properties" ma:root="true" ma:fieldsID="4ed6e9aab6f9f573868059b2b69a7340" ns2:_="" ns3:_="">
    <xsd:import namespace="b194999f-e37b-4dd4-a752-8778cd7b9ef2"/>
    <xsd:import namespace="1dbc69cb-3ec5-412b-ad3d-050f2d65b41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4999f-e37b-4dd4-a752-8778cd7b9ef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84c5b9e4-a2d4-4875-aa93-93f75e9394fa}" ma:internalName="TaxCatchAll" ma:showField="CatchAllData" ma:web="b194999f-e37b-4dd4-a752-8778cd7b9e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c69cb-3ec5-412b-ad3d-050f2d65b4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194999f-e37b-4dd4-a752-8778cd7b9ef2">INTERFACE-1932352164-32216</_dlc_DocId>
    <_dlc_DocIdUrl xmlns="b194999f-e37b-4dd4-a752-8778cd7b9ef2">
      <Url>https://uoe.sharepoint.com/sites/interface/Partners/_layouts/15/DocIdRedir.aspx?ID=INTERFACE-1932352164-32216</Url>
      <Description>INTERFACE-1932352164-32216</Description>
    </_dlc_DocIdUrl>
    <lcf76f155ced4ddcb4097134ff3c332f xmlns="1dbc69cb-3ec5-412b-ad3d-050f2d65b417">
      <Terms xmlns="http://schemas.microsoft.com/office/infopath/2007/PartnerControls"/>
    </lcf76f155ced4ddcb4097134ff3c332f>
    <TaxCatchAll xmlns="b194999f-e37b-4dd4-a752-8778cd7b9ef2" xsi:nil="true"/>
  </documentManagement>
</p:properties>
</file>

<file path=customXml/itemProps1.xml><?xml version="1.0" encoding="utf-8"?>
<ds:datastoreItem xmlns:ds="http://schemas.openxmlformats.org/officeDocument/2006/customXml" ds:itemID="{27B0E261-E2A5-4069-AB32-B0194D18CC74}"/>
</file>

<file path=customXml/itemProps2.xml><?xml version="1.0" encoding="utf-8"?>
<ds:datastoreItem xmlns:ds="http://schemas.openxmlformats.org/officeDocument/2006/customXml" ds:itemID="{AE85EA39-D90B-4CB7-A136-14C0DEE2F74B}"/>
</file>

<file path=customXml/itemProps3.xml><?xml version="1.0" encoding="utf-8"?>
<ds:datastoreItem xmlns:ds="http://schemas.openxmlformats.org/officeDocument/2006/customXml" ds:itemID="{737D0A44-1EAB-49A8-81E3-2F7754E8B2D0}"/>
</file>

<file path=customXml/itemProps4.xml><?xml version="1.0" encoding="utf-8"?>
<ds:datastoreItem xmlns:ds="http://schemas.openxmlformats.org/officeDocument/2006/customXml" ds:itemID="{90079B24-A6A7-48D6-A895-E208DFA56247}"/>
</file>

<file path=docProps/app.xml><?xml version="1.0" encoding="utf-8"?>
<Properties xmlns="http://schemas.openxmlformats.org/officeDocument/2006/extended-properties" xmlns:vt="http://schemas.openxmlformats.org/officeDocument/2006/docPropsVTypes">
  <TotalTime>5663</TotalTime>
  <Words>1091</Words>
  <Application>Microsoft Office PowerPoint</Application>
  <PresentationFormat>On-screen Show (16:9)</PresentationFormat>
  <Paragraphs>211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Arial</vt:lpstr>
      <vt:lpstr>Arial Black</vt:lpstr>
      <vt:lpstr>Calibri</vt:lpstr>
      <vt:lpstr>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META-PRENEUR – Wheels of Hope Challenge</dc:title>
  <dc:subject>PptxGenJS Presentation</dc:subject>
  <dc:creator>PptxGenJS</dc:creator>
  <cp:lastModifiedBy>Adele Henderson</cp:lastModifiedBy>
  <cp:revision>5</cp:revision>
  <dcterms:created xsi:type="dcterms:W3CDTF">2026-05-05T11:10:14Z</dcterms:created>
  <dcterms:modified xsi:type="dcterms:W3CDTF">2026-05-19T14:10:37Z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1279300</vt:r8>
  </property>
  <property fmtid="{D5CDD505-2E9C-101B-9397-08002B2CF9AE}" pid="3" name="ContentTypeId">
    <vt:lpwstr>0x010100FE6BE14944D3EC4DACFAD5A049824CF8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dlc_DocIdItemGuid">
    <vt:lpwstr>1acd3fed-59fc-47e3-839c-b3acbf5aec14</vt:lpwstr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