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Lst>
  <p:notesMasterIdLst>
    <p:notesMasterId r:id="rId14"/>
  </p:notesMasterIdLst>
  <p:sldIdLst>
    <p:sldId id="278" r:id="rId4"/>
    <p:sldId id="279" r:id="rId5"/>
    <p:sldId id="256" r:id="rId6"/>
    <p:sldId id="786" r:id="rId7"/>
    <p:sldId id="780" r:id="rId8"/>
    <p:sldId id="778" r:id="rId9"/>
    <p:sldId id="787" r:id="rId10"/>
    <p:sldId id="794" r:id="rId11"/>
    <p:sldId id="259" r:id="rId12"/>
    <p:sldId id="276" r:id="rId13"/>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B4B8A"/>
    <a:srgbClr val="4FC8E8"/>
    <a:srgbClr val="EEED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E177CF-FDE0-411A-8456-EA29B9CE7E93}" v="20" dt="2026-06-04T18:58:42.3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934"/>
    <p:restoredTop sz="94610"/>
  </p:normalViewPr>
  <p:slideViewPr>
    <p:cSldViewPr snapToGrid="0" snapToObjects="1">
      <p:cViewPr varScale="1">
        <p:scale>
          <a:sx n="84" d="100"/>
          <a:sy n="84" d="100"/>
        </p:scale>
        <p:origin x="844" y="56"/>
      </p:cViewPr>
      <p:guideLst/>
    </p:cSldViewPr>
  </p:slideViewPr>
  <p:notesTextViewPr>
    <p:cViewPr>
      <p:scale>
        <a:sx n="1" d="1"/>
        <a:sy n="1" d="1"/>
      </p:scale>
      <p:origin x="0" y="0"/>
    </p:cViewPr>
  </p:notesTextViewPr>
  <p:sorterViewPr>
    <p:cViewPr>
      <p:scale>
        <a:sx n="100" d="100"/>
        <a:sy n="100" d="100"/>
      </p:scale>
      <p:origin x="0" y="-72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customXml" Target="../customXml/item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customXml" Target="../customXml/item4.xml"/><Relationship Id="rId5" Type="http://schemas.openxmlformats.org/officeDocument/2006/relationships/slide" Target="slides/slide2.xml"/><Relationship Id="rId15" Type="http://schemas.openxmlformats.org/officeDocument/2006/relationships/presProps" Target="presProps.xml"/><Relationship Id="rId23" Type="http://schemas.openxmlformats.org/officeDocument/2006/relationships/customXml" Target="../customXml/item3.xml"/><Relationship Id="rId10" Type="http://schemas.openxmlformats.org/officeDocument/2006/relationships/slide" Target="slides/slide7.xml"/><Relationship Id="rId19" Type="http://schemas.microsoft.com/office/2016/11/relationships/changesInfo" Target="changesInfos/changesInfo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 Id="rId22"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H" userId="db278859-e642-4dbd-a55b-76f2150d70a4" providerId="ADAL" clId="{5A18B9A8-BAD9-4709-854B-A727FAF5CE18}"/>
    <pc:docChg chg="undo redo custSel addSld delSld modSld sldOrd modMainMaster">
      <pc:chgData name="AH" userId="db278859-e642-4dbd-a55b-76f2150d70a4" providerId="ADAL" clId="{5A18B9A8-BAD9-4709-854B-A727FAF5CE18}" dt="2026-06-04T18:59:06.708" v="3687" actId="47"/>
      <pc:docMkLst>
        <pc:docMk/>
      </pc:docMkLst>
      <pc:sldChg chg="addSp delSp modSp add del mod">
        <pc:chgData name="AH" userId="db278859-e642-4dbd-a55b-76f2150d70a4" providerId="ADAL" clId="{5A18B9A8-BAD9-4709-854B-A727FAF5CE18}" dt="2026-05-27T12:30:39.214" v="1555" actId="20577"/>
        <pc:sldMkLst>
          <pc:docMk/>
          <pc:sldMk cId="0" sldId="256"/>
        </pc:sldMkLst>
        <pc:spChg chg="add mod ord">
          <ac:chgData name="AH" userId="db278859-e642-4dbd-a55b-76f2150d70a4" providerId="ADAL" clId="{5A18B9A8-BAD9-4709-854B-A727FAF5CE18}" dt="2026-05-14T10:25:23.561" v="446" actId="167"/>
          <ac:spMkLst>
            <pc:docMk/>
            <pc:sldMk cId="0" sldId="256"/>
            <ac:spMk id="2" creationId="{93DABC15-CB4D-5030-5A1E-CB3C2D73A959}"/>
          </ac:spMkLst>
        </pc:spChg>
        <pc:spChg chg="del">
          <ac:chgData name="AH" userId="db278859-e642-4dbd-a55b-76f2150d70a4" providerId="ADAL" clId="{5A18B9A8-BAD9-4709-854B-A727FAF5CE18}" dt="2026-05-14T10:11:51.632" v="16" actId="21"/>
          <ac:spMkLst>
            <pc:docMk/>
            <pc:sldMk cId="0" sldId="256"/>
            <ac:spMk id="3" creationId="{00000000-0000-0000-0000-000000000000}"/>
          </ac:spMkLst>
        </pc:spChg>
        <pc:spChg chg="del">
          <ac:chgData name="AH" userId="db278859-e642-4dbd-a55b-76f2150d70a4" providerId="ADAL" clId="{5A18B9A8-BAD9-4709-854B-A727FAF5CE18}" dt="2026-05-14T10:12:07.435" v="20" actId="21"/>
          <ac:spMkLst>
            <pc:docMk/>
            <pc:sldMk cId="0" sldId="256"/>
            <ac:spMk id="4" creationId="{00000000-0000-0000-0000-000000000000}"/>
          </ac:spMkLst>
        </pc:spChg>
        <pc:spChg chg="del">
          <ac:chgData name="AH" userId="db278859-e642-4dbd-a55b-76f2150d70a4" providerId="ADAL" clId="{5A18B9A8-BAD9-4709-854B-A727FAF5CE18}" dt="2026-05-14T10:12:13.547" v="22" actId="21"/>
          <ac:spMkLst>
            <pc:docMk/>
            <pc:sldMk cId="0" sldId="256"/>
            <ac:spMk id="5" creationId="{00000000-0000-0000-0000-000000000000}"/>
          </ac:spMkLst>
        </pc:spChg>
        <pc:spChg chg="del">
          <ac:chgData name="AH" userId="db278859-e642-4dbd-a55b-76f2150d70a4" providerId="ADAL" clId="{5A18B9A8-BAD9-4709-854B-A727FAF5CE18}" dt="2026-05-14T10:10:49.975" v="6" actId="478"/>
          <ac:spMkLst>
            <pc:docMk/>
            <pc:sldMk cId="0" sldId="256"/>
            <ac:spMk id="6" creationId="{00000000-0000-0000-0000-000000000000}"/>
          </ac:spMkLst>
        </pc:spChg>
        <pc:spChg chg="mod">
          <ac:chgData name="AH" userId="db278859-e642-4dbd-a55b-76f2150d70a4" providerId="ADAL" clId="{5A18B9A8-BAD9-4709-854B-A727FAF5CE18}" dt="2026-05-27T12:30:39.214" v="1555" actId="20577"/>
          <ac:spMkLst>
            <pc:docMk/>
            <pc:sldMk cId="0" sldId="256"/>
            <ac:spMk id="84" creationId="{8AB9C239-6798-6929-06F2-9745ED904D41}"/>
          </ac:spMkLst>
        </pc:spChg>
      </pc:sldChg>
      <pc:sldChg chg="addSp delSp modSp add del mod setBg">
        <pc:chgData name="AH" userId="db278859-e642-4dbd-a55b-76f2150d70a4" providerId="ADAL" clId="{5A18B9A8-BAD9-4709-854B-A727FAF5CE18}" dt="2026-06-04T18:59:02.326" v="3686" actId="20577"/>
        <pc:sldMkLst>
          <pc:docMk/>
          <pc:sldMk cId="0" sldId="259"/>
        </pc:sldMkLst>
        <pc:spChg chg="mod">
          <ac:chgData name="AH" userId="db278859-e642-4dbd-a55b-76f2150d70a4" providerId="ADAL" clId="{5A18B9A8-BAD9-4709-854B-A727FAF5CE18}" dt="2026-06-04T18:59:02.326" v="3686" actId="20577"/>
          <ac:spMkLst>
            <pc:docMk/>
            <pc:sldMk cId="0" sldId="259"/>
            <ac:spMk id="2" creationId="{6FA405F4-2448-CB67-8023-A8C1D029306A}"/>
          </ac:spMkLst>
        </pc:spChg>
        <pc:spChg chg="mod">
          <ac:chgData name="AH" userId="db278859-e642-4dbd-a55b-76f2150d70a4" providerId="ADAL" clId="{5A18B9A8-BAD9-4709-854B-A727FAF5CE18}" dt="2026-06-04T18:57:56.821" v="3572" actId="6549"/>
          <ac:spMkLst>
            <pc:docMk/>
            <pc:sldMk cId="0" sldId="259"/>
            <ac:spMk id="8" creationId="{00000000-0000-0000-0000-000000000000}"/>
          </ac:spMkLst>
        </pc:spChg>
      </pc:sldChg>
      <pc:sldChg chg="addSp delSp modSp del mod setBg">
        <pc:chgData name="AH" userId="db278859-e642-4dbd-a55b-76f2150d70a4" providerId="ADAL" clId="{5A18B9A8-BAD9-4709-854B-A727FAF5CE18}" dt="2026-06-04T15:32:28.717" v="2658" actId="47"/>
        <pc:sldMkLst>
          <pc:docMk/>
          <pc:sldMk cId="0" sldId="260"/>
        </pc:sldMkLst>
      </pc:sldChg>
      <pc:sldChg chg="addSp delSp modSp del mod ord setBg">
        <pc:chgData name="AH" userId="db278859-e642-4dbd-a55b-76f2150d70a4" providerId="ADAL" clId="{5A18B9A8-BAD9-4709-854B-A727FAF5CE18}" dt="2026-06-04T16:51:56.629" v="2839" actId="47"/>
        <pc:sldMkLst>
          <pc:docMk/>
          <pc:sldMk cId="0" sldId="261"/>
        </pc:sldMkLst>
      </pc:sldChg>
      <pc:sldChg chg="addSp delSp modSp del mod ord setBg">
        <pc:chgData name="AH" userId="db278859-e642-4dbd-a55b-76f2150d70a4" providerId="ADAL" clId="{5A18B9A8-BAD9-4709-854B-A727FAF5CE18}" dt="2026-06-04T15:32:29.585" v="2659" actId="47"/>
        <pc:sldMkLst>
          <pc:docMk/>
          <pc:sldMk cId="0" sldId="262"/>
        </pc:sldMkLst>
      </pc:sldChg>
      <pc:sldChg chg="addSp delSp modSp add del mod setBg">
        <pc:chgData name="AH" userId="db278859-e642-4dbd-a55b-76f2150d70a4" providerId="ADAL" clId="{5A18B9A8-BAD9-4709-854B-A727FAF5CE18}" dt="2026-06-04T18:59:06.708" v="3687" actId="47"/>
        <pc:sldMkLst>
          <pc:docMk/>
          <pc:sldMk cId="0" sldId="268"/>
        </pc:sldMkLst>
        <pc:spChg chg="mod">
          <ac:chgData name="AH" userId="db278859-e642-4dbd-a55b-76f2150d70a4" providerId="ADAL" clId="{5A18B9A8-BAD9-4709-854B-A727FAF5CE18}" dt="2026-05-14T11:35:53.389" v="981" actId="207"/>
          <ac:spMkLst>
            <pc:docMk/>
            <pc:sldMk cId="0" sldId="268"/>
            <ac:spMk id="2" creationId="{00000000-0000-0000-0000-000000000000}"/>
          </ac:spMkLst>
        </pc:spChg>
        <pc:spChg chg="del">
          <ac:chgData name="AH" userId="db278859-e642-4dbd-a55b-76f2150d70a4" providerId="ADAL" clId="{5A18B9A8-BAD9-4709-854B-A727FAF5CE18}" dt="2026-05-14T10:49:00.064" v="657" actId="21"/>
          <ac:spMkLst>
            <pc:docMk/>
            <pc:sldMk cId="0" sldId="268"/>
            <ac:spMk id="3" creationId="{00000000-0000-0000-0000-000000000000}"/>
          </ac:spMkLst>
        </pc:spChg>
        <pc:spChg chg="del mod">
          <ac:chgData name="AH" userId="db278859-e642-4dbd-a55b-76f2150d70a4" providerId="ADAL" clId="{5A18B9A8-BAD9-4709-854B-A727FAF5CE18}" dt="2026-06-04T16:54:22.273" v="3228" actId="1076"/>
          <ac:spMkLst>
            <pc:docMk/>
            <pc:sldMk cId="0" sldId="268"/>
            <ac:spMk id="4" creationId="{00000000-0000-0000-0000-000000000000}"/>
          </ac:spMkLst>
        </pc:spChg>
        <pc:spChg chg="del mod">
          <ac:chgData name="AH" userId="db278859-e642-4dbd-a55b-76f2150d70a4" providerId="ADAL" clId="{5A18B9A8-BAD9-4709-854B-A727FAF5CE18}" dt="2026-06-04T16:54:22.273" v="3228" actId="1076"/>
          <ac:spMkLst>
            <pc:docMk/>
            <pc:sldMk cId="0" sldId="268"/>
            <ac:spMk id="5" creationId="{00000000-0000-0000-0000-000000000000}"/>
          </ac:spMkLst>
        </pc:spChg>
        <pc:spChg chg="del mod">
          <ac:chgData name="AH" userId="db278859-e642-4dbd-a55b-76f2150d70a4" providerId="ADAL" clId="{5A18B9A8-BAD9-4709-854B-A727FAF5CE18}" dt="2026-06-04T16:54:22.273" v="3228" actId="1076"/>
          <ac:spMkLst>
            <pc:docMk/>
            <pc:sldMk cId="0" sldId="268"/>
            <ac:spMk id="6" creationId="{00000000-0000-0000-0000-000000000000}"/>
          </ac:spMkLst>
        </pc:spChg>
        <pc:spChg chg="mod">
          <ac:chgData name="AH" userId="db278859-e642-4dbd-a55b-76f2150d70a4" providerId="ADAL" clId="{5A18B9A8-BAD9-4709-854B-A727FAF5CE18}" dt="2026-06-04T16:54:22.273" v="3228" actId="1076"/>
          <ac:spMkLst>
            <pc:docMk/>
            <pc:sldMk cId="0" sldId="268"/>
            <ac:spMk id="7" creationId="{00000000-0000-0000-0000-000000000000}"/>
          </ac:spMkLst>
        </pc:spChg>
        <pc:spChg chg="mod">
          <ac:chgData name="AH" userId="db278859-e642-4dbd-a55b-76f2150d70a4" providerId="ADAL" clId="{5A18B9A8-BAD9-4709-854B-A727FAF5CE18}" dt="2026-06-04T16:54:22.273" v="3228" actId="1076"/>
          <ac:spMkLst>
            <pc:docMk/>
            <pc:sldMk cId="0" sldId="268"/>
            <ac:spMk id="8" creationId="{00000000-0000-0000-0000-000000000000}"/>
          </ac:spMkLst>
        </pc:spChg>
        <pc:spChg chg="mod">
          <ac:chgData name="AH" userId="db278859-e642-4dbd-a55b-76f2150d70a4" providerId="ADAL" clId="{5A18B9A8-BAD9-4709-854B-A727FAF5CE18}" dt="2026-06-04T16:54:22.273" v="3228" actId="1076"/>
          <ac:spMkLst>
            <pc:docMk/>
            <pc:sldMk cId="0" sldId="268"/>
            <ac:spMk id="9" creationId="{00000000-0000-0000-0000-000000000000}"/>
          </ac:spMkLst>
        </pc:spChg>
        <pc:spChg chg="mod">
          <ac:chgData name="AH" userId="db278859-e642-4dbd-a55b-76f2150d70a4" providerId="ADAL" clId="{5A18B9A8-BAD9-4709-854B-A727FAF5CE18}" dt="2026-06-04T16:54:22.273" v="3228" actId="1076"/>
          <ac:spMkLst>
            <pc:docMk/>
            <pc:sldMk cId="0" sldId="268"/>
            <ac:spMk id="10" creationId="{00000000-0000-0000-0000-000000000000}"/>
          </ac:spMkLst>
        </pc:spChg>
        <pc:spChg chg="mod">
          <ac:chgData name="AH" userId="db278859-e642-4dbd-a55b-76f2150d70a4" providerId="ADAL" clId="{5A18B9A8-BAD9-4709-854B-A727FAF5CE18}" dt="2026-06-04T16:54:22.273" v="3228" actId="1076"/>
          <ac:spMkLst>
            <pc:docMk/>
            <pc:sldMk cId="0" sldId="268"/>
            <ac:spMk id="11" creationId="{00000000-0000-0000-0000-000000000000}"/>
          </ac:spMkLst>
        </pc:spChg>
        <pc:spChg chg="del">
          <ac:chgData name="AH" userId="db278859-e642-4dbd-a55b-76f2150d70a4" providerId="ADAL" clId="{5A18B9A8-BAD9-4709-854B-A727FAF5CE18}" dt="2026-06-04T16:54:04.231" v="3227" actId="478"/>
          <ac:spMkLst>
            <pc:docMk/>
            <pc:sldMk cId="0" sldId="268"/>
            <ac:spMk id="12" creationId="{00000000-0000-0000-0000-000000000000}"/>
          </ac:spMkLst>
        </pc:spChg>
        <pc:spChg chg="del">
          <ac:chgData name="AH" userId="db278859-e642-4dbd-a55b-76f2150d70a4" providerId="ADAL" clId="{5A18B9A8-BAD9-4709-854B-A727FAF5CE18}" dt="2026-06-04T16:54:04.231" v="3227" actId="478"/>
          <ac:spMkLst>
            <pc:docMk/>
            <pc:sldMk cId="0" sldId="268"/>
            <ac:spMk id="13" creationId="{00000000-0000-0000-0000-000000000000}"/>
          </ac:spMkLst>
        </pc:spChg>
        <pc:spChg chg="del">
          <ac:chgData name="AH" userId="db278859-e642-4dbd-a55b-76f2150d70a4" providerId="ADAL" clId="{5A18B9A8-BAD9-4709-854B-A727FAF5CE18}" dt="2026-06-04T16:54:04.231" v="3227" actId="478"/>
          <ac:spMkLst>
            <pc:docMk/>
            <pc:sldMk cId="0" sldId="268"/>
            <ac:spMk id="14" creationId="{00000000-0000-0000-0000-000000000000}"/>
          </ac:spMkLst>
        </pc:spChg>
        <pc:spChg chg="del mod">
          <ac:chgData name="AH" userId="db278859-e642-4dbd-a55b-76f2150d70a4" providerId="ADAL" clId="{5A18B9A8-BAD9-4709-854B-A727FAF5CE18}" dt="2026-06-04T16:54:04.231" v="3227" actId="478"/>
          <ac:spMkLst>
            <pc:docMk/>
            <pc:sldMk cId="0" sldId="268"/>
            <ac:spMk id="15" creationId="{00000000-0000-0000-0000-000000000000}"/>
          </ac:spMkLst>
        </pc:spChg>
        <pc:spChg chg="mod">
          <ac:chgData name="AH" userId="db278859-e642-4dbd-a55b-76f2150d70a4" providerId="ADAL" clId="{5A18B9A8-BAD9-4709-854B-A727FAF5CE18}" dt="2026-06-04T16:53:20.892" v="3068" actId="20577"/>
          <ac:spMkLst>
            <pc:docMk/>
            <pc:sldMk cId="0" sldId="268"/>
            <ac:spMk id="18" creationId="{00000000-0000-0000-0000-000000000000}"/>
          </ac:spMkLst>
        </pc:spChg>
        <pc:spChg chg="mod">
          <ac:chgData name="AH" userId="db278859-e642-4dbd-a55b-76f2150d70a4" providerId="ADAL" clId="{5A18B9A8-BAD9-4709-854B-A727FAF5CE18}" dt="2026-05-27T12:35:37.953" v="1600" actId="20577"/>
          <ac:spMkLst>
            <pc:docMk/>
            <pc:sldMk cId="0" sldId="268"/>
            <ac:spMk id="20" creationId="{672ABFEE-6858-BF2C-F842-F43DFEF13C81}"/>
          </ac:spMkLst>
        </pc:spChg>
      </pc:sldChg>
      <pc:sldChg chg="addSp delSp modSp add del mod setBg">
        <pc:chgData name="AH" userId="db278859-e642-4dbd-a55b-76f2150d70a4" providerId="ADAL" clId="{5A18B9A8-BAD9-4709-854B-A727FAF5CE18}" dt="2026-06-04T15:32:43.137" v="2663" actId="47"/>
        <pc:sldMkLst>
          <pc:docMk/>
          <pc:sldMk cId="0" sldId="269"/>
        </pc:sldMkLst>
      </pc:sldChg>
      <pc:sldChg chg="addSp delSp modSp add del mod setBg">
        <pc:chgData name="AH" userId="db278859-e642-4dbd-a55b-76f2150d70a4" providerId="ADAL" clId="{5A18B9A8-BAD9-4709-854B-A727FAF5CE18}" dt="2026-06-04T15:32:44.140" v="2664" actId="47"/>
        <pc:sldMkLst>
          <pc:docMk/>
          <pc:sldMk cId="0" sldId="270"/>
        </pc:sldMkLst>
      </pc:sldChg>
      <pc:sldChg chg="addSp delSp modSp del mod setBg">
        <pc:chgData name="AH" userId="db278859-e642-4dbd-a55b-76f2150d70a4" providerId="ADAL" clId="{5A18B9A8-BAD9-4709-854B-A727FAF5CE18}" dt="2026-06-04T15:32:51.331" v="2665" actId="47"/>
        <pc:sldMkLst>
          <pc:docMk/>
          <pc:sldMk cId="0" sldId="271"/>
        </pc:sldMkLst>
      </pc:sldChg>
      <pc:sldChg chg="addSp modSp mod">
        <pc:chgData name="AH" userId="db278859-e642-4dbd-a55b-76f2150d70a4" providerId="ADAL" clId="{5A18B9A8-BAD9-4709-854B-A727FAF5CE18}" dt="2026-05-27T12:40:17.957" v="1624" actId="20577"/>
        <pc:sldMkLst>
          <pc:docMk/>
          <pc:sldMk cId="1809532554" sldId="276"/>
        </pc:sldMkLst>
        <pc:spChg chg="mod">
          <ac:chgData name="AH" userId="db278859-e642-4dbd-a55b-76f2150d70a4" providerId="ADAL" clId="{5A18B9A8-BAD9-4709-854B-A727FAF5CE18}" dt="2026-05-27T12:40:13.600" v="1622" actId="20577"/>
          <ac:spMkLst>
            <pc:docMk/>
            <pc:sldMk cId="1809532554" sldId="276"/>
            <ac:spMk id="3" creationId="{5EAABC07-A6E6-E052-5268-57A029473B01}"/>
          </ac:spMkLst>
        </pc:spChg>
        <pc:spChg chg="add mod">
          <ac:chgData name="AH" userId="db278859-e642-4dbd-a55b-76f2150d70a4" providerId="ADAL" clId="{5A18B9A8-BAD9-4709-854B-A727FAF5CE18}" dt="2026-05-27T12:40:17.957" v="1624" actId="20577"/>
          <ac:spMkLst>
            <pc:docMk/>
            <pc:sldMk cId="1809532554" sldId="276"/>
            <ac:spMk id="4" creationId="{1DBB6E40-1338-1FEC-7D8F-0CF0E61E5D47}"/>
          </ac:spMkLst>
        </pc:spChg>
      </pc:sldChg>
      <pc:sldChg chg="addSp delSp modSp add mod">
        <pc:chgData name="AH" userId="db278859-e642-4dbd-a55b-76f2150d70a4" providerId="ADAL" clId="{5A18B9A8-BAD9-4709-854B-A727FAF5CE18}" dt="2026-06-04T16:57:09.715" v="3378" actId="6549"/>
        <pc:sldMkLst>
          <pc:docMk/>
          <pc:sldMk cId="2737732890" sldId="278"/>
        </pc:sldMkLst>
        <pc:spChg chg="add mod">
          <ac:chgData name="AH" userId="db278859-e642-4dbd-a55b-76f2150d70a4" providerId="ADAL" clId="{5A18B9A8-BAD9-4709-854B-A727FAF5CE18}" dt="2026-05-27T12:30:00.999" v="1547" actId="20577"/>
          <ac:spMkLst>
            <pc:docMk/>
            <pc:sldMk cId="2737732890" sldId="278"/>
            <ac:spMk id="3" creationId="{00000000-0000-0000-0000-000000000000}"/>
          </ac:spMkLst>
        </pc:spChg>
        <pc:spChg chg="add mod">
          <ac:chgData name="AH" userId="db278859-e642-4dbd-a55b-76f2150d70a4" providerId="ADAL" clId="{5A18B9A8-BAD9-4709-854B-A727FAF5CE18}" dt="2026-06-04T13:45:47.830" v="1641" actId="20577"/>
          <ac:spMkLst>
            <pc:docMk/>
            <pc:sldMk cId="2737732890" sldId="278"/>
            <ac:spMk id="5" creationId="{00000000-0000-0000-0000-000000000000}"/>
          </ac:spMkLst>
        </pc:spChg>
        <pc:spChg chg="add mod">
          <ac:chgData name="AH" userId="db278859-e642-4dbd-a55b-76f2150d70a4" providerId="ADAL" clId="{5A18B9A8-BAD9-4709-854B-A727FAF5CE18}" dt="2026-06-04T16:57:09.715" v="3378" actId="6549"/>
          <ac:spMkLst>
            <pc:docMk/>
            <pc:sldMk cId="2737732890" sldId="278"/>
            <ac:spMk id="6" creationId="{00000000-0000-0000-0000-000000000000}"/>
          </ac:spMkLst>
        </pc:spChg>
        <pc:spChg chg="mod">
          <ac:chgData name="AH" userId="db278859-e642-4dbd-a55b-76f2150d70a4" providerId="ADAL" clId="{5A18B9A8-BAD9-4709-854B-A727FAF5CE18}" dt="2026-05-27T12:30:06.441" v="1549" actId="20577"/>
          <ac:spMkLst>
            <pc:docMk/>
            <pc:sldMk cId="2737732890" sldId="278"/>
            <ac:spMk id="8" creationId="{0DDB17B4-F1A2-90AB-493F-4069EC9AB31A}"/>
          </ac:spMkLst>
        </pc:spChg>
        <pc:spChg chg="add mod ord">
          <ac:chgData name="AH" userId="db278859-e642-4dbd-a55b-76f2150d70a4" providerId="ADAL" clId="{5A18B9A8-BAD9-4709-854B-A727FAF5CE18}" dt="2026-05-15T08:51:06.978" v="1064" actId="1076"/>
          <ac:spMkLst>
            <pc:docMk/>
            <pc:sldMk cId="2737732890" sldId="278"/>
            <ac:spMk id="10" creationId="{9A53BB32-1700-8CAE-20B0-E5774EF6FDBB}"/>
          </ac:spMkLst>
        </pc:spChg>
        <pc:picChg chg="add mod">
          <ac:chgData name="AH" userId="db278859-e642-4dbd-a55b-76f2150d70a4" providerId="ADAL" clId="{5A18B9A8-BAD9-4709-854B-A727FAF5CE18}" dt="2026-05-14T10:30:54.996" v="459"/>
          <ac:picMkLst>
            <pc:docMk/>
            <pc:sldMk cId="2737732890" sldId="278"/>
            <ac:picMk id="11" creationId="{A325027E-CDE0-3F3F-8EBB-4B8CC6FA5F52}"/>
          </ac:picMkLst>
        </pc:picChg>
      </pc:sldChg>
      <pc:sldChg chg="addSp delSp modSp add mod setBg">
        <pc:chgData name="AH" userId="db278859-e642-4dbd-a55b-76f2150d70a4" providerId="ADAL" clId="{5A18B9A8-BAD9-4709-854B-A727FAF5CE18}" dt="2026-06-04T16:56:53.848" v="3375" actId="13926"/>
        <pc:sldMkLst>
          <pc:docMk/>
          <pc:sldMk cId="3025787196" sldId="279"/>
        </pc:sldMkLst>
        <pc:spChg chg="mod">
          <ac:chgData name="AH" userId="db278859-e642-4dbd-a55b-76f2150d70a4" providerId="ADAL" clId="{5A18B9A8-BAD9-4709-854B-A727FAF5CE18}" dt="2026-06-04T16:56:53.848" v="3375" actId="13926"/>
          <ac:spMkLst>
            <pc:docMk/>
            <pc:sldMk cId="3025787196" sldId="279"/>
            <ac:spMk id="3" creationId="{D21E330A-2777-438B-19EB-B908886264E6}"/>
          </ac:spMkLst>
        </pc:spChg>
        <pc:spChg chg="mod">
          <ac:chgData name="AH" userId="db278859-e642-4dbd-a55b-76f2150d70a4" providerId="ADAL" clId="{5A18B9A8-BAD9-4709-854B-A727FAF5CE18}" dt="2026-06-04T16:54:33.928" v="3236" actId="20577"/>
          <ac:spMkLst>
            <pc:docMk/>
            <pc:sldMk cId="3025787196" sldId="279"/>
            <ac:spMk id="8" creationId="{DA0BF0A5-D059-F705-D773-DAECB6D48AC2}"/>
          </ac:spMkLst>
        </pc:spChg>
        <pc:spChg chg="mod">
          <ac:chgData name="AH" userId="db278859-e642-4dbd-a55b-76f2150d70a4" providerId="ADAL" clId="{5A18B9A8-BAD9-4709-854B-A727FAF5CE18}" dt="2026-05-14T10:21:56.573" v="415" actId="1076"/>
          <ac:spMkLst>
            <pc:docMk/>
            <pc:sldMk cId="3025787196" sldId="279"/>
            <ac:spMk id="15" creationId="{F1A46984-4E58-BD33-0CC2-C9ADACD17ED6}"/>
          </ac:spMkLst>
        </pc:spChg>
        <pc:spChg chg="mod">
          <ac:chgData name="AH" userId="db278859-e642-4dbd-a55b-76f2150d70a4" providerId="ADAL" clId="{5A18B9A8-BAD9-4709-854B-A727FAF5CE18}" dt="2026-05-14T10:21:56.573" v="415" actId="1076"/>
          <ac:spMkLst>
            <pc:docMk/>
            <pc:sldMk cId="3025787196" sldId="279"/>
            <ac:spMk id="17" creationId="{1C21156F-1557-6CF6-1884-C866C2D07FC4}"/>
          </ac:spMkLst>
        </pc:spChg>
        <pc:spChg chg="mod">
          <ac:chgData name="AH" userId="db278859-e642-4dbd-a55b-76f2150d70a4" providerId="ADAL" clId="{5A18B9A8-BAD9-4709-854B-A727FAF5CE18}" dt="2026-06-04T16:54:44.011" v="3263" actId="20577"/>
          <ac:spMkLst>
            <pc:docMk/>
            <pc:sldMk cId="3025787196" sldId="279"/>
            <ac:spMk id="19" creationId="{7CEBCBD3-E597-E5CA-E29E-6AF23FF39E30}"/>
          </ac:spMkLst>
        </pc:spChg>
        <pc:spChg chg="del mod">
          <ac:chgData name="AH" userId="db278859-e642-4dbd-a55b-76f2150d70a4" providerId="ADAL" clId="{5A18B9A8-BAD9-4709-854B-A727FAF5CE18}" dt="2026-06-04T16:55:55.767" v="3351" actId="478"/>
          <ac:spMkLst>
            <pc:docMk/>
            <pc:sldMk cId="3025787196" sldId="279"/>
            <ac:spMk id="20" creationId="{2B3E284E-8797-1F35-1796-0F8925751B7B}"/>
          </ac:spMkLst>
        </pc:spChg>
        <pc:spChg chg="del mod">
          <ac:chgData name="AH" userId="db278859-e642-4dbd-a55b-76f2150d70a4" providerId="ADAL" clId="{5A18B9A8-BAD9-4709-854B-A727FAF5CE18}" dt="2026-06-04T16:55:55.767" v="3351" actId="478"/>
          <ac:spMkLst>
            <pc:docMk/>
            <pc:sldMk cId="3025787196" sldId="279"/>
            <ac:spMk id="21" creationId="{48C238A7-38C9-9C27-939B-9063AD9618FF}"/>
          </ac:spMkLst>
        </pc:spChg>
        <pc:spChg chg="del mod">
          <ac:chgData name="AH" userId="db278859-e642-4dbd-a55b-76f2150d70a4" providerId="ADAL" clId="{5A18B9A8-BAD9-4709-854B-A727FAF5CE18}" dt="2026-06-04T16:55:55.767" v="3351" actId="478"/>
          <ac:spMkLst>
            <pc:docMk/>
            <pc:sldMk cId="3025787196" sldId="279"/>
            <ac:spMk id="22" creationId="{99C4CA5B-D4E3-F500-768F-4277B96A0442}"/>
          </ac:spMkLst>
        </pc:spChg>
        <pc:spChg chg="del mod">
          <ac:chgData name="AH" userId="db278859-e642-4dbd-a55b-76f2150d70a4" providerId="ADAL" clId="{5A18B9A8-BAD9-4709-854B-A727FAF5CE18}" dt="2026-06-04T16:55:55.767" v="3351" actId="478"/>
          <ac:spMkLst>
            <pc:docMk/>
            <pc:sldMk cId="3025787196" sldId="279"/>
            <ac:spMk id="23" creationId="{31F8CEE0-A0D6-9943-6C08-44EF1107A68D}"/>
          </ac:spMkLst>
        </pc:spChg>
        <pc:spChg chg="del mod">
          <ac:chgData name="AH" userId="db278859-e642-4dbd-a55b-76f2150d70a4" providerId="ADAL" clId="{5A18B9A8-BAD9-4709-854B-A727FAF5CE18}" dt="2026-06-04T16:55:55.767" v="3351" actId="478"/>
          <ac:spMkLst>
            <pc:docMk/>
            <pc:sldMk cId="3025787196" sldId="279"/>
            <ac:spMk id="25" creationId="{3C3E53CA-AB55-887F-7BA3-D76D4BAC402C}"/>
          </ac:spMkLst>
        </pc:spChg>
        <pc:spChg chg="mod">
          <ac:chgData name="AH" userId="db278859-e642-4dbd-a55b-76f2150d70a4" providerId="ADAL" clId="{5A18B9A8-BAD9-4709-854B-A727FAF5CE18}" dt="2026-06-04T16:56:41.117" v="3367" actId="1076"/>
          <ac:spMkLst>
            <pc:docMk/>
            <pc:sldMk cId="3025787196" sldId="279"/>
            <ac:spMk id="26" creationId="{B1B31C8A-FF9D-BDD8-5A28-406207A79213}"/>
          </ac:spMkLst>
        </pc:spChg>
        <pc:spChg chg="mod">
          <ac:chgData name="AH" userId="db278859-e642-4dbd-a55b-76f2150d70a4" providerId="ADAL" clId="{5A18B9A8-BAD9-4709-854B-A727FAF5CE18}" dt="2026-06-04T16:56:41.117" v="3367" actId="1076"/>
          <ac:spMkLst>
            <pc:docMk/>
            <pc:sldMk cId="3025787196" sldId="279"/>
            <ac:spMk id="27" creationId="{3042BE01-8E34-E3DD-B3D9-B44E8E16F9BE}"/>
          </ac:spMkLst>
        </pc:spChg>
        <pc:spChg chg="mod">
          <ac:chgData name="AH" userId="db278859-e642-4dbd-a55b-76f2150d70a4" providerId="ADAL" clId="{5A18B9A8-BAD9-4709-854B-A727FAF5CE18}" dt="2026-06-04T16:56:41.117" v="3367" actId="1076"/>
          <ac:spMkLst>
            <pc:docMk/>
            <pc:sldMk cId="3025787196" sldId="279"/>
            <ac:spMk id="28" creationId="{70047D24-4D53-A244-6056-83CF5C57E926}"/>
          </ac:spMkLst>
        </pc:spChg>
        <pc:spChg chg="mod">
          <ac:chgData name="AH" userId="db278859-e642-4dbd-a55b-76f2150d70a4" providerId="ADAL" clId="{5A18B9A8-BAD9-4709-854B-A727FAF5CE18}" dt="2026-06-04T16:56:41.117" v="3367" actId="1076"/>
          <ac:spMkLst>
            <pc:docMk/>
            <pc:sldMk cId="3025787196" sldId="279"/>
            <ac:spMk id="29" creationId="{5F3D258B-EF0C-92D5-7E14-E0EB0A4889FC}"/>
          </ac:spMkLst>
        </pc:spChg>
        <pc:spChg chg="mod">
          <ac:chgData name="AH" userId="db278859-e642-4dbd-a55b-76f2150d70a4" providerId="ADAL" clId="{5A18B9A8-BAD9-4709-854B-A727FAF5CE18}" dt="2026-06-04T16:56:17.035" v="3361" actId="20577"/>
          <ac:spMkLst>
            <pc:docMk/>
            <pc:sldMk cId="3025787196" sldId="279"/>
            <ac:spMk id="32" creationId="{FF6BBCA6-F313-DDD8-5169-6DA102667442}"/>
          </ac:spMkLst>
        </pc:spChg>
        <pc:spChg chg="mod">
          <ac:chgData name="AH" userId="db278859-e642-4dbd-a55b-76f2150d70a4" providerId="ADAL" clId="{5A18B9A8-BAD9-4709-854B-A727FAF5CE18}" dt="2026-06-04T16:55:14.486" v="3280" actId="20577"/>
          <ac:spMkLst>
            <pc:docMk/>
            <pc:sldMk cId="3025787196" sldId="279"/>
            <ac:spMk id="35" creationId="{14BA5D7D-8D3A-7B3F-C6D1-08BDAE092EFF}"/>
          </ac:spMkLst>
        </pc:spChg>
        <pc:spChg chg="mod">
          <ac:chgData name="AH" userId="db278859-e642-4dbd-a55b-76f2150d70a4" providerId="ADAL" clId="{5A18B9A8-BAD9-4709-854B-A727FAF5CE18}" dt="2026-05-14T10:21:56.573" v="415" actId="1076"/>
          <ac:spMkLst>
            <pc:docMk/>
            <pc:sldMk cId="3025787196" sldId="279"/>
            <ac:spMk id="37" creationId="{25F4066C-A307-8CE5-B22F-C9961DFA4E01}"/>
          </ac:spMkLst>
        </pc:spChg>
        <pc:spChg chg="mod">
          <ac:chgData name="AH" userId="db278859-e642-4dbd-a55b-76f2150d70a4" providerId="ADAL" clId="{5A18B9A8-BAD9-4709-854B-A727FAF5CE18}" dt="2026-06-04T16:56:22.761" v="3365" actId="6549"/>
          <ac:spMkLst>
            <pc:docMk/>
            <pc:sldMk cId="3025787196" sldId="279"/>
            <ac:spMk id="38" creationId="{0B3DCA45-CDC9-15EF-BBFD-B46C68B113B1}"/>
          </ac:spMkLst>
        </pc:spChg>
        <pc:spChg chg="mod">
          <ac:chgData name="AH" userId="db278859-e642-4dbd-a55b-76f2150d70a4" providerId="ADAL" clId="{5A18B9A8-BAD9-4709-854B-A727FAF5CE18}" dt="2026-06-04T16:55:46.850" v="3350" actId="20577"/>
          <ac:spMkLst>
            <pc:docMk/>
            <pc:sldMk cId="3025787196" sldId="279"/>
            <ac:spMk id="40" creationId="{BD5C9E22-8B52-A359-CE0F-6BF5D5DD64D6}"/>
          </ac:spMkLst>
        </pc:spChg>
        <pc:spChg chg="del">
          <ac:chgData name="AH" userId="db278859-e642-4dbd-a55b-76f2150d70a4" providerId="ADAL" clId="{5A18B9A8-BAD9-4709-854B-A727FAF5CE18}" dt="2026-06-04T16:56:33.389" v="3366" actId="478"/>
          <ac:spMkLst>
            <pc:docMk/>
            <pc:sldMk cId="3025787196" sldId="279"/>
            <ac:spMk id="41" creationId="{5B5A8AD2-EB84-CA9D-CCD9-4946B78B1EC9}"/>
          </ac:spMkLst>
        </pc:spChg>
        <pc:spChg chg="mod">
          <ac:chgData name="AH" userId="db278859-e642-4dbd-a55b-76f2150d70a4" providerId="ADAL" clId="{5A18B9A8-BAD9-4709-854B-A727FAF5CE18}" dt="2026-05-14T10:21:56.573" v="415" actId="1076"/>
          <ac:spMkLst>
            <pc:docMk/>
            <pc:sldMk cId="3025787196" sldId="279"/>
            <ac:spMk id="42" creationId="{E1AF28E7-82E0-6DF9-A0A4-C7A36CEC3DCB}"/>
          </ac:spMkLst>
        </pc:spChg>
        <pc:spChg chg="del mod">
          <ac:chgData name="AH" userId="db278859-e642-4dbd-a55b-76f2150d70a4" providerId="ADAL" clId="{5A18B9A8-BAD9-4709-854B-A727FAF5CE18}" dt="2026-06-04T16:56:33.389" v="3366" actId="478"/>
          <ac:spMkLst>
            <pc:docMk/>
            <pc:sldMk cId="3025787196" sldId="279"/>
            <ac:spMk id="43" creationId="{30AC79B8-7A8A-633D-B87E-5101C797190E}"/>
          </ac:spMkLst>
        </pc:spChg>
        <pc:spChg chg="del">
          <ac:chgData name="AH" userId="db278859-e642-4dbd-a55b-76f2150d70a4" providerId="ADAL" clId="{5A18B9A8-BAD9-4709-854B-A727FAF5CE18}" dt="2026-06-04T16:56:33.389" v="3366" actId="478"/>
          <ac:spMkLst>
            <pc:docMk/>
            <pc:sldMk cId="3025787196" sldId="279"/>
            <ac:spMk id="45" creationId="{E3D68943-D0DF-98BD-EF88-71249DF33E73}"/>
          </ac:spMkLst>
        </pc:spChg>
        <pc:spChg chg="mod">
          <ac:chgData name="AH" userId="db278859-e642-4dbd-a55b-76f2150d70a4" providerId="ADAL" clId="{5A18B9A8-BAD9-4709-854B-A727FAF5CE18}" dt="2026-06-04T16:56:41.117" v="3367" actId="1076"/>
          <ac:spMkLst>
            <pc:docMk/>
            <pc:sldMk cId="3025787196" sldId="279"/>
            <ac:spMk id="46" creationId="{58149A40-D44C-2B8C-10C6-F772D8E30C0A}"/>
          </ac:spMkLst>
        </pc:spChg>
        <pc:spChg chg="del">
          <ac:chgData name="AH" userId="db278859-e642-4dbd-a55b-76f2150d70a4" providerId="ADAL" clId="{5A18B9A8-BAD9-4709-854B-A727FAF5CE18}" dt="2026-06-04T16:56:33.389" v="3366" actId="478"/>
          <ac:spMkLst>
            <pc:docMk/>
            <pc:sldMk cId="3025787196" sldId="279"/>
            <ac:spMk id="47" creationId="{60FBD8DD-A7FB-79CD-66AF-72B96287A2ED}"/>
          </ac:spMkLst>
        </pc:spChg>
        <pc:spChg chg="mod">
          <ac:chgData name="AH" userId="db278859-e642-4dbd-a55b-76f2150d70a4" providerId="ADAL" clId="{5A18B9A8-BAD9-4709-854B-A727FAF5CE18}" dt="2026-06-04T16:56:41.117" v="3367" actId="1076"/>
          <ac:spMkLst>
            <pc:docMk/>
            <pc:sldMk cId="3025787196" sldId="279"/>
            <ac:spMk id="48" creationId="{9965ABC3-5F34-55DD-F554-4B354354745F}"/>
          </ac:spMkLst>
        </pc:spChg>
        <pc:spChg chg="mod">
          <ac:chgData name="AH" userId="db278859-e642-4dbd-a55b-76f2150d70a4" providerId="ADAL" clId="{5A18B9A8-BAD9-4709-854B-A727FAF5CE18}" dt="2026-06-04T16:56:41.117" v="3367" actId="1076"/>
          <ac:spMkLst>
            <pc:docMk/>
            <pc:sldMk cId="3025787196" sldId="279"/>
            <ac:spMk id="50" creationId="{D28F2CEE-1148-3F92-7EA6-FDB77699D66C}"/>
          </ac:spMkLst>
        </pc:spChg>
        <pc:spChg chg="add mod">
          <ac:chgData name="AH" userId="db278859-e642-4dbd-a55b-76f2150d70a4" providerId="ADAL" clId="{5A18B9A8-BAD9-4709-854B-A727FAF5CE18}" dt="2026-06-04T16:56:41.117" v="3367" actId="1076"/>
          <ac:spMkLst>
            <pc:docMk/>
            <pc:sldMk cId="3025787196" sldId="279"/>
            <ac:spMk id="51" creationId="{7D356832-43B6-AC93-8477-64D47A15C994}"/>
          </ac:spMkLst>
        </pc:spChg>
        <pc:spChg chg="mod">
          <ac:chgData name="AH" userId="db278859-e642-4dbd-a55b-76f2150d70a4" providerId="ADAL" clId="{5A18B9A8-BAD9-4709-854B-A727FAF5CE18}" dt="2026-05-27T12:30:15.366" v="1553" actId="20577"/>
          <ac:spMkLst>
            <pc:docMk/>
            <pc:sldMk cId="3025787196" sldId="279"/>
            <ac:spMk id="56" creationId="{F00C3E9E-E6F0-9B54-517C-B1EAE905BF35}"/>
          </ac:spMkLst>
        </pc:spChg>
        <pc:picChg chg="del">
          <ac:chgData name="AH" userId="db278859-e642-4dbd-a55b-76f2150d70a4" providerId="ADAL" clId="{5A18B9A8-BAD9-4709-854B-A727FAF5CE18}" dt="2026-06-04T16:55:55.767" v="3351" actId="478"/>
          <ac:picMkLst>
            <pc:docMk/>
            <pc:sldMk cId="3025787196" sldId="279"/>
            <ac:picMk id="24" creationId="{AA13D767-F697-E8C7-7A8C-89082F986C6A}"/>
          </ac:picMkLst>
        </pc:picChg>
        <pc:picChg chg="del">
          <ac:chgData name="AH" userId="db278859-e642-4dbd-a55b-76f2150d70a4" providerId="ADAL" clId="{5A18B9A8-BAD9-4709-854B-A727FAF5CE18}" dt="2026-06-04T16:56:33.389" v="3366" actId="478"/>
          <ac:picMkLst>
            <pc:docMk/>
            <pc:sldMk cId="3025787196" sldId="279"/>
            <ac:picMk id="44" creationId="{6F014748-0072-FAE2-0540-9A494F0AC5C6}"/>
          </ac:picMkLst>
        </pc:picChg>
        <pc:picChg chg="mod">
          <ac:chgData name="AH" userId="db278859-e642-4dbd-a55b-76f2150d70a4" providerId="ADAL" clId="{5A18B9A8-BAD9-4709-854B-A727FAF5CE18}" dt="2026-06-04T16:56:41.117" v="3367" actId="1076"/>
          <ac:picMkLst>
            <pc:docMk/>
            <pc:sldMk cId="3025787196" sldId="279"/>
            <ac:picMk id="49" creationId="{D6B02CBC-D3E0-6C18-93ED-93E8420A3878}"/>
          </ac:picMkLst>
        </pc:picChg>
      </pc:sldChg>
      <pc:sldChg chg="addSp delSp modSp add del mod">
        <pc:chgData name="AH" userId="db278859-e642-4dbd-a55b-76f2150d70a4" providerId="ADAL" clId="{5A18B9A8-BAD9-4709-854B-A727FAF5CE18}" dt="2026-06-04T15:32:26.220" v="2656" actId="47"/>
        <pc:sldMkLst>
          <pc:docMk/>
          <pc:sldMk cId="1945620323" sldId="777"/>
        </pc:sldMkLst>
      </pc:sldChg>
      <pc:sldChg chg="modSp add mod ord setBg">
        <pc:chgData name="AH" userId="db278859-e642-4dbd-a55b-76f2150d70a4" providerId="ADAL" clId="{5A18B9A8-BAD9-4709-854B-A727FAF5CE18}" dt="2026-06-04T14:49:21.078" v="2278"/>
        <pc:sldMkLst>
          <pc:docMk/>
          <pc:sldMk cId="0" sldId="778"/>
        </pc:sldMkLst>
        <pc:spChg chg="mod">
          <ac:chgData name="AH" userId="db278859-e642-4dbd-a55b-76f2150d70a4" providerId="ADAL" clId="{5A18B9A8-BAD9-4709-854B-A727FAF5CE18}" dt="2026-05-27T12:33:14.332" v="1569" actId="20577"/>
          <ac:spMkLst>
            <pc:docMk/>
            <pc:sldMk cId="0" sldId="778"/>
            <ac:spMk id="7" creationId="{8B0A642B-0C58-8630-E4A5-E7F23EFE75EE}"/>
          </ac:spMkLst>
        </pc:spChg>
      </pc:sldChg>
      <pc:sldChg chg="addSp delSp modSp add mod">
        <pc:chgData name="AH" userId="db278859-e642-4dbd-a55b-76f2150d70a4" providerId="ADAL" clId="{5A18B9A8-BAD9-4709-854B-A727FAF5CE18}" dt="2026-06-04T18:38:28.555" v="3410" actId="14100"/>
        <pc:sldMkLst>
          <pc:docMk/>
          <pc:sldMk cId="0" sldId="780"/>
        </pc:sldMkLst>
        <pc:spChg chg="mod">
          <ac:chgData name="AH" userId="db278859-e642-4dbd-a55b-76f2150d70a4" providerId="ADAL" clId="{5A18B9A8-BAD9-4709-854B-A727FAF5CE18}" dt="2026-06-04T14:35:14.994" v="2205" actId="6549"/>
          <ac:spMkLst>
            <pc:docMk/>
            <pc:sldMk cId="0" sldId="780"/>
            <ac:spMk id="4" creationId="{00000000-0000-0000-0000-000000000000}"/>
          </ac:spMkLst>
        </pc:spChg>
        <pc:spChg chg="mod">
          <ac:chgData name="AH" userId="db278859-e642-4dbd-a55b-76f2150d70a4" providerId="ADAL" clId="{5A18B9A8-BAD9-4709-854B-A727FAF5CE18}" dt="2026-06-04T18:38:15.996" v="3386" actId="6549"/>
          <ac:spMkLst>
            <pc:docMk/>
            <pc:sldMk cId="0" sldId="780"/>
            <ac:spMk id="5" creationId="{00000000-0000-0000-0000-000000000000}"/>
          </ac:spMkLst>
        </pc:spChg>
        <pc:spChg chg="mod ord">
          <ac:chgData name="AH" userId="db278859-e642-4dbd-a55b-76f2150d70a4" providerId="ADAL" clId="{5A18B9A8-BAD9-4709-854B-A727FAF5CE18}" dt="2026-06-04T14:48:45.505" v="2274" actId="1076"/>
          <ac:spMkLst>
            <pc:docMk/>
            <pc:sldMk cId="0" sldId="780"/>
            <ac:spMk id="6" creationId="{00000000-0000-0000-0000-000000000000}"/>
          </ac:spMkLst>
        </pc:spChg>
        <pc:spChg chg="mod">
          <ac:chgData name="AH" userId="db278859-e642-4dbd-a55b-76f2150d70a4" providerId="ADAL" clId="{5A18B9A8-BAD9-4709-854B-A727FAF5CE18}" dt="2026-06-04T14:48:22.884" v="2268" actId="1076"/>
          <ac:spMkLst>
            <pc:docMk/>
            <pc:sldMk cId="0" sldId="780"/>
            <ac:spMk id="7" creationId="{00000000-0000-0000-0000-000000000000}"/>
          </ac:spMkLst>
        </pc:spChg>
        <pc:spChg chg="mod">
          <ac:chgData name="AH" userId="db278859-e642-4dbd-a55b-76f2150d70a4" providerId="ADAL" clId="{5A18B9A8-BAD9-4709-854B-A727FAF5CE18}" dt="2026-06-04T18:38:28.555" v="3410" actId="14100"/>
          <ac:spMkLst>
            <pc:docMk/>
            <pc:sldMk cId="0" sldId="780"/>
            <ac:spMk id="8" creationId="{00000000-0000-0000-0000-000000000000}"/>
          </ac:spMkLst>
        </pc:spChg>
        <pc:spChg chg="mod">
          <ac:chgData name="AH" userId="db278859-e642-4dbd-a55b-76f2150d70a4" providerId="ADAL" clId="{5A18B9A8-BAD9-4709-854B-A727FAF5CE18}" dt="2026-06-04T14:48:22.884" v="2268" actId="1076"/>
          <ac:spMkLst>
            <pc:docMk/>
            <pc:sldMk cId="0" sldId="780"/>
            <ac:spMk id="9" creationId="{00000000-0000-0000-0000-000000000000}"/>
          </ac:spMkLst>
        </pc:spChg>
        <pc:spChg chg="del mod">
          <ac:chgData name="AH" userId="db278859-e642-4dbd-a55b-76f2150d70a4" providerId="ADAL" clId="{5A18B9A8-BAD9-4709-854B-A727FAF5CE18}" dt="2026-06-04T14:36:43.782" v="2243" actId="21"/>
          <ac:spMkLst>
            <pc:docMk/>
            <pc:sldMk cId="0" sldId="780"/>
            <ac:spMk id="10" creationId="{00000000-0000-0000-0000-000000000000}"/>
          </ac:spMkLst>
        </pc:spChg>
        <pc:spChg chg="del mod">
          <ac:chgData name="AH" userId="db278859-e642-4dbd-a55b-76f2150d70a4" providerId="ADAL" clId="{5A18B9A8-BAD9-4709-854B-A727FAF5CE18}" dt="2026-06-04T14:36:43.782" v="2243" actId="21"/>
          <ac:spMkLst>
            <pc:docMk/>
            <pc:sldMk cId="0" sldId="780"/>
            <ac:spMk id="11" creationId="{00000000-0000-0000-0000-000000000000}"/>
          </ac:spMkLst>
        </pc:spChg>
        <pc:spChg chg="del">
          <ac:chgData name="AH" userId="db278859-e642-4dbd-a55b-76f2150d70a4" providerId="ADAL" clId="{5A18B9A8-BAD9-4709-854B-A727FAF5CE18}" dt="2026-06-04T14:36:43.782" v="2243" actId="21"/>
          <ac:spMkLst>
            <pc:docMk/>
            <pc:sldMk cId="0" sldId="780"/>
            <ac:spMk id="12" creationId="{00000000-0000-0000-0000-000000000000}"/>
          </ac:spMkLst>
        </pc:spChg>
        <pc:spChg chg="del mod">
          <ac:chgData name="AH" userId="db278859-e642-4dbd-a55b-76f2150d70a4" providerId="ADAL" clId="{5A18B9A8-BAD9-4709-854B-A727FAF5CE18}" dt="2026-06-04T14:36:43.782" v="2243" actId="21"/>
          <ac:spMkLst>
            <pc:docMk/>
            <pc:sldMk cId="0" sldId="780"/>
            <ac:spMk id="13" creationId="{00000000-0000-0000-0000-000000000000}"/>
          </ac:spMkLst>
        </pc:spChg>
        <pc:spChg chg="del mod">
          <ac:chgData name="AH" userId="db278859-e642-4dbd-a55b-76f2150d70a4" providerId="ADAL" clId="{5A18B9A8-BAD9-4709-854B-A727FAF5CE18}" dt="2026-06-04T14:36:55.282" v="2248" actId="478"/>
          <ac:spMkLst>
            <pc:docMk/>
            <pc:sldMk cId="0" sldId="780"/>
            <ac:spMk id="14" creationId="{00000000-0000-0000-0000-000000000000}"/>
          </ac:spMkLst>
        </pc:spChg>
        <pc:spChg chg="del mod">
          <ac:chgData name="AH" userId="db278859-e642-4dbd-a55b-76f2150d70a4" providerId="ADAL" clId="{5A18B9A8-BAD9-4709-854B-A727FAF5CE18}" dt="2026-06-04T14:36:55.282" v="2248" actId="478"/>
          <ac:spMkLst>
            <pc:docMk/>
            <pc:sldMk cId="0" sldId="780"/>
            <ac:spMk id="15" creationId="{00000000-0000-0000-0000-000000000000}"/>
          </ac:spMkLst>
        </pc:spChg>
        <pc:spChg chg="del">
          <ac:chgData name="AH" userId="db278859-e642-4dbd-a55b-76f2150d70a4" providerId="ADAL" clId="{5A18B9A8-BAD9-4709-854B-A727FAF5CE18}" dt="2026-06-04T14:36:55.282" v="2248" actId="478"/>
          <ac:spMkLst>
            <pc:docMk/>
            <pc:sldMk cId="0" sldId="780"/>
            <ac:spMk id="16" creationId="{00000000-0000-0000-0000-000000000000}"/>
          </ac:spMkLst>
        </pc:spChg>
        <pc:spChg chg="del">
          <ac:chgData name="AH" userId="db278859-e642-4dbd-a55b-76f2150d70a4" providerId="ADAL" clId="{5A18B9A8-BAD9-4709-854B-A727FAF5CE18}" dt="2026-06-04T14:36:55.282" v="2248" actId="478"/>
          <ac:spMkLst>
            <pc:docMk/>
            <pc:sldMk cId="0" sldId="780"/>
            <ac:spMk id="17" creationId="{00000000-0000-0000-0000-000000000000}"/>
          </ac:spMkLst>
        </pc:spChg>
        <pc:spChg chg="del">
          <ac:chgData name="AH" userId="db278859-e642-4dbd-a55b-76f2150d70a4" providerId="ADAL" clId="{5A18B9A8-BAD9-4709-854B-A727FAF5CE18}" dt="2026-06-04T14:36:46.668" v="2244" actId="21"/>
          <ac:spMkLst>
            <pc:docMk/>
            <pc:sldMk cId="0" sldId="780"/>
            <ac:spMk id="18" creationId="{00000000-0000-0000-0000-000000000000}"/>
          </ac:spMkLst>
        </pc:spChg>
        <pc:spChg chg="del mod">
          <ac:chgData name="AH" userId="db278859-e642-4dbd-a55b-76f2150d70a4" providerId="ADAL" clId="{5A18B9A8-BAD9-4709-854B-A727FAF5CE18}" dt="2026-06-04T14:36:43.782" v="2243" actId="21"/>
          <ac:spMkLst>
            <pc:docMk/>
            <pc:sldMk cId="0" sldId="780"/>
            <ac:spMk id="19" creationId="{00000000-0000-0000-0000-000000000000}"/>
          </ac:spMkLst>
        </pc:spChg>
        <pc:spChg chg="del mod">
          <ac:chgData name="AH" userId="db278859-e642-4dbd-a55b-76f2150d70a4" providerId="ADAL" clId="{5A18B9A8-BAD9-4709-854B-A727FAF5CE18}" dt="2026-06-04T14:36:43.782" v="2243" actId="21"/>
          <ac:spMkLst>
            <pc:docMk/>
            <pc:sldMk cId="0" sldId="780"/>
            <ac:spMk id="20" creationId="{00000000-0000-0000-0000-000000000000}"/>
          </ac:spMkLst>
        </pc:spChg>
        <pc:spChg chg="del mod">
          <ac:chgData name="AH" userId="db278859-e642-4dbd-a55b-76f2150d70a4" providerId="ADAL" clId="{5A18B9A8-BAD9-4709-854B-A727FAF5CE18}" dt="2026-06-04T14:36:49.635" v="2245" actId="21"/>
          <ac:spMkLst>
            <pc:docMk/>
            <pc:sldMk cId="0" sldId="780"/>
            <ac:spMk id="21" creationId="{00000000-0000-0000-0000-000000000000}"/>
          </ac:spMkLst>
        </pc:spChg>
        <pc:spChg chg="add del mod">
          <ac:chgData name="AH" userId="db278859-e642-4dbd-a55b-76f2150d70a4" providerId="ADAL" clId="{5A18B9A8-BAD9-4709-854B-A727FAF5CE18}" dt="2026-06-04T14:39:25.826" v="2262" actId="21"/>
          <ac:spMkLst>
            <pc:docMk/>
            <pc:sldMk cId="0" sldId="780"/>
            <ac:spMk id="26" creationId="{E300007E-3907-FA6B-F6E7-B1609BDDDFE7}"/>
          </ac:spMkLst>
        </pc:spChg>
        <pc:spChg chg="mod">
          <ac:chgData name="AH" userId="db278859-e642-4dbd-a55b-76f2150d70a4" providerId="ADAL" clId="{5A18B9A8-BAD9-4709-854B-A727FAF5CE18}" dt="2026-06-04T14:36:51.955" v="2247" actId="20577"/>
          <ac:spMkLst>
            <pc:docMk/>
            <pc:sldMk cId="0" sldId="780"/>
            <ac:spMk id="29" creationId="{4DB2B84E-0891-D2E5-E377-D84BA2BC4E5D}"/>
          </ac:spMkLst>
        </pc:spChg>
        <pc:picChg chg="add mod">
          <ac:chgData name="AH" userId="db278859-e642-4dbd-a55b-76f2150d70a4" providerId="ADAL" clId="{5A18B9A8-BAD9-4709-854B-A727FAF5CE18}" dt="2026-06-04T14:48:22.884" v="2268" actId="1076"/>
          <ac:picMkLst>
            <pc:docMk/>
            <pc:sldMk cId="0" sldId="780"/>
            <ac:picMk id="3" creationId="{106C42CA-F5D7-7D42-3AD1-7B54B3CB3525}"/>
          </ac:picMkLst>
        </pc:picChg>
        <pc:picChg chg="add mod">
          <ac:chgData name="AH" userId="db278859-e642-4dbd-a55b-76f2150d70a4" providerId="ADAL" clId="{5A18B9A8-BAD9-4709-854B-A727FAF5CE18}" dt="2026-06-04T14:48:22.884" v="2268" actId="1076"/>
          <ac:picMkLst>
            <pc:docMk/>
            <pc:sldMk cId="0" sldId="780"/>
            <ac:picMk id="23" creationId="{B6162291-787A-439C-C304-AD58A67F2F74}"/>
          </ac:picMkLst>
        </pc:picChg>
      </pc:sldChg>
      <pc:sldChg chg="addSp delSp modSp add del mod setBg">
        <pc:chgData name="AH" userId="db278859-e642-4dbd-a55b-76f2150d70a4" providerId="ADAL" clId="{5A18B9A8-BAD9-4709-854B-A727FAF5CE18}" dt="2026-06-04T16:52:02.076" v="2840" actId="47"/>
        <pc:sldMkLst>
          <pc:docMk/>
          <pc:sldMk cId="1370083799" sldId="781"/>
        </pc:sldMkLst>
      </pc:sldChg>
      <pc:sldChg chg="addSp modSp add del mod">
        <pc:chgData name="AH" userId="db278859-e642-4dbd-a55b-76f2150d70a4" providerId="ADAL" clId="{5A18B9A8-BAD9-4709-854B-A727FAF5CE18}" dt="2026-06-04T15:32:30.991" v="2660" actId="47"/>
        <pc:sldMkLst>
          <pc:docMk/>
          <pc:sldMk cId="3119309971" sldId="782"/>
        </pc:sldMkLst>
      </pc:sldChg>
      <pc:sldChg chg="delSp modSp add del mod">
        <pc:chgData name="AH" userId="db278859-e642-4dbd-a55b-76f2150d70a4" providerId="ADAL" clId="{5A18B9A8-BAD9-4709-854B-A727FAF5CE18}" dt="2026-06-04T15:32:35.629" v="2661" actId="47"/>
        <pc:sldMkLst>
          <pc:docMk/>
          <pc:sldMk cId="0" sldId="784"/>
        </pc:sldMkLst>
      </pc:sldChg>
      <pc:sldChg chg="modSp add del mod">
        <pc:chgData name="AH" userId="db278859-e642-4dbd-a55b-76f2150d70a4" providerId="ADAL" clId="{5A18B9A8-BAD9-4709-854B-A727FAF5CE18}" dt="2026-06-04T15:32:37.043" v="2662" actId="47"/>
        <pc:sldMkLst>
          <pc:docMk/>
          <pc:sldMk cId="0" sldId="785"/>
        </pc:sldMkLst>
      </pc:sldChg>
      <pc:sldChg chg="modSp add mod">
        <pc:chgData name="AH" userId="db278859-e642-4dbd-a55b-76f2150d70a4" providerId="ADAL" clId="{5A18B9A8-BAD9-4709-854B-A727FAF5CE18}" dt="2026-06-04T14:34:35.432" v="2164" actId="20577"/>
        <pc:sldMkLst>
          <pc:docMk/>
          <pc:sldMk cId="0" sldId="786"/>
        </pc:sldMkLst>
        <pc:spChg chg="mod">
          <ac:chgData name="AH" userId="db278859-e642-4dbd-a55b-76f2150d70a4" providerId="ADAL" clId="{5A18B9A8-BAD9-4709-854B-A727FAF5CE18}" dt="2026-06-04T14:21:13.044" v="1930" actId="6549"/>
          <ac:spMkLst>
            <pc:docMk/>
            <pc:sldMk cId="0" sldId="786"/>
            <ac:spMk id="13" creationId="{00000000-0000-0000-0000-000000000000}"/>
          </ac:spMkLst>
        </pc:spChg>
        <pc:spChg chg="mod">
          <ac:chgData name="AH" userId="db278859-e642-4dbd-a55b-76f2150d70a4" providerId="ADAL" clId="{5A18B9A8-BAD9-4709-854B-A727FAF5CE18}" dt="2026-06-04T14:34:21.462" v="2162" actId="6549"/>
          <ac:spMkLst>
            <pc:docMk/>
            <pc:sldMk cId="0" sldId="786"/>
            <ac:spMk id="18" creationId="{00000000-0000-0000-0000-000000000000}"/>
          </ac:spMkLst>
        </pc:spChg>
        <pc:spChg chg="mod">
          <ac:chgData name="AH" userId="db278859-e642-4dbd-a55b-76f2150d70a4" providerId="ADAL" clId="{5A18B9A8-BAD9-4709-854B-A727FAF5CE18}" dt="2026-06-04T14:34:35.432" v="2164" actId="20577"/>
          <ac:spMkLst>
            <pc:docMk/>
            <pc:sldMk cId="0" sldId="786"/>
            <ac:spMk id="24" creationId="{EEBF3CD2-14F2-3E0E-7466-2DF780E433E8}"/>
          </ac:spMkLst>
        </pc:spChg>
      </pc:sldChg>
      <pc:sldChg chg="addSp delSp modSp add mod">
        <pc:chgData name="AH" userId="db278859-e642-4dbd-a55b-76f2150d70a4" providerId="ADAL" clId="{5A18B9A8-BAD9-4709-854B-A727FAF5CE18}" dt="2026-06-04T16:57:36.310" v="3384" actId="20577"/>
        <pc:sldMkLst>
          <pc:docMk/>
          <pc:sldMk cId="2668099884" sldId="787"/>
        </pc:sldMkLst>
        <pc:spChg chg="add del mod">
          <ac:chgData name="AH" userId="db278859-e642-4dbd-a55b-76f2150d70a4" providerId="ADAL" clId="{5A18B9A8-BAD9-4709-854B-A727FAF5CE18}" dt="2026-06-04T15:31:55.677" v="2653" actId="20577"/>
          <ac:spMkLst>
            <pc:docMk/>
            <pc:sldMk cId="2668099884" sldId="787"/>
            <ac:spMk id="2" creationId="{00000000-0000-0000-0000-000000000000}"/>
          </ac:spMkLst>
        </pc:spChg>
        <pc:spChg chg="del">
          <ac:chgData name="AH" userId="db278859-e642-4dbd-a55b-76f2150d70a4" providerId="ADAL" clId="{5A18B9A8-BAD9-4709-854B-A727FAF5CE18}" dt="2026-06-04T15:15:40.816" v="2343" actId="21"/>
          <ac:spMkLst>
            <pc:docMk/>
            <pc:sldMk cId="2668099884" sldId="787"/>
            <ac:spMk id="3" creationId="{E961FA8F-D0AA-CC4F-810C-4D17496F8D65}"/>
          </ac:spMkLst>
        </pc:spChg>
        <pc:spChg chg="mod">
          <ac:chgData name="AH" userId="db278859-e642-4dbd-a55b-76f2150d70a4" providerId="ADAL" clId="{5A18B9A8-BAD9-4709-854B-A727FAF5CE18}" dt="2026-06-04T16:57:24.923" v="3381" actId="20577"/>
          <ac:spMkLst>
            <pc:docMk/>
            <pc:sldMk cId="2668099884" sldId="787"/>
            <ac:spMk id="4" creationId="{A712AFF9-E1DA-A95F-9D17-28CC426D958D}"/>
          </ac:spMkLst>
        </pc:spChg>
        <pc:spChg chg="del">
          <ac:chgData name="AH" userId="db278859-e642-4dbd-a55b-76f2150d70a4" providerId="ADAL" clId="{5A18B9A8-BAD9-4709-854B-A727FAF5CE18}" dt="2026-06-04T15:17:02.304" v="2345" actId="478"/>
          <ac:spMkLst>
            <pc:docMk/>
            <pc:sldMk cId="2668099884" sldId="787"/>
            <ac:spMk id="6" creationId="{6AB7A65F-6690-A484-0DC6-617974822A5B}"/>
          </ac:spMkLst>
        </pc:spChg>
        <pc:spChg chg="del">
          <ac:chgData name="AH" userId="db278859-e642-4dbd-a55b-76f2150d70a4" providerId="ADAL" clId="{5A18B9A8-BAD9-4709-854B-A727FAF5CE18}" dt="2026-06-04T15:15:24.861" v="2340" actId="478"/>
          <ac:spMkLst>
            <pc:docMk/>
            <pc:sldMk cId="2668099884" sldId="787"/>
            <ac:spMk id="7" creationId="{0310B1EC-7778-538D-5B9C-ECCB415847D2}"/>
          </ac:spMkLst>
        </pc:spChg>
        <pc:spChg chg="del">
          <ac:chgData name="AH" userId="db278859-e642-4dbd-a55b-76f2150d70a4" providerId="ADAL" clId="{5A18B9A8-BAD9-4709-854B-A727FAF5CE18}" dt="2026-06-04T15:17:02.304" v="2345" actId="478"/>
          <ac:spMkLst>
            <pc:docMk/>
            <pc:sldMk cId="2668099884" sldId="787"/>
            <ac:spMk id="8" creationId="{B9B17F96-6BDE-1592-0E6C-FFA3D7E58DDF}"/>
          </ac:spMkLst>
        </pc:spChg>
        <pc:spChg chg="del mod">
          <ac:chgData name="AH" userId="db278859-e642-4dbd-a55b-76f2150d70a4" providerId="ADAL" clId="{5A18B9A8-BAD9-4709-854B-A727FAF5CE18}" dt="2026-06-04T15:17:02.304" v="2345" actId="478"/>
          <ac:spMkLst>
            <pc:docMk/>
            <pc:sldMk cId="2668099884" sldId="787"/>
            <ac:spMk id="9" creationId="{98FEEFC1-F170-94D0-97E8-68CF16D6E898}"/>
          </ac:spMkLst>
        </pc:spChg>
        <pc:spChg chg="del mod">
          <ac:chgData name="AH" userId="db278859-e642-4dbd-a55b-76f2150d70a4" providerId="ADAL" clId="{5A18B9A8-BAD9-4709-854B-A727FAF5CE18}" dt="2026-06-04T15:17:02.304" v="2345" actId="478"/>
          <ac:spMkLst>
            <pc:docMk/>
            <pc:sldMk cId="2668099884" sldId="787"/>
            <ac:spMk id="10" creationId="{9D92B3CD-DBED-9F8A-F3E3-11442CA19BDA}"/>
          </ac:spMkLst>
        </pc:spChg>
        <pc:spChg chg="del mod">
          <ac:chgData name="AH" userId="db278859-e642-4dbd-a55b-76f2150d70a4" providerId="ADAL" clId="{5A18B9A8-BAD9-4709-854B-A727FAF5CE18}" dt="2026-06-04T15:15:29.228" v="2341" actId="478"/>
          <ac:spMkLst>
            <pc:docMk/>
            <pc:sldMk cId="2668099884" sldId="787"/>
            <ac:spMk id="11" creationId="{BD42CB10-1CB8-09EA-C85F-0E379BC7DF41}"/>
          </ac:spMkLst>
        </pc:spChg>
        <pc:spChg chg="del mod">
          <ac:chgData name="AH" userId="db278859-e642-4dbd-a55b-76f2150d70a4" providerId="ADAL" clId="{5A18B9A8-BAD9-4709-854B-A727FAF5CE18}" dt="2026-06-04T15:17:02.304" v="2345" actId="478"/>
          <ac:spMkLst>
            <pc:docMk/>
            <pc:sldMk cId="2668099884" sldId="787"/>
            <ac:spMk id="13" creationId="{39D37334-626B-036B-0710-120777B980F4}"/>
          </ac:spMkLst>
        </pc:spChg>
        <pc:spChg chg="add del mod">
          <ac:chgData name="AH" userId="db278859-e642-4dbd-a55b-76f2150d70a4" providerId="ADAL" clId="{5A18B9A8-BAD9-4709-854B-A727FAF5CE18}" dt="2026-06-04T15:17:27.746" v="2349" actId="21"/>
          <ac:spMkLst>
            <pc:docMk/>
            <pc:sldMk cId="2668099884" sldId="787"/>
            <ac:spMk id="14" creationId="{16E018A5-B357-23F7-FCE3-4F7FF4CF7F9A}"/>
          </ac:spMkLst>
        </pc:spChg>
        <pc:spChg chg="mod">
          <ac:chgData name="AH" userId="db278859-e642-4dbd-a55b-76f2150d70a4" providerId="ADAL" clId="{5A18B9A8-BAD9-4709-854B-A727FAF5CE18}" dt="2026-06-04T15:17:35.033" v="2350" actId="1076"/>
          <ac:spMkLst>
            <pc:docMk/>
            <pc:sldMk cId="2668099884" sldId="787"/>
            <ac:spMk id="15" creationId="{8499140B-1777-B2ED-B6E3-2C97A27E487A}"/>
          </ac:spMkLst>
        </pc:spChg>
        <pc:spChg chg="del">
          <ac:chgData name="AH" userId="db278859-e642-4dbd-a55b-76f2150d70a4" providerId="ADAL" clId="{5A18B9A8-BAD9-4709-854B-A727FAF5CE18}" dt="2026-06-04T15:20:34.954" v="2491" actId="21"/>
          <ac:spMkLst>
            <pc:docMk/>
            <pc:sldMk cId="2668099884" sldId="787"/>
            <ac:spMk id="16" creationId="{EDD27906-D501-0885-5ABA-B1636383619B}"/>
          </ac:spMkLst>
        </pc:spChg>
        <pc:spChg chg="mod">
          <ac:chgData name="AH" userId="db278859-e642-4dbd-a55b-76f2150d70a4" providerId="ADAL" clId="{5A18B9A8-BAD9-4709-854B-A727FAF5CE18}" dt="2026-06-04T15:25:41.912" v="2580" actId="1076"/>
          <ac:spMkLst>
            <pc:docMk/>
            <pc:sldMk cId="2668099884" sldId="787"/>
            <ac:spMk id="17" creationId="{52024492-F55D-2EA3-4EB5-A7972522FB73}"/>
          </ac:spMkLst>
        </pc:spChg>
        <pc:spChg chg="add mod">
          <ac:chgData name="AH" userId="db278859-e642-4dbd-a55b-76f2150d70a4" providerId="ADAL" clId="{5A18B9A8-BAD9-4709-854B-A727FAF5CE18}" dt="2026-06-04T15:26:23.289" v="2589" actId="14100"/>
          <ac:spMkLst>
            <pc:docMk/>
            <pc:sldMk cId="2668099884" sldId="787"/>
            <ac:spMk id="18" creationId="{528FE062-8A9B-6EC9-A6AD-1ABA55AB23E6}"/>
          </ac:spMkLst>
        </pc:spChg>
        <pc:spChg chg="add mod">
          <ac:chgData name="AH" userId="db278859-e642-4dbd-a55b-76f2150d70a4" providerId="ADAL" clId="{5A18B9A8-BAD9-4709-854B-A727FAF5CE18}" dt="2026-06-04T15:20:20.704" v="2490"/>
          <ac:spMkLst>
            <pc:docMk/>
            <pc:sldMk cId="2668099884" sldId="787"/>
            <ac:spMk id="19" creationId="{321DE5A7-D43E-7CC7-9BEF-E85A21360523}"/>
          </ac:spMkLst>
        </pc:spChg>
        <pc:spChg chg="add mod">
          <ac:chgData name="AH" userId="db278859-e642-4dbd-a55b-76f2150d70a4" providerId="ADAL" clId="{5A18B9A8-BAD9-4709-854B-A727FAF5CE18}" dt="2026-06-04T15:20:13.363" v="2489" actId="6549"/>
          <ac:spMkLst>
            <pc:docMk/>
            <pc:sldMk cId="2668099884" sldId="787"/>
            <ac:spMk id="20" creationId="{554F2A20-83AC-7CC2-E14C-0C7DD755B365}"/>
          </ac:spMkLst>
        </pc:spChg>
        <pc:spChg chg="mod">
          <ac:chgData name="AH" userId="db278859-e642-4dbd-a55b-76f2150d70a4" providerId="ADAL" clId="{5A18B9A8-BAD9-4709-854B-A727FAF5CE18}" dt="2026-06-04T15:25:50.096" v="2582" actId="1076"/>
          <ac:spMkLst>
            <pc:docMk/>
            <pc:sldMk cId="2668099884" sldId="787"/>
            <ac:spMk id="21" creationId="{525DDEF6-FBE9-67C3-3F09-E9FE78990B8A}"/>
          </ac:spMkLst>
        </pc:spChg>
        <pc:spChg chg="del mod">
          <ac:chgData name="AH" userId="db278859-e642-4dbd-a55b-76f2150d70a4" providerId="ADAL" clId="{5A18B9A8-BAD9-4709-854B-A727FAF5CE18}" dt="2026-06-04T15:15:33.969" v="2342" actId="21"/>
          <ac:spMkLst>
            <pc:docMk/>
            <pc:sldMk cId="2668099884" sldId="787"/>
            <ac:spMk id="22" creationId="{5814E4F1-118D-2BCD-12D5-F81DA4C2DDD0}"/>
          </ac:spMkLst>
        </pc:spChg>
        <pc:spChg chg="del mod">
          <ac:chgData name="AH" userId="db278859-e642-4dbd-a55b-76f2150d70a4" providerId="ADAL" clId="{5A18B9A8-BAD9-4709-854B-A727FAF5CE18}" dt="2026-06-04T15:17:02.304" v="2345" actId="478"/>
          <ac:spMkLst>
            <pc:docMk/>
            <pc:sldMk cId="2668099884" sldId="787"/>
            <ac:spMk id="23" creationId="{3D5C039E-829C-D181-F262-01FBF9A417C1}"/>
          </ac:spMkLst>
        </pc:spChg>
        <pc:spChg chg="del mod">
          <ac:chgData name="AH" userId="db278859-e642-4dbd-a55b-76f2150d70a4" providerId="ADAL" clId="{5A18B9A8-BAD9-4709-854B-A727FAF5CE18}" dt="2026-06-04T15:17:02.304" v="2345" actId="478"/>
          <ac:spMkLst>
            <pc:docMk/>
            <pc:sldMk cId="2668099884" sldId="787"/>
            <ac:spMk id="26" creationId="{F6CB9BB8-34F3-F168-23AA-678EB0BC7250}"/>
          </ac:spMkLst>
        </pc:spChg>
        <pc:spChg chg="del mod">
          <ac:chgData name="AH" userId="db278859-e642-4dbd-a55b-76f2150d70a4" providerId="ADAL" clId="{5A18B9A8-BAD9-4709-854B-A727FAF5CE18}" dt="2026-06-04T15:17:02.304" v="2345" actId="478"/>
          <ac:spMkLst>
            <pc:docMk/>
            <pc:sldMk cId="2668099884" sldId="787"/>
            <ac:spMk id="28" creationId="{1254A78A-4BE6-7648-64F0-02F8BE728E9E}"/>
          </ac:spMkLst>
        </pc:spChg>
        <pc:spChg chg="mod">
          <ac:chgData name="AH" userId="db278859-e642-4dbd-a55b-76f2150d70a4" providerId="ADAL" clId="{5A18B9A8-BAD9-4709-854B-A727FAF5CE18}" dt="2026-06-04T16:57:36.310" v="3384" actId="20577"/>
          <ac:spMkLst>
            <pc:docMk/>
            <pc:sldMk cId="2668099884" sldId="787"/>
            <ac:spMk id="29" creationId="{A17DAB16-8AF9-04DC-0845-E612216268B8}"/>
          </ac:spMkLst>
        </pc:spChg>
        <pc:spChg chg="add mod">
          <ac:chgData name="AH" userId="db278859-e642-4dbd-a55b-76f2150d70a4" providerId="ADAL" clId="{5A18B9A8-BAD9-4709-854B-A727FAF5CE18}" dt="2026-06-04T15:26:59.154" v="2596" actId="1076"/>
          <ac:spMkLst>
            <pc:docMk/>
            <pc:sldMk cId="2668099884" sldId="787"/>
            <ac:spMk id="30" creationId="{112F549A-BA26-69ED-D9A8-2D0AD06973CB}"/>
          </ac:spMkLst>
        </pc:spChg>
        <pc:spChg chg="del mod">
          <ac:chgData name="AH" userId="db278859-e642-4dbd-a55b-76f2150d70a4" providerId="ADAL" clId="{5A18B9A8-BAD9-4709-854B-A727FAF5CE18}" dt="2026-06-04T15:17:02.304" v="2345" actId="478"/>
          <ac:spMkLst>
            <pc:docMk/>
            <pc:sldMk cId="2668099884" sldId="787"/>
            <ac:spMk id="31" creationId="{55893659-65CA-1796-6284-83F55E45B173}"/>
          </ac:spMkLst>
        </pc:spChg>
        <pc:spChg chg="del mod">
          <ac:chgData name="AH" userId="db278859-e642-4dbd-a55b-76f2150d70a4" providerId="ADAL" clId="{5A18B9A8-BAD9-4709-854B-A727FAF5CE18}" dt="2026-06-04T15:17:02.304" v="2345" actId="478"/>
          <ac:spMkLst>
            <pc:docMk/>
            <pc:sldMk cId="2668099884" sldId="787"/>
            <ac:spMk id="35" creationId="{350656A6-93EA-63A1-6AA0-0A242A0F7960}"/>
          </ac:spMkLst>
        </pc:spChg>
        <pc:spChg chg="add mod">
          <ac:chgData name="AH" userId="db278859-e642-4dbd-a55b-76f2150d70a4" providerId="ADAL" clId="{5A18B9A8-BAD9-4709-854B-A727FAF5CE18}" dt="2026-06-04T15:26:03.041" v="2585" actId="1076"/>
          <ac:spMkLst>
            <pc:docMk/>
            <pc:sldMk cId="2668099884" sldId="787"/>
            <ac:spMk id="36" creationId="{08912F98-CC04-8F95-9A08-CF02991017D2}"/>
          </ac:spMkLst>
        </pc:spChg>
        <pc:spChg chg="add mod">
          <ac:chgData name="AH" userId="db278859-e642-4dbd-a55b-76f2150d70a4" providerId="ADAL" clId="{5A18B9A8-BAD9-4709-854B-A727FAF5CE18}" dt="2026-06-04T15:24:29.322" v="2578" actId="6549"/>
          <ac:spMkLst>
            <pc:docMk/>
            <pc:sldMk cId="2668099884" sldId="787"/>
            <ac:spMk id="37" creationId="{2049110A-7409-868F-5B09-568CAB28E23D}"/>
          </ac:spMkLst>
        </pc:spChg>
        <pc:spChg chg="mod">
          <ac:chgData name="AH" userId="db278859-e642-4dbd-a55b-76f2150d70a4" providerId="ADAL" clId="{5A18B9A8-BAD9-4709-854B-A727FAF5CE18}" dt="2026-06-04T15:26:09.497" v="2586" actId="1076"/>
          <ac:spMkLst>
            <pc:docMk/>
            <pc:sldMk cId="2668099884" sldId="787"/>
            <ac:spMk id="38" creationId="{FB97894C-1A20-B031-1F0E-FEFEAA3D4356}"/>
          </ac:spMkLst>
        </pc:spChg>
        <pc:spChg chg="mod">
          <ac:chgData name="AH" userId="db278859-e642-4dbd-a55b-76f2150d70a4" providerId="ADAL" clId="{5A18B9A8-BAD9-4709-854B-A727FAF5CE18}" dt="2026-06-04T15:26:19.209" v="2588" actId="14100"/>
          <ac:spMkLst>
            <pc:docMk/>
            <pc:sldMk cId="2668099884" sldId="787"/>
            <ac:spMk id="39" creationId="{2222B963-2D2A-E25A-FDE0-F1AF4F2AD230}"/>
          </ac:spMkLst>
        </pc:spChg>
        <pc:spChg chg="add mod">
          <ac:chgData name="AH" userId="db278859-e642-4dbd-a55b-76f2150d70a4" providerId="ADAL" clId="{5A18B9A8-BAD9-4709-854B-A727FAF5CE18}" dt="2026-06-04T15:17:35.033" v="2350" actId="1076"/>
          <ac:spMkLst>
            <pc:docMk/>
            <pc:sldMk cId="2668099884" sldId="787"/>
            <ac:spMk id="40" creationId="{E7006A16-94D3-F92A-FFF9-1051CA36364B}"/>
          </ac:spMkLst>
        </pc:spChg>
        <pc:spChg chg="add mod">
          <ac:chgData name="AH" userId="db278859-e642-4dbd-a55b-76f2150d70a4" providerId="ADAL" clId="{5A18B9A8-BAD9-4709-854B-A727FAF5CE18}" dt="2026-06-04T15:24:25.017" v="2577" actId="6549"/>
          <ac:spMkLst>
            <pc:docMk/>
            <pc:sldMk cId="2668099884" sldId="787"/>
            <ac:spMk id="41" creationId="{90DAB829-40B3-256F-B20B-8FD9C1B5021D}"/>
          </ac:spMkLst>
        </pc:spChg>
        <pc:spChg chg="add mod">
          <ac:chgData name="AH" userId="db278859-e642-4dbd-a55b-76f2150d70a4" providerId="ADAL" clId="{5A18B9A8-BAD9-4709-854B-A727FAF5CE18}" dt="2026-06-04T15:26:41.593" v="2592" actId="1076"/>
          <ac:spMkLst>
            <pc:docMk/>
            <pc:sldMk cId="2668099884" sldId="787"/>
            <ac:spMk id="42" creationId="{0F88631F-5CE9-8544-3CDD-73D96A2D0A9C}"/>
          </ac:spMkLst>
        </pc:spChg>
        <pc:spChg chg="mod">
          <ac:chgData name="AH" userId="db278859-e642-4dbd-a55b-76f2150d70a4" providerId="ADAL" clId="{5A18B9A8-BAD9-4709-854B-A727FAF5CE18}" dt="2026-06-04T15:26:49.682" v="2595" actId="14100"/>
          <ac:spMkLst>
            <pc:docMk/>
            <pc:sldMk cId="2668099884" sldId="787"/>
            <ac:spMk id="43" creationId="{10BE6F44-3401-1545-83B2-2A3526F78007}"/>
          </ac:spMkLst>
        </pc:spChg>
        <pc:spChg chg="add del mod">
          <ac:chgData name="AH" userId="db278859-e642-4dbd-a55b-76f2150d70a4" providerId="ADAL" clId="{5A18B9A8-BAD9-4709-854B-A727FAF5CE18}" dt="2026-06-04T15:25:36.640" v="2579" actId="21"/>
          <ac:spMkLst>
            <pc:docMk/>
            <pc:sldMk cId="2668099884" sldId="787"/>
            <ac:spMk id="44" creationId="{EDD27906-D501-0885-5ABA-B1636383619B}"/>
          </ac:spMkLst>
        </pc:spChg>
      </pc:sldChg>
      <pc:sldChg chg="delSp modSp add del mod">
        <pc:chgData name="AH" userId="db278859-e642-4dbd-a55b-76f2150d70a4" providerId="ADAL" clId="{5A18B9A8-BAD9-4709-854B-A727FAF5CE18}" dt="2026-06-04T16:51:49.178" v="2838" actId="47"/>
        <pc:sldMkLst>
          <pc:docMk/>
          <pc:sldMk cId="0" sldId="788"/>
        </pc:sldMkLst>
        <pc:spChg chg="mod">
          <ac:chgData name="AH" userId="db278859-e642-4dbd-a55b-76f2150d70a4" providerId="ADAL" clId="{5A18B9A8-BAD9-4709-854B-A727FAF5CE18}" dt="2026-06-04T15:40:56.424" v="2683" actId="6549"/>
          <ac:spMkLst>
            <pc:docMk/>
            <pc:sldMk cId="0" sldId="788"/>
            <ac:spMk id="4" creationId="{00000000-0000-0000-0000-000000000000}"/>
          </ac:spMkLst>
        </pc:spChg>
        <pc:spChg chg="mod">
          <ac:chgData name="AH" userId="db278859-e642-4dbd-a55b-76f2150d70a4" providerId="ADAL" clId="{5A18B9A8-BAD9-4709-854B-A727FAF5CE18}" dt="2026-06-04T16:07:17.567" v="2837" actId="1076"/>
          <ac:spMkLst>
            <pc:docMk/>
            <pc:sldMk cId="0" sldId="788"/>
            <ac:spMk id="5" creationId="{00000000-0000-0000-0000-000000000000}"/>
          </ac:spMkLst>
        </pc:spChg>
        <pc:spChg chg="mod">
          <ac:chgData name="AH" userId="db278859-e642-4dbd-a55b-76f2150d70a4" providerId="ADAL" clId="{5A18B9A8-BAD9-4709-854B-A727FAF5CE18}" dt="2026-06-04T16:07:14.879" v="2836" actId="1076"/>
          <ac:spMkLst>
            <pc:docMk/>
            <pc:sldMk cId="0" sldId="788"/>
            <ac:spMk id="6" creationId="{00000000-0000-0000-0000-000000000000}"/>
          </ac:spMkLst>
        </pc:spChg>
        <pc:spChg chg="mod">
          <ac:chgData name="AH" userId="db278859-e642-4dbd-a55b-76f2150d70a4" providerId="ADAL" clId="{5A18B9A8-BAD9-4709-854B-A727FAF5CE18}" dt="2026-06-04T16:07:14.879" v="2836" actId="1076"/>
          <ac:spMkLst>
            <pc:docMk/>
            <pc:sldMk cId="0" sldId="788"/>
            <ac:spMk id="7" creationId="{00000000-0000-0000-0000-000000000000}"/>
          </ac:spMkLst>
        </pc:spChg>
        <pc:spChg chg="mod">
          <ac:chgData name="AH" userId="db278859-e642-4dbd-a55b-76f2150d70a4" providerId="ADAL" clId="{5A18B9A8-BAD9-4709-854B-A727FAF5CE18}" dt="2026-06-04T16:07:14.879" v="2836" actId="1076"/>
          <ac:spMkLst>
            <pc:docMk/>
            <pc:sldMk cId="0" sldId="788"/>
            <ac:spMk id="8" creationId="{00000000-0000-0000-0000-000000000000}"/>
          </ac:spMkLst>
        </pc:spChg>
        <pc:spChg chg="mod">
          <ac:chgData name="AH" userId="db278859-e642-4dbd-a55b-76f2150d70a4" providerId="ADAL" clId="{5A18B9A8-BAD9-4709-854B-A727FAF5CE18}" dt="2026-06-04T16:07:14.879" v="2836" actId="1076"/>
          <ac:spMkLst>
            <pc:docMk/>
            <pc:sldMk cId="0" sldId="788"/>
            <ac:spMk id="9" creationId="{00000000-0000-0000-0000-000000000000}"/>
          </ac:spMkLst>
        </pc:spChg>
        <pc:spChg chg="del">
          <ac:chgData name="AH" userId="db278859-e642-4dbd-a55b-76f2150d70a4" providerId="ADAL" clId="{5A18B9A8-BAD9-4709-854B-A727FAF5CE18}" dt="2026-06-04T16:03:41.960" v="2800" actId="21"/>
          <ac:spMkLst>
            <pc:docMk/>
            <pc:sldMk cId="0" sldId="788"/>
            <ac:spMk id="10" creationId="{00000000-0000-0000-0000-000000000000}"/>
          </ac:spMkLst>
        </pc:spChg>
        <pc:spChg chg="del">
          <ac:chgData name="AH" userId="db278859-e642-4dbd-a55b-76f2150d70a4" providerId="ADAL" clId="{5A18B9A8-BAD9-4709-854B-A727FAF5CE18}" dt="2026-06-04T16:03:45.313" v="2801" actId="21"/>
          <ac:spMkLst>
            <pc:docMk/>
            <pc:sldMk cId="0" sldId="788"/>
            <ac:spMk id="11" creationId="{00000000-0000-0000-0000-000000000000}"/>
          </ac:spMkLst>
        </pc:spChg>
        <pc:spChg chg="mod">
          <ac:chgData name="AH" userId="db278859-e642-4dbd-a55b-76f2150d70a4" providerId="ADAL" clId="{5A18B9A8-BAD9-4709-854B-A727FAF5CE18}" dt="2026-06-04T16:07:04.990" v="2834" actId="14100"/>
          <ac:spMkLst>
            <pc:docMk/>
            <pc:sldMk cId="0" sldId="788"/>
            <ac:spMk id="12" creationId="{00000000-0000-0000-0000-000000000000}"/>
          </ac:spMkLst>
        </pc:spChg>
        <pc:spChg chg="mod">
          <ac:chgData name="AH" userId="db278859-e642-4dbd-a55b-76f2150d70a4" providerId="ADAL" clId="{5A18B9A8-BAD9-4709-854B-A727FAF5CE18}" dt="2026-06-04T16:07:14.879" v="2836" actId="1076"/>
          <ac:spMkLst>
            <pc:docMk/>
            <pc:sldMk cId="0" sldId="788"/>
            <ac:spMk id="13" creationId="{00000000-0000-0000-0000-000000000000}"/>
          </ac:spMkLst>
        </pc:spChg>
        <pc:spChg chg="mod">
          <ac:chgData name="AH" userId="db278859-e642-4dbd-a55b-76f2150d70a4" providerId="ADAL" clId="{5A18B9A8-BAD9-4709-854B-A727FAF5CE18}" dt="2026-06-04T16:07:14.879" v="2836" actId="1076"/>
          <ac:spMkLst>
            <pc:docMk/>
            <pc:sldMk cId="0" sldId="788"/>
            <ac:spMk id="14" creationId="{00000000-0000-0000-0000-000000000000}"/>
          </ac:spMkLst>
        </pc:spChg>
        <pc:spChg chg="mod">
          <ac:chgData name="AH" userId="db278859-e642-4dbd-a55b-76f2150d70a4" providerId="ADAL" clId="{5A18B9A8-BAD9-4709-854B-A727FAF5CE18}" dt="2026-06-04T16:03:22.063" v="2795" actId="6549"/>
          <ac:spMkLst>
            <pc:docMk/>
            <pc:sldMk cId="0" sldId="788"/>
            <ac:spMk id="15" creationId="{00000000-0000-0000-0000-000000000000}"/>
          </ac:spMkLst>
        </pc:spChg>
        <pc:spChg chg="del">
          <ac:chgData name="AH" userId="db278859-e642-4dbd-a55b-76f2150d70a4" providerId="ADAL" clId="{5A18B9A8-BAD9-4709-854B-A727FAF5CE18}" dt="2026-06-04T16:03:25.808" v="2796" actId="21"/>
          <ac:spMkLst>
            <pc:docMk/>
            <pc:sldMk cId="0" sldId="788"/>
            <ac:spMk id="16" creationId="{00000000-0000-0000-0000-000000000000}"/>
          </ac:spMkLst>
        </pc:spChg>
        <pc:spChg chg="del">
          <ac:chgData name="AH" userId="db278859-e642-4dbd-a55b-76f2150d70a4" providerId="ADAL" clId="{5A18B9A8-BAD9-4709-854B-A727FAF5CE18}" dt="2026-06-04T16:03:32.888" v="2798" actId="21"/>
          <ac:spMkLst>
            <pc:docMk/>
            <pc:sldMk cId="0" sldId="788"/>
            <ac:spMk id="17" creationId="{00000000-0000-0000-0000-000000000000}"/>
          </ac:spMkLst>
        </pc:spChg>
        <pc:spChg chg="mod">
          <ac:chgData name="AH" userId="db278859-e642-4dbd-a55b-76f2150d70a4" providerId="ADAL" clId="{5A18B9A8-BAD9-4709-854B-A727FAF5CE18}" dt="2026-06-04T16:07:14.879" v="2836" actId="1076"/>
          <ac:spMkLst>
            <pc:docMk/>
            <pc:sldMk cId="0" sldId="788"/>
            <ac:spMk id="18" creationId="{00000000-0000-0000-0000-000000000000}"/>
          </ac:spMkLst>
        </pc:spChg>
        <pc:spChg chg="mod">
          <ac:chgData name="AH" userId="db278859-e642-4dbd-a55b-76f2150d70a4" providerId="ADAL" clId="{5A18B9A8-BAD9-4709-854B-A727FAF5CE18}" dt="2026-06-04T16:07:14.879" v="2836" actId="1076"/>
          <ac:spMkLst>
            <pc:docMk/>
            <pc:sldMk cId="0" sldId="788"/>
            <ac:spMk id="19" creationId="{00000000-0000-0000-0000-000000000000}"/>
          </ac:spMkLst>
        </pc:spChg>
        <pc:spChg chg="mod">
          <ac:chgData name="AH" userId="db278859-e642-4dbd-a55b-76f2150d70a4" providerId="ADAL" clId="{5A18B9A8-BAD9-4709-854B-A727FAF5CE18}" dt="2026-06-04T16:07:14.879" v="2836" actId="1076"/>
          <ac:spMkLst>
            <pc:docMk/>
            <pc:sldMk cId="0" sldId="788"/>
            <ac:spMk id="20" creationId="{00000000-0000-0000-0000-000000000000}"/>
          </ac:spMkLst>
        </pc:spChg>
        <pc:spChg chg="mod">
          <ac:chgData name="AH" userId="db278859-e642-4dbd-a55b-76f2150d70a4" providerId="ADAL" clId="{5A18B9A8-BAD9-4709-854B-A727FAF5CE18}" dt="2026-06-04T16:07:14.879" v="2836" actId="1076"/>
          <ac:spMkLst>
            <pc:docMk/>
            <pc:sldMk cId="0" sldId="788"/>
            <ac:spMk id="21" creationId="{00000000-0000-0000-0000-000000000000}"/>
          </ac:spMkLst>
        </pc:spChg>
        <pc:spChg chg="del">
          <ac:chgData name="AH" userId="db278859-e642-4dbd-a55b-76f2150d70a4" providerId="ADAL" clId="{5A18B9A8-BAD9-4709-854B-A727FAF5CE18}" dt="2026-06-04T16:02:56" v="2790" actId="21"/>
          <ac:spMkLst>
            <pc:docMk/>
            <pc:sldMk cId="0" sldId="788"/>
            <ac:spMk id="22" creationId="{00000000-0000-0000-0000-000000000000}"/>
          </ac:spMkLst>
        </pc:spChg>
        <pc:spChg chg="del">
          <ac:chgData name="AH" userId="db278859-e642-4dbd-a55b-76f2150d70a4" providerId="ADAL" clId="{5A18B9A8-BAD9-4709-854B-A727FAF5CE18}" dt="2026-06-04T16:02:53.223" v="2789" actId="21"/>
          <ac:spMkLst>
            <pc:docMk/>
            <pc:sldMk cId="0" sldId="788"/>
            <ac:spMk id="23" creationId="{00000000-0000-0000-0000-000000000000}"/>
          </ac:spMkLst>
        </pc:spChg>
        <pc:spChg chg="mod">
          <ac:chgData name="AH" userId="db278859-e642-4dbd-a55b-76f2150d70a4" providerId="ADAL" clId="{5A18B9A8-BAD9-4709-854B-A727FAF5CE18}" dt="2026-06-04T15:43:58.623" v="2700" actId="20577"/>
          <ac:spMkLst>
            <pc:docMk/>
            <pc:sldMk cId="0" sldId="788"/>
            <ac:spMk id="27" creationId="{CA579189-26AB-6929-2AE9-A7E0B540ED4D}"/>
          </ac:spMkLst>
        </pc:spChg>
      </pc:sldChg>
      <pc:sldChg chg="add del">
        <pc:chgData name="AH" userId="db278859-e642-4dbd-a55b-76f2150d70a4" providerId="ADAL" clId="{5A18B9A8-BAD9-4709-854B-A727FAF5CE18}" dt="2026-06-04T15:17:39.843" v="2351" actId="47"/>
        <pc:sldMkLst>
          <pc:docMk/>
          <pc:sldMk cId="0" sldId="789"/>
        </pc:sldMkLst>
      </pc:sldChg>
      <pc:sldChg chg="modSp add mod">
        <pc:chgData name="AH" userId="db278859-e642-4dbd-a55b-76f2150d70a4" providerId="ADAL" clId="{5A18B9A8-BAD9-4709-854B-A727FAF5CE18}" dt="2026-06-04T18:55:56.603" v="3416" actId="20577"/>
        <pc:sldMkLst>
          <pc:docMk/>
          <pc:sldMk cId="3576025312" sldId="794"/>
        </pc:sldMkLst>
        <pc:spChg chg="mod">
          <ac:chgData name="AH" userId="db278859-e642-4dbd-a55b-76f2150d70a4" providerId="ADAL" clId="{5A18B9A8-BAD9-4709-854B-A727FAF5CE18}" dt="2026-06-04T18:55:56.603" v="3416" actId="20577"/>
          <ac:spMkLst>
            <pc:docMk/>
            <pc:sldMk cId="3576025312" sldId="794"/>
            <ac:spMk id="3" creationId="{B3204182-37B5-6F54-7B57-226BE9CE1C0D}"/>
          </ac:spMkLst>
        </pc:spChg>
        <pc:spChg chg="mod">
          <ac:chgData name="AH" userId="db278859-e642-4dbd-a55b-76f2150d70a4" providerId="ADAL" clId="{5A18B9A8-BAD9-4709-854B-A727FAF5CE18}" dt="2026-06-04T18:55:51.549" v="3414" actId="20577"/>
          <ac:spMkLst>
            <pc:docMk/>
            <pc:sldMk cId="3576025312" sldId="794"/>
            <ac:spMk id="14" creationId="{60B89B83-40F5-98D9-9865-4FFB433CA18D}"/>
          </ac:spMkLst>
        </pc:spChg>
      </pc:sldChg>
      <pc:sldMasterChg chg="setBg modSldLayout">
        <pc:chgData name="AH" userId="db278859-e642-4dbd-a55b-76f2150d70a4" providerId="ADAL" clId="{5A18B9A8-BAD9-4709-854B-A727FAF5CE18}" dt="2026-05-14T12:20:16.355" v="984"/>
        <pc:sldMasterMkLst>
          <pc:docMk/>
          <pc:sldMasterMk cId="0" sldId="2147483648"/>
        </pc:sldMasterMkLst>
        <pc:sldLayoutChg chg="setBg">
          <pc:chgData name="AH" userId="db278859-e642-4dbd-a55b-76f2150d70a4" providerId="ADAL" clId="{5A18B9A8-BAD9-4709-854B-A727FAF5CE18}" dt="2026-05-14T12:20:16.355" v="984"/>
          <pc:sldLayoutMkLst>
            <pc:docMk/>
            <pc:sldMasterMk cId="0" sldId="2147483648"/>
            <pc:sldLayoutMk cId="0" sldId="2147483649"/>
          </pc:sldLayoutMkLst>
        </pc:sldLayoutChg>
      </pc:sldMasterChg>
      <pc:sldMasterChg chg="setBg modSldLayout">
        <pc:chgData name="AH" userId="db278859-e642-4dbd-a55b-76f2150d70a4" providerId="ADAL" clId="{5A18B9A8-BAD9-4709-854B-A727FAF5CE18}" dt="2026-05-14T12:20:16.355" v="984"/>
        <pc:sldMasterMkLst>
          <pc:docMk/>
          <pc:sldMasterMk cId="2593077356" sldId="2147483650"/>
        </pc:sldMasterMkLst>
        <pc:sldLayoutChg chg="setBg">
          <pc:chgData name="AH" userId="db278859-e642-4dbd-a55b-76f2150d70a4" providerId="ADAL" clId="{5A18B9A8-BAD9-4709-854B-A727FAF5CE18}" dt="2026-05-14T12:20:16.355" v="984"/>
          <pc:sldLayoutMkLst>
            <pc:docMk/>
            <pc:sldMasterMk cId="2593077356" sldId="2147483650"/>
            <pc:sldLayoutMk cId="3520930950" sldId="214748365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61800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46737-D4F2-6AB6-98E4-12E77B654D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F73483-71D9-9361-F8E8-969FCCF7C3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CEE1A4-5E11-01D6-9E76-BEF46BEB0A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2DCC5A-E617-3B28-BFF8-9AED06330BA2}"/>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24775405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75363-8AE2-81DC-3F4B-EE5DAF456C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AE15C0-0C38-4A88-3492-B8B3DE0D30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2A761A-CF91-F3E1-D8F7-F0320906E5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074CDEF-9887-2235-B5DF-0D8625349EF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85804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34C35-9A48-2CBF-C604-C01B8A070D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3DF336-4188-A59F-BA43-B3A7E35124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ABA989-404C-2356-6ED7-28FD713690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D2E928E-9FF9-C791-4260-167479E5AB2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75577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endParaRPr lang="en-US" dirty="0"/>
          </a:p>
        </p:txBody>
      </p:sp>
    </p:spTree>
    <p:extLst>
      <p:ext uri="{BB962C8B-B14F-4D97-AF65-F5344CB8AC3E}">
        <p14:creationId xmlns:p14="http://schemas.microsoft.com/office/powerpoint/2010/main" val="10315228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0930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1771852"/>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3077356"/>
      </p:ext>
    </p:extLst>
  </p:cSld>
  <p:clrMap bg1="lt1" tx1="dk1" bg2="lt2" tx2="dk2" accent1="accent1" accent2="accent2" accent3="accent3" accent4="accent4" accent5="accent5" accent6="accent6" hlink="hlink" folHlink="folHlink"/>
  <p:sldLayoutIdLst>
    <p:sldLayoutId id="2147483651" r:id="rId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7563047"/>
      </p:ext>
    </p:extLst>
  </p:cSld>
  <p:clrMap bg1="lt1" tx1="dk1" bg2="lt2" tx2="dk2" accent1="accent1" accent2="accent2" accent3="accent3" accent4="accent4" accent5="accent5" accent6="accent6" hlink="hlink" folHlink="folHlink"/>
  <p:sldLayoutIdLst>
    <p:sldLayoutId id="2147483653"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8.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hyperlink" Target="https://www.freeimageslive.co.uk/free_stock_image/toy-blocks-jpg" TargetMode="External"/><Relationship Id="rId4" Type="http://schemas.openxmlformats.org/officeDocument/2006/relationships/image" Target="../media/image20.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2FDE3-E62D-43EB-6297-50C1CD7DAA3A}"/>
            </a:ext>
          </a:extLst>
        </p:cNvPr>
        <p:cNvGrpSpPr/>
        <p:nvPr/>
      </p:nvGrpSpPr>
      <p:grpSpPr>
        <a:xfrm>
          <a:off x="0" y="0"/>
          <a:ext cx="0" cy="0"/>
          <a:chOff x="0" y="0"/>
          <a:chExt cx="0" cy="0"/>
        </a:xfrm>
      </p:grpSpPr>
      <p:sp>
        <p:nvSpPr>
          <p:cNvPr id="10" name="Shape 0">
            <a:extLst>
              <a:ext uri="{FF2B5EF4-FFF2-40B4-BE49-F238E27FC236}">
                <a16:creationId xmlns:a16="http://schemas.microsoft.com/office/drawing/2014/main" id="{9A53BB32-1700-8CAE-20B0-E5774EF6FDBB}"/>
              </a:ext>
            </a:extLst>
          </p:cNvPr>
          <p:cNvSpPr/>
          <p:nvPr/>
        </p:nvSpPr>
        <p:spPr>
          <a:xfrm>
            <a:off x="0" y="0"/>
            <a:ext cx="9144000" cy="5143500"/>
          </a:xfrm>
          <a:prstGeom prst="rect">
            <a:avLst/>
          </a:prstGeom>
          <a:solidFill>
            <a:srgbClr val="5E509B"/>
          </a:solidFill>
          <a:ln w="12700">
            <a:solidFill>
              <a:srgbClr val="7B5EA7"/>
            </a:solidFill>
            <a:prstDash val="solid"/>
          </a:ln>
        </p:spPr>
        <p:txBody>
          <a:bodyPr/>
          <a:lstStyle/>
          <a:p>
            <a:endParaRPr lang="en-US"/>
          </a:p>
        </p:txBody>
      </p:sp>
      <p:sp>
        <p:nvSpPr>
          <p:cNvPr id="8" name="Text 42">
            <a:extLst>
              <a:ext uri="{FF2B5EF4-FFF2-40B4-BE49-F238E27FC236}">
                <a16:creationId xmlns:a16="http://schemas.microsoft.com/office/drawing/2014/main" id="{0DDB17B4-F1A2-90AB-493F-4069EC9AB31A}"/>
              </a:ext>
            </a:extLst>
          </p:cNvPr>
          <p:cNvSpPr/>
          <p:nvPr/>
        </p:nvSpPr>
        <p:spPr>
          <a:xfrm>
            <a:off x="5976257" y="4796028"/>
            <a:ext cx="3108960" cy="347472"/>
          </a:xfrm>
          <a:prstGeom prst="rect">
            <a:avLst/>
          </a:prstGeom>
          <a:noFill/>
          <a:ln/>
        </p:spPr>
        <p:txBody>
          <a:bodyPr wrap="square" rtlCol="0" anchor="ctr"/>
          <a:lstStyle/>
          <a:p>
            <a:pPr marL="0" indent="0" algn="r">
              <a:buNone/>
            </a:pPr>
            <a:r>
              <a:rPr lang="en-US" sz="1000" b="1" dirty="0">
                <a:solidFill>
                  <a:schemeClr val="bg1">
                    <a:lumMod val="65000"/>
                  </a:schemeClr>
                </a:solidFill>
                <a:latin typeface="Arial" pitchFamily="34" charset="0"/>
                <a:ea typeface="Arial" pitchFamily="34" charset="-122"/>
                <a:cs typeface="Arial" pitchFamily="34" charset="-120"/>
              </a:rPr>
              <a:t>META-PRENEUR  |  Session 2</a:t>
            </a:r>
            <a:endParaRPr lang="en-US" sz="1000" dirty="0">
              <a:solidFill>
                <a:schemeClr val="bg1">
                  <a:lumMod val="65000"/>
                </a:schemeClr>
              </a:solidFill>
            </a:endParaRPr>
          </a:p>
        </p:txBody>
      </p:sp>
      <p:sp>
        <p:nvSpPr>
          <p:cNvPr id="3" name="Text 1"/>
          <p:cNvSpPr/>
          <p:nvPr/>
        </p:nvSpPr>
        <p:spPr>
          <a:xfrm>
            <a:off x="365760" y="1097280"/>
            <a:ext cx="8412480" cy="365760"/>
          </a:xfrm>
          <a:prstGeom prst="rect">
            <a:avLst/>
          </a:prstGeom>
          <a:noFill/>
          <a:ln/>
        </p:spPr>
        <p:txBody>
          <a:bodyPr wrap="square" rtlCol="0" anchor="ctr"/>
          <a:lstStyle/>
          <a:p>
            <a:pPr marL="0" indent="0">
              <a:buNone/>
            </a:pPr>
            <a:r>
              <a:rPr lang="en-US" sz="1600" b="1" kern="0" spc="400" dirty="0">
                <a:solidFill>
                  <a:srgbClr val="AFA9EC"/>
                </a:solidFill>
                <a:latin typeface="Arial" pitchFamily="34" charset="0"/>
                <a:ea typeface="Arial" pitchFamily="34" charset="-122"/>
                <a:cs typeface="Arial" pitchFamily="34" charset="-120"/>
              </a:rPr>
              <a:t>META-PRENEUR  |  SESSION 2</a:t>
            </a:r>
            <a:endParaRPr lang="en-US" sz="1600" dirty="0"/>
          </a:p>
        </p:txBody>
      </p:sp>
      <p:sp>
        <p:nvSpPr>
          <p:cNvPr id="5" name="Text 2"/>
          <p:cNvSpPr/>
          <p:nvPr/>
        </p:nvSpPr>
        <p:spPr>
          <a:xfrm>
            <a:off x="365760" y="1554480"/>
            <a:ext cx="7772400" cy="1463040"/>
          </a:xfrm>
          <a:prstGeom prst="rect">
            <a:avLst/>
          </a:prstGeom>
          <a:noFill/>
          <a:ln/>
        </p:spPr>
        <p:txBody>
          <a:bodyPr wrap="square" rtlCol="0" anchor="ctr"/>
          <a:lstStyle/>
          <a:p>
            <a:pPr marL="0" indent="0">
              <a:buNone/>
            </a:pPr>
            <a:endParaRPr lang="en-US" sz="4000" b="1" dirty="0">
              <a:solidFill>
                <a:srgbClr val="FFFFFF"/>
              </a:solidFill>
              <a:latin typeface="Arial" pitchFamily="34" charset="0"/>
              <a:ea typeface="Arial" pitchFamily="34" charset="-122"/>
              <a:cs typeface="Arial" pitchFamily="34" charset="-120"/>
            </a:endParaRPr>
          </a:p>
          <a:p>
            <a:pPr marL="0" indent="0">
              <a:buNone/>
            </a:pPr>
            <a:r>
              <a:rPr lang="en-US" sz="4000" b="1" dirty="0">
                <a:solidFill>
                  <a:srgbClr val="FFFFFF"/>
                </a:solidFill>
                <a:latin typeface="Arial" pitchFamily="34" charset="0"/>
                <a:ea typeface="Arial" pitchFamily="34" charset="-122"/>
                <a:cs typeface="Arial" pitchFamily="34" charset="-120"/>
              </a:rPr>
              <a:t>Think differently</a:t>
            </a:r>
          </a:p>
          <a:p>
            <a:pPr marL="0" indent="0">
              <a:buNone/>
            </a:pPr>
            <a:endParaRPr lang="en-US" sz="4000" dirty="0"/>
          </a:p>
        </p:txBody>
      </p:sp>
      <p:sp>
        <p:nvSpPr>
          <p:cNvPr id="6" name="Text 3"/>
          <p:cNvSpPr/>
          <p:nvPr/>
        </p:nvSpPr>
        <p:spPr>
          <a:xfrm>
            <a:off x="365760" y="3108960"/>
            <a:ext cx="7772400" cy="548640"/>
          </a:xfrm>
          <a:prstGeom prst="rect">
            <a:avLst/>
          </a:prstGeom>
          <a:noFill/>
          <a:ln/>
        </p:spPr>
        <p:txBody>
          <a:bodyPr wrap="square" rtlCol="0" anchor="ctr"/>
          <a:lstStyle/>
          <a:p>
            <a:pPr marL="0" indent="0">
              <a:buNone/>
            </a:pPr>
            <a:endParaRPr lang="en-US" sz="1800" i="1" dirty="0">
              <a:solidFill>
                <a:srgbClr val="AFA9EC"/>
              </a:solidFill>
              <a:latin typeface="Arial" pitchFamily="34" charset="0"/>
              <a:ea typeface="Arial" pitchFamily="34" charset="-122"/>
              <a:cs typeface="Arial" pitchFamily="34" charset="-120"/>
            </a:endParaRPr>
          </a:p>
          <a:p>
            <a:pPr marL="0" indent="0">
              <a:buNone/>
            </a:pPr>
            <a:endParaRPr lang="en-US" i="1" dirty="0">
              <a:solidFill>
                <a:srgbClr val="AFA9EC"/>
              </a:solidFill>
              <a:latin typeface="Arial" pitchFamily="34" charset="0"/>
              <a:ea typeface="Arial" pitchFamily="34" charset="-122"/>
              <a:cs typeface="Arial" pitchFamily="34" charset="-120"/>
            </a:endParaRPr>
          </a:p>
          <a:p>
            <a:pPr marL="0" indent="0">
              <a:buNone/>
            </a:pPr>
            <a:endParaRPr lang="en-US" sz="1800" i="1" dirty="0">
              <a:solidFill>
                <a:srgbClr val="AFA9EC"/>
              </a:solidFill>
              <a:latin typeface="Arial" pitchFamily="34" charset="0"/>
              <a:ea typeface="Arial" pitchFamily="34" charset="-122"/>
              <a:cs typeface="Arial" pitchFamily="34" charset="-120"/>
            </a:endParaRPr>
          </a:p>
          <a:p>
            <a:pPr marL="0" indent="0">
              <a:buNone/>
            </a:pPr>
            <a:endParaRPr lang="en-US" i="1" dirty="0">
              <a:solidFill>
                <a:srgbClr val="AFA9EC"/>
              </a:solidFill>
              <a:latin typeface="Arial" pitchFamily="34" charset="0"/>
              <a:ea typeface="Arial" pitchFamily="34" charset="-122"/>
              <a:cs typeface="Arial" pitchFamily="34" charset="-120"/>
            </a:endParaRPr>
          </a:p>
          <a:p>
            <a:pPr marL="0" indent="0">
              <a:buNone/>
            </a:pPr>
            <a:endParaRPr lang="en-US" sz="1800" i="1" dirty="0">
              <a:solidFill>
                <a:srgbClr val="AFA9EC"/>
              </a:solidFill>
              <a:latin typeface="Arial" pitchFamily="34" charset="0"/>
              <a:ea typeface="Arial" pitchFamily="34" charset="-122"/>
              <a:cs typeface="Arial" pitchFamily="34" charset="-120"/>
            </a:endParaRPr>
          </a:p>
          <a:p>
            <a:pPr marL="0" indent="0">
              <a:buNone/>
            </a:pPr>
            <a:r>
              <a:rPr lang="en-US" i="1" dirty="0">
                <a:solidFill>
                  <a:srgbClr val="AFA9EC"/>
                </a:solidFill>
                <a:latin typeface="Arial" pitchFamily="34" charset="0"/>
                <a:ea typeface="Arial" pitchFamily="34" charset="-122"/>
                <a:cs typeface="Arial" pitchFamily="34" charset="-120"/>
              </a:rPr>
              <a:t>Work as a team and help to spot problems and opportunities</a:t>
            </a:r>
            <a:endParaRPr lang="en-US" sz="1800" dirty="0"/>
          </a:p>
        </p:txBody>
      </p:sp>
      <p:pic>
        <p:nvPicPr>
          <p:cNvPr id="11" name="Picture 10">
            <a:extLst>
              <a:ext uri="{FF2B5EF4-FFF2-40B4-BE49-F238E27FC236}">
                <a16:creationId xmlns:a16="http://schemas.microsoft.com/office/drawing/2014/main" id="{A325027E-CDE0-3F3F-8EBB-4B8CC6FA5F52}"/>
              </a:ext>
            </a:extLst>
          </p:cNvPr>
          <p:cNvPicPr>
            <a:picLocks noChangeAspect="1"/>
          </p:cNvPicPr>
          <p:nvPr/>
        </p:nvPicPr>
        <p:blipFill>
          <a:blip r:embed="rId2"/>
          <a:stretch>
            <a:fillRect/>
          </a:stretch>
        </p:blipFill>
        <p:spPr>
          <a:xfrm>
            <a:off x="5829300" y="212272"/>
            <a:ext cx="3179172" cy="18036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37732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32884-8D02-3D2C-4C7F-B8587911637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95E7BEB-9EFE-D9C9-30A6-F62B2BBB0D11}"/>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endParaRPr lang="en-US"/>
          </a:p>
        </p:txBody>
      </p:sp>
      <p:sp>
        <p:nvSpPr>
          <p:cNvPr id="3" name="Text 1">
            <a:extLst>
              <a:ext uri="{FF2B5EF4-FFF2-40B4-BE49-F238E27FC236}">
                <a16:creationId xmlns:a16="http://schemas.microsoft.com/office/drawing/2014/main" id="{D21E330A-2777-438B-19EB-B908886264E6}"/>
              </a:ext>
            </a:extLst>
          </p:cNvPr>
          <p:cNvSpPr/>
          <p:nvPr/>
        </p:nvSpPr>
        <p:spPr>
          <a:xfrm>
            <a:off x="274320" y="0"/>
            <a:ext cx="8595360" cy="658368"/>
          </a:xfrm>
          <a:prstGeom prst="rect">
            <a:avLst/>
          </a:prstGeom>
          <a:noFill/>
          <a:ln/>
        </p:spPr>
        <p:txBody>
          <a:bodyPr wrap="square" rtlCol="0" anchor="ctr"/>
          <a:lstStyle/>
          <a:p>
            <a:pPr marL="0" indent="0">
              <a:buNone/>
            </a:pPr>
            <a:r>
              <a:rPr lang="en-US" sz="2000" b="1" dirty="0">
                <a:solidFill>
                  <a:srgbClr val="FFFFFF"/>
                </a:solidFill>
                <a:latin typeface="Arial Black" pitchFamily="34" charset="0"/>
                <a:ea typeface="Arial Black" pitchFamily="34" charset="-122"/>
                <a:cs typeface="Arial Black" pitchFamily="34" charset="-120"/>
              </a:rPr>
              <a:t>TODAY'S JOURNEY</a:t>
            </a:r>
            <a:endParaRPr lang="en-US" sz="2000" dirty="0"/>
          </a:p>
        </p:txBody>
      </p:sp>
      <p:sp>
        <p:nvSpPr>
          <p:cNvPr id="4" name="Shape 2">
            <a:extLst>
              <a:ext uri="{FF2B5EF4-FFF2-40B4-BE49-F238E27FC236}">
                <a16:creationId xmlns:a16="http://schemas.microsoft.com/office/drawing/2014/main" id="{0FA95B10-235B-6427-2DA1-ADDD64CA8FA4}"/>
              </a:ext>
            </a:extLst>
          </p:cNvPr>
          <p:cNvSpPr/>
          <p:nvPr/>
        </p:nvSpPr>
        <p:spPr>
          <a:xfrm>
            <a:off x="182880" y="777240"/>
            <a:ext cx="4297680" cy="649224"/>
          </a:xfrm>
          <a:prstGeom prst="rect">
            <a:avLst/>
          </a:prstGeom>
          <a:solidFill>
            <a:srgbClr val="FFFFFF"/>
          </a:solidFill>
          <a:ln w="12700">
            <a:solidFill>
              <a:srgbClr val="DDDDEE"/>
            </a:solidFill>
            <a:prstDash val="solid"/>
          </a:ln>
          <a:effectLst>
            <a:outerShdw blurRad="101600" dist="38100" dir="8100000" algn="bl" rotWithShape="0">
              <a:srgbClr val="000000">
                <a:alpha val="15000"/>
              </a:srgbClr>
            </a:outerShdw>
          </a:effectLst>
        </p:spPr>
        <p:txBody>
          <a:bodyPr/>
          <a:lstStyle/>
          <a:p>
            <a:endParaRPr lang="en-US"/>
          </a:p>
        </p:txBody>
      </p:sp>
      <p:sp>
        <p:nvSpPr>
          <p:cNvPr id="5" name="Shape 3">
            <a:extLst>
              <a:ext uri="{FF2B5EF4-FFF2-40B4-BE49-F238E27FC236}">
                <a16:creationId xmlns:a16="http://schemas.microsoft.com/office/drawing/2014/main" id="{4AD68FC5-6FC4-BAA3-EBF0-CEDA0B236185}"/>
              </a:ext>
            </a:extLst>
          </p:cNvPr>
          <p:cNvSpPr/>
          <p:nvPr/>
        </p:nvSpPr>
        <p:spPr>
          <a:xfrm>
            <a:off x="182880" y="777240"/>
            <a:ext cx="64008" cy="649224"/>
          </a:xfrm>
          <a:prstGeom prst="rect">
            <a:avLst/>
          </a:prstGeom>
          <a:solidFill>
            <a:srgbClr val="7B5EA7"/>
          </a:solidFill>
          <a:ln w="12700">
            <a:solidFill>
              <a:srgbClr val="7B5EA7"/>
            </a:solidFill>
            <a:prstDash val="solid"/>
          </a:ln>
        </p:spPr>
        <p:txBody>
          <a:bodyPr/>
          <a:lstStyle/>
          <a:p>
            <a:endParaRPr lang="en-US"/>
          </a:p>
        </p:txBody>
      </p:sp>
      <p:sp>
        <p:nvSpPr>
          <p:cNvPr id="6" name="Text 4">
            <a:extLst>
              <a:ext uri="{FF2B5EF4-FFF2-40B4-BE49-F238E27FC236}">
                <a16:creationId xmlns:a16="http://schemas.microsoft.com/office/drawing/2014/main" id="{9F9888F1-B184-F3F2-207D-50F78D6C0172}"/>
              </a:ext>
            </a:extLst>
          </p:cNvPr>
          <p:cNvSpPr/>
          <p:nvPr/>
        </p:nvSpPr>
        <p:spPr>
          <a:xfrm>
            <a:off x="292608" y="777240"/>
            <a:ext cx="566928" cy="649224"/>
          </a:xfrm>
          <a:prstGeom prst="rect">
            <a:avLst/>
          </a:prstGeom>
          <a:noFill/>
          <a:ln/>
        </p:spPr>
        <p:txBody>
          <a:bodyPr wrap="square" rtlCol="0" anchor="ctr"/>
          <a:lstStyle/>
          <a:p>
            <a:pPr marL="0" indent="0">
              <a:buNone/>
            </a:pPr>
            <a:r>
              <a:rPr lang="en-US" sz="1100" b="1" dirty="0">
                <a:solidFill>
                  <a:srgbClr val="7B5EA7"/>
                </a:solidFill>
                <a:latin typeface="Arial" pitchFamily="34" charset="0"/>
                <a:ea typeface="Arial" pitchFamily="34" charset="-122"/>
                <a:cs typeface="Arial" pitchFamily="34" charset="-120"/>
              </a:rPr>
              <a:t>0:00</a:t>
            </a:r>
            <a:endParaRPr lang="en-US" sz="1100" dirty="0"/>
          </a:p>
        </p:txBody>
      </p:sp>
      <p:pic>
        <p:nvPicPr>
          <p:cNvPr id="7" name="Image 0" descr="preencoded.png">
            <a:extLst>
              <a:ext uri="{FF2B5EF4-FFF2-40B4-BE49-F238E27FC236}">
                <a16:creationId xmlns:a16="http://schemas.microsoft.com/office/drawing/2014/main" id="{6F8A78B0-A7EC-A22D-C24F-284AB7F28925}"/>
              </a:ext>
            </a:extLst>
          </p:cNvPr>
          <p:cNvPicPr>
            <a:picLocks noChangeAspect="1"/>
          </p:cNvPicPr>
          <p:nvPr/>
        </p:nvPicPr>
        <p:blipFill>
          <a:blip r:embed="rId3"/>
          <a:stretch>
            <a:fillRect/>
          </a:stretch>
        </p:blipFill>
        <p:spPr>
          <a:xfrm>
            <a:off x="941832" y="941832"/>
            <a:ext cx="310896" cy="310896"/>
          </a:xfrm>
          <a:prstGeom prst="rect">
            <a:avLst/>
          </a:prstGeom>
        </p:spPr>
      </p:pic>
      <p:sp>
        <p:nvSpPr>
          <p:cNvPr id="8" name="Text 5">
            <a:extLst>
              <a:ext uri="{FF2B5EF4-FFF2-40B4-BE49-F238E27FC236}">
                <a16:creationId xmlns:a16="http://schemas.microsoft.com/office/drawing/2014/main" id="{DA0BF0A5-D059-F705-D773-DAECB6D48AC2}"/>
              </a:ext>
            </a:extLst>
          </p:cNvPr>
          <p:cNvSpPr/>
          <p:nvPr/>
        </p:nvSpPr>
        <p:spPr>
          <a:xfrm>
            <a:off x="1371600" y="777240"/>
            <a:ext cx="2971800" cy="649224"/>
          </a:xfrm>
          <a:prstGeom prst="rect">
            <a:avLst/>
          </a:prstGeom>
          <a:noFill/>
          <a:ln/>
        </p:spPr>
        <p:txBody>
          <a:bodyPr wrap="square" lIns="0" tIns="0" rIns="0" bIns="0" rtlCol="0" anchor="ctr"/>
          <a:lstStyle/>
          <a:p>
            <a:pPr marL="0" indent="0">
              <a:buNone/>
            </a:pPr>
            <a:r>
              <a:rPr lang="en-US" sz="1200" b="1" dirty="0">
                <a:solidFill>
                  <a:srgbClr val="2A1F4A"/>
                </a:solidFill>
                <a:latin typeface="Arial" pitchFamily="34" charset="0"/>
                <a:ea typeface="Arial" pitchFamily="34" charset="-122"/>
                <a:cs typeface="Arial" pitchFamily="34" charset="-120"/>
              </a:rPr>
              <a:t>Welcome Back &amp; Check in</a:t>
            </a:r>
            <a:endParaRPr lang="en-US" sz="1200" dirty="0"/>
          </a:p>
        </p:txBody>
      </p:sp>
      <p:sp>
        <p:nvSpPr>
          <p:cNvPr id="15" name="Shape 11">
            <a:extLst>
              <a:ext uri="{FF2B5EF4-FFF2-40B4-BE49-F238E27FC236}">
                <a16:creationId xmlns:a16="http://schemas.microsoft.com/office/drawing/2014/main" id="{F1A46984-4E58-BD33-0CC2-C9ADACD17ED6}"/>
              </a:ext>
            </a:extLst>
          </p:cNvPr>
          <p:cNvSpPr/>
          <p:nvPr/>
        </p:nvSpPr>
        <p:spPr>
          <a:xfrm>
            <a:off x="182880" y="1530096"/>
            <a:ext cx="4297680" cy="649224"/>
          </a:xfrm>
          <a:prstGeom prst="rect">
            <a:avLst/>
          </a:prstGeom>
          <a:solidFill>
            <a:srgbClr val="FFFFFF"/>
          </a:solidFill>
          <a:ln w="12700">
            <a:solidFill>
              <a:srgbClr val="DDDDEE"/>
            </a:solidFill>
            <a:prstDash val="solid"/>
          </a:ln>
          <a:effectLst>
            <a:outerShdw blurRad="101600" dist="38100" dir="8100000" algn="bl" rotWithShape="0">
              <a:srgbClr val="000000">
                <a:alpha val="15000"/>
              </a:srgbClr>
            </a:outerShdw>
          </a:effectLst>
        </p:spPr>
        <p:txBody>
          <a:bodyPr/>
          <a:lstStyle/>
          <a:p>
            <a:endParaRPr lang="en-US"/>
          </a:p>
        </p:txBody>
      </p:sp>
      <p:sp>
        <p:nvSpPr>
          <p:cNvPr id="16" name="Shape 12">
            <a:extLst>
              <a:ext uri="{FF2B5EF4-FFF2-40B4-BE49-F238E27FC236}">
                <a16:creationId xmlns:a16="http://schemas.microsoft.com/office/drawing/2014/main" id="{797C206F-86D8-4658-A254-C1DBF07A9893}"/>
              </a:ext>
            </a:extLst>
          </p:cNvPr>
          <p:cNvSpPr/>
          <p:nvPr/>
        </p:nvSpPr>
        <p:spPr>
          <a:xfrm>
            <a:off x="182880" y="1530096"/>
            <a:ext cx="64008" cy="649224"/>
          </a:xfrm>
          <a:prstGeom prst="rect">
            <a:avLst/>
          </a:prstGeom>
          <a:solidFill>
            <a:srgbClr val="7B5EA7"/>
          </a:solidFill>
          <a:ln w="12700">
            <a:solidFill>
              <a:srgbClr val="7B5EA7"/>
            </a:solidFill>
            <a:prstDash val="solid"/>
          </a:ln>
        </p:spPr>
        <p:txBody>
          <a:bodyPr/>
          <a:lstStyle/>
          <a:p>
            <a:endParaRPr lang="en-US"/>
          </a:p>
        </p:txBody>
      </p:sp>
      <p:sp>
        <p:nvSpPr>
          <p:cNvPr id="17" name="Text 13">
            <a:extLst>
              <a:ext uri="{FF2B5EF4-FFF2-40B4-BE49-F238E27FC236}">
                <a16:creationId xmlns:a16="http://schemas.microsoft.com/office/drawing/2014/main" id="{1C21156F-1557-6CF6-1884-C866C2D07FC4}"/>
              </a:ext>
            </a:extLst>
          </p:cNvPr>
          <p:cNvSpPr/>
          <p:nvPr/>
        </p:nvSpPr>
        <p:spPr>
          <a:xfrm>
            <a:off x="292608" y="1530096"/>
            <a:ext cx="566928" cy="649224"/>
          </a:xfrm>
          <a:prstGeom prst="rect">
            <a:avLst/>
          </a:prstGeom>
          <a:noFill/>
          <a:ln/>
        </p:spPr>
        <p:txBody>
          <a:bodyPr wrap="square" rtlCol="0" anchor="ctr"/>
          <a:lstStyle/>
          <a:p>
            <a:pPr marL="0" indent="0">
              <a:buNone/>
            </a:pPr>
            <a:r>
              <a:rPr lang="en-US" sz="1100" b="1" dirty="0">
                <a:solidFill>
                  <a:srgbClr val="7B5EA7"/>
                </a:solidFill>
                <a:latin typeface="Arial" pitchFamily="34" charset="0"/>
                <a:ea typeface="Arial" pitchFamily="34" charset="-122"/>
                <a:cs typeface="Arial" pitchFamily="34" charset="-120"/>
              </a:rPr>
              <a:t>0:10</a:t>
            </a:r>
            <a:endParaRPr lang="en-US" sz="1100" dirty="0"/>
          </a:p>
        </p:txBody>
      </p:sp>
      <p:pic>
        <p:nvPicPr>
          <p:cNvPr id="18" name="Image 2" descr="preencoded.png">
            <a:extLst>
              <a:ext uri="{FF2B5EF4-FFF2-40B4-BE49-F238E27FC236}">
                <a16:creationId xmlns:a16="http://schemas.microsoft.com/office/drawing/2014/main" id="{96ABF0AA-7130-8450-D2CB-6E60784447F9}"/>
              </a:ext>
            </a:extLst>
          </p:cNvPr>
          <p:cNvPicPr>
            <a:picLocks noChangeAspect="1"/>
          </p:cNvPicPr>
          <p:nvPr/>
        </p:nvPicPr>
        <p:blipFill>
          <a:blip r:embed="rId4"/>
          <a:stretch>
            <a:fillRect/>
          </a:stretch>
        </p:blipFill>
        <p:spPr>
          <a:xfrm>
            <a:off x="941832" y="1694688"/>
            <a:ext cx="310896" cy="310896"/>
          </a:xfrm>
          <a:prstGeom prst="rect">
            <a:avLst/>
          </a:prstGeom>
        </p:spPr>
      </p:pic>
      <p:sp>
        <p:nvSpPr>
          <p:cNvPr id="19" name="Text 14">
            <a:extLst>
              <a:ext uri="{FF2B5EF4-FFF2-40B4-BE49-F238E27FC236}">
                <a16:creationId xmlns:a16="http://schemas.microsoft.com/office/drawing/2014/main" id="{7CEBCBD3-E597-E5CA-E29E-6AF23FF39E30}"/>
              </a:ext>
            </a:extLst>
          </p:cNvPr>
          <p:cNvSpPr/>
          <p:nvPr/>
        </p:nvSpPr>
        <p:spPr>
          <a:xfrm>
            <a:off x="1371600" y="1530096"/>
            <a:ext cx="2971800" cy="649224"/>
          </a:xfrm>
          <a:prstGeom prst="rect">
            <a:avLst/>
          </a:prstGeom>
          <a:noFill/>
          <a:ln/>
        </p:spPr>
        <p:txBody>
          <a:bodyPr wrap="square" lIns="0" tIns="0" rIns="0" bIns="0" rtlCol="0" anchor="ctr"/>
          <a:lstStyle/>
          <a:p>
            <a:pPr marL="0" indent="0">
              <a:buNone/>
            </a:pPr>
            <a:r>
              <a:rPr lang="en-US" sz="1200" b="1" dirty="0">
                <a:solidFill>
                  <a:srgbClr val="2A1F4A"/>
                </a:solidFill>
                <a:latin typeface="Arial" pitchFamily="34" charset="0"/>
                <a:cs typeface="Arial" pitchFamily="34" charset="-120"/>
              </a:rPr>
              <a:t>Team work</a:t>
            </a:r>
            <a:endParaRPr lang="en-US" sz="1200" dirty="0"/>
          </a:p>
        </p:txBody>
      </p:sp>
      <p:sp>
        <p:nvSpPr>
          <p:cNvPr id="26" name="Shape 20">
            <a:extLst>
              <a:ext uri="{FF2B5EF4-FFF2-40B4-BE49-F238E27FC236}">
                <a16:creationId xmlns:a16="http://schemas.microsoft.com/office/drawing/2014/main" id="{B1B31C8A-FF9D-BDD8-5A28-406207A79213}"/>
              </a:ext>
            </a:extLst>
          </p:cNvPr>
          <p:cNvSpPr/>
          <p:nvPr/>
        </p:nvSpPr>
        <p:spPr>
          <a:xfrm>
            <a:off x="182880" y="2302765"/>
            <a:ext cx="4297680" cy="649224"/>
          </a:xfrm>
          <a:prstGeom prst="rect">
            <a:avLst/>
          </a:prstGeom>
          <a:solidFill>
            <a:srgbClr val="FFF8E1"/>
          </a:solidFill>
          <a:ln w="12700">
            <a:solidFill>
              <a:srgbClr val="DDDDEE"/>
            </a:solidFill>
            <a:prstDash val="solid"/>
          </a:ln>
          <a:effectLst>
            <a:outerShdw blurRad="101600" dist="38100" dir="8100000" algn="bl" rotWithShape="0">
              <a:srgbClr val="000000">
                <a:alpha val="15000"/>
              </a:srgbClr>
            </a:outerShdw>
          </a:effectLst>
        </p:spPr>
        <p:txBody>
          <a:bodyPr/>
          <a:lstStyle/>
          <a:p>
            <a:endParaRPr lang="en-US"/>
          </a:p>
        </p:txBody>
      </p:sp>
      <p:sp>
        <p:nvSpPr>
          <p:cNvPr id="27" name="Shape 21">
            <a:extLst>
              <a:ext uri="{FF2B5EF4-FFF2-40B4-BE49-F238E27FC236}">
                <a16:creationId xmlns:a16="http://schemas.microsoft.com/office/drawing/2014/main" id="{3042BE01-8E34-E3DD-B3D9-B44E8E16F9BE}"/>
              </a:ext>
            </a:extLst>
          </p:cNvPr>
          <p:cNvSpPr/>
          <p:nvPr/>
        </p:nvSpPr>
        <p:spPr>
          <a:xfrm>
            <a:off x="182880" y="2302765"/>
            <a:ext cx="64008" cy="649224"/>
          </a:xfrm>
          <a:prstGeom prst="rect">
            <a:avLst/>
          </a:prstGeom>
          <a:solidFill>
            <a:srgbClr val="F5C842"/>
          </a:solidFill>
          <a:ln w="12700">
            <a:solidFill>
              <a:srgbClr val="F5C842"/>
            </a:solidFill>
            <a:prstDash val="solid"/>
          </a:ln>
        </p:spPr>
        <p:txBody>
          <a:bodyPr/>
          <a:lstStyle/>
          <a:p>
            <a:endParaRPr lang="en-US"/>
          </a:p>
        </p:txBody>
      </p:sp>
      <p:sp>
        <p:nvSpPr>
          <p:cNvPr id="28" name="Text 22">
            <a:extLst>
              <a:ext uri="{FF2B5EF4-FFF2-40B4-BE49-F238E27FC236}">
                <a16:creationId xmlns:a16="http://schemas.microsoft.com/office/drawing/2014/main" id="{70047D24-4D53-A244-6056-83CF5C57E926}"/>
              </a:ext>
            </a:extLst>
          </p:cNvPr>
          <p:cNvSpPr/>
          <p:nvPr/>
        </p:nvSpPr>
        <p:spPr>
          <a:xfrm>
            <a:off x="292608" y="2302765"/>
            <a:ext cx="566928" cy="649224"/>
          </a:xfrm>
          <a:prstGeom prst="rect">
            <a:avLst/>
          </a:prstGeom>
          <a:noFill/>
          <a:ln/>
        </p:spPr>
        <p:txBody>
          <a:bodyPr wrap="square" rtlCol="0" anchor="ctr"/>
          <a:lstStyle/>
          <a:p>
            <a:pPr marL="0" indent="0">
              <a:buNone/>
            </a:pPr>
            <a:r>
              <a:rPr lang="en-US" sz="1100" b="1" dirty="0">
                <a:solidFill>
                  <a:srgbClr val="7B5EA7"/>
                </a:solidFill>
                <a:latin typeface="Arial" pitchFamily="34" charset="0"/>
                <a:ea typeface="Arial" pitchFamily="34" charset="-122"/>
                <a:cs typeface="Arial" pitchFamily="34" charset="-120"/>
              </a:rPr>
              <a:t>0:40</a:t>
            </a:r>
            <a:endParaRPr lang="en-US" sz="1100" dirty="0"/>
          </a:p>
        </p:txBody>
      </p:sp>
      <p:sp>
        <p:nvSpPr>
          <p:cNvPr id="29" name="Text 23">
            <a:extLst>
              <a:ext uri="{FF2B5EF4-FFF2-40B4-BE49-F238E27FC236}">
                <a16:creationId xmlns:a16="http://schemas.microsoft.com/office/drawing/2014/main" id="{5F3D258B-EF0C-92D5-7E14-E0EB0A4889FC}"/>
              </a:ext>
            </a:extLst>
          </p:cNvPr>
          <p:cNvSpPr/>
          <p:nvPr/>
        </p:nvSpPr>
        <p:spPr>
          <a:xfrm>
            <a:off x="1371600" y="2302765"/>
            <a:ext cx="2971800" cy="649224"/>
          </a:xfrm>
          <a:prstGeom prst="rect">
            <a:avLst/>
          </a:prstGeom>
          <a:noFill/>
          <a:ln/>
        </p:spPr>
        <p:txBody>
          <a:bodyPr wrap="square" lIns="0" tIns="0" rIns="0" bIns="0" rtlCol="0" anchor="ctr"/>
          <a:lstStyle/>
          <a:p>
            <a:pPr marL="0" indent="0">
              <a:buNone/>
            </a:pPr>
            <a:r>
              <a:rPr lang="en-US" sz="1200" dirty="0">
                <a:solidFill>
                  <a:srgbClr val="C07000"/>
                </a:solidFill>
                <a:latin typeface="Arial" pitchFamily="34" charset="0"/>
                <a:ea typeface="Arial" pitchFamily="34" charset="-122"/>
                <a:cs typeface="Arial" pitchFamily="34" charset="-120"/>
              </a:rPr>
              <a:t>☕ Break</a:t>
            </a:r>
            <a:endParaRPr lang="en-US" sz="1200" dirty="0"/>
          </a:p>
        </p:txBody>
      </p:sp>
      <p:sp>
        <p:nvSpPr>
          <p:cNvPr id="30" name="Shape 24">
            <a:extLst>
              <a:ext uri="{FF2B5EF4-FFF2-40B4-BE49-F238E27FC236}">
                <a16:creationId xmlns:a16="http://schemas.microsoft.com/office/drawing/2014/main" id="{716A9553-BD5D-B97E-B24D-8DC17A0E7303}"/>
              </a:ext>
            </a:extLst>
          </p:cNvPr>
          <p:cNvSpPr/>
          <p:nvPr/>
        </p:nvSpPr>
        <p:spPr>
          <a:xfrm>
            <a:off x="4709160" y="777240"/>
            <a:ext cx="4297680" cy="649224"/>
          </a:xfrm>
          <a:prstGeom prst="rect">
            <a:avLst/>
          </a:prstGeom>
          <a:solidFill>
            <a:srgbClr val="FFFFFF"/>
          </a:solidFill>
          <a:ln w="12700">
            <a:solidFill>
              <a:srgbClr val="DDDDEE"/>
            </a:solidFill>
            <a:prstDash val="solid"/>
          </a:ln>
          <a:effectLst>
            <a:outerShdw blurRad="101600" dist="38100" dir="8100000" algn="bl" rotWithShape="0">
              <a:srgbClr val="000000">
                <a:alpha val="15000"/>
              </a:srgbClr>
            </a:outerShdw>
          </a:effectLst>
        </p:spPr>
        <p:txBody>
          <a:bodyPr/>
          <a:lstStyle/>
          <a:p>
            <a:endParaRPr lang="en-US"/>
          </a:p>
        </p:txBody>
      </p:sp>
      <p:sp>
        <p:nvSpPr>
          <p:cNvPr id="31" name="Shape 25">
            <a:extLst>
              <a:ext uri="{FF2B5EF4-FFF2-40B4-BE49-F238E27FC236}">
                <a16:creationId xmlns:a16="http://schemas.microsoft.com/office/drawing/2014/main" id="{9D7E4562-5D9B-2009-0AC7-7EC06852B4FE}"/>
              </a:ext>
            </a:extLst>
          </p:cNvPr>
          <p:cNvSpPr/>
          <p:nvPr/>
        </p:nvSpPr>
        <p:spPr>
          <a:xfrm>
            <a:off x="4709160" y="777240"/>
            <a:ext cx="64008" cy="649224"/>
          </a:xfrm>
          <a:prstGeom prst="rect">
            <a:avLst/>
          </a:prstGeom>
          <a:solidFill>
            <a:srgbClr val="7B5EA7"/>
          </a:solidFill>
          <a:ln w="12700">
            <a:solidFill>
              <a:srgbClr val="7B5EA7"/>
            </a:solidFill>
            <a:prstDash val="solid"/>
          </a:ln>
        </p:spPr>
        <p:txBody>
          <a:bodyPr/>
          <a:lstStyle/>
          <a:p>
            <a:endParaRPr lang="en-US"/>
          </a:p>
        </p:txBody>
      </p:sp>
      <p:sp>
        <p:nvSpPr>
          <p:cNvPr id="32" name="Text 26">
            <a:extLst>
              <a:ext uri="{FF2B5EF4-FFF2-40B4-BE49-F238E27FC236}">
                <a16:creationId xmlns:a16="http://schemas.microsoft.com/office/drawing/2014/main" id="{FF6BBCA6-F313-DDD8-5169-6DA102667442}"/>
              </a:ext>
            </a:extLst>
          </p:cNvPr>
          <p:cNvSpPr/>
          <p:nvPr/>
        </p:nvSpPr>
        <p:spPr>
          <a:xfrm>
            <a:off x="4818888" y="777240"/>
            <a:ext cx="566928" cy="649224"/>
          </a:xfrm>
          <a:prstGeom prst="rect">
            <a:avLst/>
          </a:prstGeom>
          <a:noFill/>
          <a:ln/>
        </p:spPr>
        <p:txBody>
          <a:bodyPr wrap="square" rtlCol="0" anchor="ctr"/>
          <a:lstStyle/>
          <a:p>
            <a:pPr marL="0" indent="0">
              <a:buNone/>
            </a:pPr>
            <a:r>
              <a:rPr lang="en-US" sz="1100" b="1" dirty="0">
                <a:solidFill>
                  <a:srgbClr val="7B5EA7"/>
                </a:solidFill>
                <a:latin typeface="Arial" pitchFamily="34" charset="0"/>
                <a:ea typeface="Arial" pitchFamily="34" charset="-122"/>
                <a:cs typeface="Arial" pitchFamily="34" charset="-120"/>
              </a:rPr>
              <a:t>0:55</a:t>
            </a:r>
            <a:endParaRPr lang="en-US" sz="1100" dirty="0"/>
          </a:p>
        </p:txBody>
      </p:sp>
      <p:sp>
        <p:nvSpPr>
          <p:cNvPr id="33" name="Shape 27">
            <a:extLst>
              <a:ext uri="{FF2B5EF4-FFF2-40B4-BE49-F238E27FC236}">
                <a16:creationId xmlns:a16="http://schemas.microsoft.com/office/drawing/2014/main" id="{DF1DC605-C7FA-691B-BD01-BC37A8264738}"/>
              </a:ext>
            </a:extLst>
          </p:cNvPr>
          <p:cNvSpPr/>
          <p:nvPr/>
        </p:nvSpPr>
        <p:spPr>
          <a:xfrm>
            <a:off x="5458968" y="932688"/>
            <a:ext cx="329184" cy="329184"/>
          </a:xfrm>
          <a:prstGeom prst="rect">
            <a:avLst/>
          </a:prstGeom>
          <a:solidFill>
            <a:srgbClr val="7B5EA7"/>
          </a:solidFill>
          <a:ln w="12700">
            <a:solidFill>
              <a:srgbClr val="7B5EA7"/>
            </a:solidFill>
            <a:prstDash val="solid"/>
          </a:ln>
        </p:spPr>
        <p:txBody>
          <a:bodyPr/>
          <a:lstStyle/>
          <a:p>
            <a:endParaRPr lang="en-US"/>
          </a:p>
        </p:txBody>
      </p:sp>
      <p:pic>
        <p:nvPicPr>
          <p:cNvPr id="34" name="Image 4" descr="preencoded.png">
            <a:extLst>
              <a:ext uri="{FF2B5EF4-FFF2-40B4-BE49-F238E27FC236}">
                <a16:creationId xmlns:a16="http://schemas.microsoft.com/office/drawing/2014/main" id="{3BFF6309-C7E2-80E0-C5F0-BF0D198249A4}"/>
              </a:ext>
            </a:extLst>
          </p:cNvPr>
          <p:cNvPicPr>
            <a:picLocks noChangeAspect="1"/>
          </p:cNvPicPr>
          <p:nvPr/>
        </p:nvPicPr>
        <p:blipFill>
          <a:blip r:embed="rId5"/>
          <a:stretch>
            <a:fillRect/>
          </a:stretch>
        </p:blipFill>
        <p:spPr>
          <a:xfrm>
            <a:off x="5468112" y="941832"/>
            <a:ext cx="310896" cy="310896"/>
          </a:xfrm>
          <a:prstGeom prst="rect">
            <a:avLst/>
          </a:prstGeom>
        </p:spPr>
      </p:pic>
      <p:sp>
        <p:nvSpPr>
          <p:cNvPr id="35" name="Text 28">
            <a:extLst>
              <a:ext uri="{FF2B5EF4-FFF2-40B4-BE49-F238E27FC236}">
                <a16:creationId xmlns:a16="http://schemas.microsoft.com/office/drawing/2014/main" id="{14BA5D7D-8D3A-7B3F-C6D1-08BDAE092EFF}"/>
              </a:ext>
            </a:extLst>
          </p:cNvPr>
          <p:cNvSpPr/>
          <p:nvPr/>
        </p:nvSpPr>
        <p:spPr>
          <a:xfrm>
            <a:off x="5897880" y="777240"/>
            <a:ext cx="2971800" cy="649224"/>
          </a:xfrm>
          <a:prstGeom prst="rect">
            <a:avLst/>
          </a:prstGeom>
          <a:noFill/>
          <a:ln/>
        </p:spPr>
        <p:txBody>
          <a:bodyPr wrap="square" lIns="0" tIns="0" rIns="0" bIns="0" rtlCol="0" anchor="ctr"/>
          <a:lstStyle/>
          <a:p>
            <a:pPr marL="0" indent="0">
              <a:buNone/>
            </a:pPr>
            <a:r>
              <a:rPr lang="en-US" sz="1200" b="1" dirty="0">
                <a:solidFill>
                  <a:srgbClr val="2A1F4A"/>
                </a:solidFill>
                <a:latin typeface="Arial" pitchFamily="34" charset="0"/>
                <a:cs typeface="Arial" pitchFamily="34" charset="-120"/>
              </a:rPr>
              <a:t>Spotting Problems</a:t>
            </a:r>
            <a:endParaRPr lang="en-US" sz="1200" dirty="0"/>
          </a:p>
        </p:txBody>
      </p:sp>
      <p:sp>
        <p:nvSpPr>
          <p:cNvPr id="36" name="Shape 29">
            <a:extLst>
              <a:ext uri="{FF2B5EF4-FFF2-40B4-BE49-F238E27FC236}">
                <a16:creationId xmlns:a16="http://schemas.microsoft.com/office/drawing/2014/main" id="{BD79E1FA-7213-331F-460F-E89F25F18204}"/>
              </a:ext>
            </a:extLst>
          </p:cNvPr>
          <p:cNvSpPr/>
          <p:nvPr/>
        </p:nvSpPr>
        <p:spPr>
          <a:xfrm>
            <a:off x="4709160" y="1536192"/>
            <a:ext cx="4297680" cy="649224"/>
          </a:xfrm>
          <a:prstGeom prst="rect">
            <a:avLst/>
          </a:prstGeom>
          <a:solidFill>
            <a:srgbClr val="FFFFFF"/>
          </a:solidFill>
          <a:ln w="12700">
            <a:solidFill>
              <a:srgbClr val="DDDDEE"/>
            </a:solidFill>
            <a:prstDash val="solid"/>
          </a:ln>
          <a:effectLst>
            <a:outerShdw blurRad="101600" dist="38100" dir="8100000" algn="bl" rotWithShape="0">
              <a:srgbClr val="000000">
                <a:alpha val="15000"/>
              </a:srgbClr>
            </a:outerShdw>
          </a:effectLst>
        </p:spPr>
        <p:txBody>
          <a:bodyPr/>
          <a:lstStyle/>
          <a:p>
            <a:endParaRPr lang="en-US"/>
          </a:p>
        </p:txBody>
      </p:sp>
      <p:sp>
        <p:nvSpPr>
          <p:cNvPr id="37" name="Shape 30">
            <a:extLst>
              <a:ext uri="{FF2B5EF4-FFF2-40B4-BE49-F238E27FC236}">
                <a16:creationId xmlns:a16="http://schemas.microsoft.com/office/drawing/2014/main" id="{25F4066C-A307-8CE5-B22F-C9961DFA4E01}"/>
              </a:ext>
            </a:extLst>
          </p:cNvPr>
          <p:cNvSpPr/>
          <p:nvPr/>
        </p:nvSpPr>
        <p:spPr>
          <a:xfrm>
            <a:off x="4709160" y="771144"/>
            <a:ext cx="64008" cy="649224"/>
          </a:xfrm>
          <a:prstGeom prst="rect">
            <a:avLst/>
          </a:prstGeom>
          <a:solidFill>
            <a:srgbClr val="7B5EA7"/>
          </a:solidFill>
          <a:ln w="12700">
            <a:solidFill>
              <a:srgbClr val="7B5EA7"/>
            </a:solidFill>
            <a:prstDash val="solid"/>
          </a:ln>
        </p:spPr>
        <p:txBody>
          <a:bodyPr/>
          <a:lstStyle/>
          <a:p>
            <a:endParaRPr lang="en-US"/>
          </a:p>
        </p:txBody>
      </p:sp>
      <p:sp>
        <p:nvSpPr>
          <p:cNvPr id="38" name="Text 31">
            <a:extLst>
              <a:ext uri="{FF2B5EF4-FFF2-40B4-BE49-F238E27FC236}">
                <a16:creationId xmlns:a16="http://schemas.microsoft.com/office/drawing/2014/main" id="{0B3DCA45-CDC9-15EF-BBFD-B46C68B113B1}"/>
              </a:ext>
            </a:extLst>
          </p:cNvPr>
          <p:cNvSpPr/>
          <p:nvPr/>
        </p:nvSpPr>
        <p:spPr>
          <a:xfrm>
            <a:off x="4818888" y="1536192"/>
            <a:ext cx="566928" cy="649224"/>
          </a:xfrm>
          <a:prstGeom prst="rect">
            <a:avLst/>
          </a:prstGeom>
          <a:noFill/>
          <a:ln/>
        </p:spPr>
        <p:txBody>
          <a:bodyPr wrap="square" rtlCol="0" anchor="ctr"/>
          <a:lstStyle/>
          <a:p>
            <a:pPr marL="0" indent="0">
              <a:buNone/>
            </a:pPr>
            <a:r>
              <a:rPr lang="en-US" sz="1100" b="1" dirty="0">
                <a:solidFill>
                  <a:srgbClr val="7B5EA7"/>
                </a:solidFill>
                <a:latin typeface="Arial" pitchFamily="34" charset="0"/>
                <a:ea typeface="Arial" pitchFamily="34" charset="-122"/>
                <a:cs typeface="Arial" pitchFamily="34" charset="-120"/>
              </a:rPr>
              <a:t>1:10</a:t>
            </a:r>
            <a:endParaRPr lang="en-US" sz="1100" dirty="0"/>
          </a:p>
        </p:txBody>
      </p:sp>
      <p:pic>
        <p:nvPicPr>
          <p:cNvPr id="39" name="Image 5" descr="preencoded.png">
            <a:extLst>
              <a:ext uri="{FF2B5EF4-FFF2-40B4-BE49-F238E27FC236}">
                <a16:creationId xmlns:a16="http://schemas.microsoft.com/office/drawing/2014/main" id="{51F08695-3DFC-9DE3-3604-7B74384CEDBE}"/>
              </a:ext>
            </a:extLst>
          </p:cNvPr>
          <p:cNvPicPr>
            <a:picLocks noChangeAspect="1"/>
          </p:cNvPicPr>
          <p:nvPr/>
        </p:nvPicPr>
        <p:blipFill>
          <a:blip r:embed="rId6"/>
          <a:stretch>
            <a:fillRect/>
          </a:stretch>
        </p:blipFill>
        <p:spPr>
          <a:xfrm>
            <a:off x="5468112" y="1700784"/>
            <a:ext cx="310896" cy="310896"/>
          </a:xfrm>
          <a:prstGeom prst="rect">
            <a:avLst/>
          </a:prstGeom>
        </p:spPr>
      </p:pic>
      <p:sp>
        <p:nvSpPr>
          <p:cNvPr id="40" name="Text 32">
            <a:extLst>
              <a:ext uri="{FF2B5EF4-FFF2-40B4-BE49-F238E27FC236}">
                <a16:creationId xmlns:a16="http://schemas.microsoft.com/office/drawing/2014/main" id="{BD5C9E22-8B52-A359-CE0F-6BF5D5DD64D6}"/>
              </a:ext>
            </a:extLst>
          </p:cNvPr>
          <p:cNvSpPr/>
          <p:nvPr/>
        </p:nvSpPr>
        <p:spPr>
          <a:xfrm>
            <a:off x="5897880" y="1536192"/>
            <a:ext cx="2971800" cy="649224"/>
          </a:xfrm>
          <a:prstGeom prst="rect">
            <a:avLst/>
          </a:prstGeom>
          <a:noFill/>
          <a:ln/>
        </p:spPr>
        <p:txBody>
          <a:bodyPr wrap="square" lIns="0" tIns="0" rIns="0" bIns="0" rtlCol="0" anchor="ctr"/>
          <a:lstStyle/>
          <a:p>
            <a:pPr marL="0" indent="0">
              <a:buNone/>
            </a:pPr>
            <a:r>
              <a:rPr lang="en-US" sz="1200" b="1" dirty="0">
                <a:solidFill>
                  <a:srgbClr val="2A1F4A"/>
                </a:solidFill>
                <a:latin typeface="Arial" pitchFamily="34" charset="0"/>
                <a:cs typeface="Arial" pitchFamily="34" charset="-120"/>
              </a:rPr>
              <a:t>Being detectives – problem spotting game</a:t>
            </a:r>
            <a:endParaRPr lang="en-US" sz="1200" dirty="0"/>
          </a:p>
        </p:txBody>
      </p:sp>
      <p:sp>
        <p:nvSpPr>
          <p:cNvPr id="42" name="Shape 34">
            <a:extLst>
              <a:ext uri="{FF2B5EF4-FFF2-40B4-BE49-F238E27FC236}">
                <a16:creationId xmlns:a16="http://schemas.microsoft.com/office/drawing/2014/main" id="{E1AF28E7-82E0-6DF9-A0A4-C7A36CEC3DCB}"/>
              </a:ext>
            </a:extLst>
          </p:cNvPr>
          <p:cNvSpPr/>
          <p:nvPr/>
        </p:nvSpPr>
        <p:spPr>
          <a:xfrm>
            <a:off x="4709160" y="1530096"/>
            <a:ext cx="64008" cy="649224"/>
          </a:xfrm>
          <a:prstGeom prst="rect">
            <a:avLst/>
          </a:prstGeom>
          <a:solidFill>
            <a:srgbClr val="7B5EA7"/>
          </a:solidFill>
          <a:ln w="12700">
            <a:solidFill>
              <a:srgbClr val="7B5EA7"/>
            </a:solidFill>
            <a:prstDash val="solid"/>
          </a:ln>
        </p:spPr>
        <p:txBody>
          <a:bodyPr/>
          <a:lstStyle/>
          <a:p>
            <a:endParaRPr lang="en-US"/>
          </a:p>
        </p:txBody>
      </p:sp>
      <p:sp>
        <p:nvSpPr>
          <p:cNvPr id="46" name="Shape 37">
            <a:extLst>
              <a:ext uri="{FF2B5EF4-FFF2-40B4-BE49-F238E27FC236}">
                <a16:creationId xmlns:a16="http://schemas.microsoft.com/office/drawing/2014/main" id="{58149A40-D44C-2B8C-10C6-F772D8E30C0A}"/>
              </a:ext>
            </a:extLst>
          </p:cNvPr>
          <p:cNvSpPr/>
          <p:nvPr/>
        </p:nvSpPr>
        <p:spPr>
          <a:xfrm>
            <a:off x="4709160" y="2308861"/>
            <a:ext cx="4297680" cy="649224"/>
          </a:xfrm>
          <a:prstGeom prst="rect">
            <a:avLst/>
          </a:prstGeom>
          <a:solidFill>
            <a:srgbClr val="FFFFFF"/>
          </a:solidFill>
          <a:ln w="12700">
            <a:solidFill>
              <a:srgbClr val="DDDDEE"/>
            </a:solidFill>
            <a:prstDash val="solid"/>
          </a:ln>
          <a:effectLst>
            <a:outerShdw blurRad="101600" dist="38100" dir="8100000" algn="bl" rotWithShape="0">
              <a:srgbClr val="000000">
                <a:alpha val="15000"/>
              </a:srgbClr>
            </a:outerShdw>
          </a:effectLst>
        </p:spPr>
        <p:txBody>
          <a:bodyPr/>
          <a:lstStyle/>
          <a:p>
            <a:endParaRPr lang="en-US"/>
          </a:p>
        </p:txBody>
      </p:sp>
      <p:sp>
        <p:nvSpPr>
          <p:cNvPr id="48" name="Text 39">
            <a:extLst>
              <a:ext uri="{FF2B5EF4-FFF2-40B4-BE49-F238E27FC236}">
                <a16:creationId xmlns:a16="http://schemas.microsoft.com/office/drawing/2014/main" id="{9965ABC3-5F34-55DD-F554-4B354354745F}"/>
              </a:ext>
            </a:extLst>
          </p:cNvPr>
          <p:cNvSpPr/>
          <p:nvPr/>
        </p:nvSpPr>
        <p:spPr>
          <a:xfrm>
            <a:off x="4818888" y="2308861"/>
            <a:ext cx="566928" cy="649224"/>
          </a:xfrm>
          <a:prstGeom prst="rect">
            <a:avLst/>
          </a:prstGeom>
          <a:noFill/>
          <a:ln/>
        </p:spPr>
        <p:txBody>
          <a:bodyPr wrap="square" rtlCol="0" anchor="ctr"/>
          <a:lstStyle/>
          <a:p>
            <a:pPr marL="0" indent="0">
              <a:buNone/>
            </a:pPr>
            <a:r>
              <a:rPr lang="en-US" sz="1100" b="1" dirty="0">
                <a:solidFill>
                  <a:srgbClr val="7B5EA7"/>
                </a:solidFill>
                <a:latin typeface="Arial" pitchFamily="34" charset="0"/>
                <a:ea typeface="Arial" pitchFamily="34" charset="-122"/>
                <a:cs typeface="Arial" pitchFamily="34" charset="-120"/>
              </a:rPr>
              <a:t>1:55</a:t>
            </a:r>
            <a:endParaRPr lang="en-US" sz="1100" dirty="0"/>
          </a:p>
        </p:txBody>
      </p:sp>
      <p:pic>
        <p:nvPicPr>
          <p:cNvPr id="49" name="Image 7" descr="preencoded.png">
            <a:extLst>
              <a:ext uri="{FF2B5EF4-FFF2-40B4-BE49-F238E27FC236}">
                <a16:creationId xmlns:a16="http://schemas.microsoft.com/office/drawing/2014/main" id="{D6B02CBC-D3E0-6C18-93ED-93E8420A3878}"/>
              </a:ext>
            </a:extLst>
          </p:cNvPr>
          <p:cNvPicPr>
            <a:picLocks noChangeAspect="1"/>
          </p:cNvPicPr>
          <p:nvPr/>
        </p:nvPicPr>
        <p:blipFill>
          <a:blip r:embed="rId7"/>
          <a:stretch>
            <a:fillRect/>
          </a:stretch>
        </p:blipFill>
        <p:spPr>
          <a:xfrm>
            <a:off x="5468112" y="2473453"/>
            <a:ext cx="310896" cy="310896"/>
          </a:xfrm>
          <a:prstGeom prst="rect">
            <a:avLst/>
          </a:prstGeom>
        </p:spPr>
      </p:pic>
      <p:sp>
        <p:nvSpPr>
          <p:cNvPr id="50" name="Text 40">
            <a:extLst>
              <a:ext uri="{FF2B5EF4-FFF2-40B4-BE49-F238E27FC236}">
                <a16:creationId xmlns:a16="http://schemas.microsoft.com/office/drawing/2014/main" id="{D28F2CEE-1148-3F92-7EA6-FDB77699D66C}"/>
              </a:ext>
            </a:extLst>
          </p:cNvPr>
          <p:cNvSpPr/>
          <p:nvPr/>
        </p:nvSpPr>
        <p:spPr>
          <a:xfrm>
            <a:off x="5897880" y="2308861"/>
            <a:ext cx="2971800" cy="649224"/>
          </a:xfrm>
          <a:prstGeom prst="rect">
            <a:avLst/>
          </a:prstGeom>
          <a:noFill/>
          <a:ln/>
        </p:spPr>
        <p:txBody>
          <a:bodyPr wrap="square" lIns="0" tIns="0" rIns="0" bIns="0" rtlCol="0" anchor="ctr"/>
          <a:lstStyle/>
          <a:p>
            <a:pPr marL="0" indent="0">
              <a:buNone/>
            </a:pPr>
            <a:r>
              <a:rPr lang="en-US" sz="1200" b="1" dirty="0">
                <a:solidFill>
                  <a:srgbClr val="2A1F4A"/>
                </a:solidFill>
                <a:latin typeface="Arial" pitchFamily="34" charset="0"/>
                <a:ea typeface="Arial" pitchFamily="34" charset="-122"/>
                <a:cs typeface="Arial" pitchFamily="34" charset="-120"/>
              </a:rPr>
              <a:t>Reflection &amp; Close</a:t>
            </a:r>
            <a:endParaRPr lang="en-US" sz="1200" dirty="0"/>
          </a:p>
        </p:txBody>
      </p:sp>
      <p:sp>
        <p:nvSpPr>
          <p:cNvPr id="56" name="Text 42">
            <a:extLst>
              <a:ext uri="{FF2B5EF4-FFF2-40B4-BE49-F238E27FC236}">
                <a16:creationId xmlns:a16="http://schemas.microsoft.com/office/drawing/2014/main" id="{F00C3E9E-E6F0-9B54-517C-B1EAE905BF35}"/>
              </a:ext>
            </a:extLst>
          </p:cNvPr>
          <p:cNvSpPr/>
          <p:nvPr/>
        </p:nvSpPr>
        <p:spPr>
          <a:xfrm>
            <a:off x="5976257" y="4796028"/>
            <a:ext cx="3108960" cy="347472"/>
          </a:xfrm>
          <a:prstGeom prst="rect">
            <a:avLst/>
          </a:prstGeom>
          <a:noFill/>
          <a:ln/>
        </p:spPr>
        <p:txBody>
          <a:bodyPr wrap="square" rtlCol="0" anchor="ctr"/>
          <a:lstStyle/>
          <a:p>
            <a:pPr marL="0" indent="0" algn="r">
              <a:buNone/>
            </a:pPr>
            <a:r>
              <a:rPr lang="en-US" sz="1000" b="1" dirty="0">
                <a:solidFill>
                  <a:srgbClr val="7B5EA7"/>
                </a:solidFill>
                <a:latin typeface="Arial" pitchFamily="34" charset="0"/>
                <a:ea typeface="Arial" pitchFamily="34" charset="-122"/>
                <a:cs typeface="Arial" pitchFamily="34" charset="-120"/>
              </a:rPr>
              <a:t>META-PRENEUR  |  Session 2</a:t>
            </a:r>
            <a:endParaRPr lang="en-US" sz="1000" dirty="0"/>
          </a:p>
        </p:txBody>
      </p:sp>
      <p:sp>
        <p:nvSpPr>
          <p:cNvPr id="51" name="Shape 38">
            <a:extLst>
              <a:ext uri="{FF2B5EF4-FFF2-40B4-BE49-F238E27FC236}">
                <a16:creationId xmlns:a16="http://schemas.microsoft.com/office/drawing/2014/main" id="{7D356832-43B6-AC93-8477-64D47A15C994}"/>
              </a:ext>
            </a:extLst>
          </p:cNvPr>
          <p:cNvSpPr/>
          <p:nvPr/>
        </p:nvSpPr>
        <p:spPr>
          <a:xfrm>
            <a:off x="4704588" y="2308861"/>
            <a:ext cx="64008" cy="649224"/>
          </a:xfrm>
          <a:prstGeom prst="rect">
            <a:avLst/>
          </a:prstGeom>
          <a:solidFill>
            <a:srgbClr val="7B5EA7"/>
          </a:solidFill>
          <a:ln w="12700">
            <a:solidFill>
              <a:srgbClr val="7B5EA7"/>
            </a:solidFill>
            <a:prstDash val="solid"/>
          </a:ln>
        </p:spPr>
        <p:txBody>
          <a:bodyPr/>
          <a:lstStyle/>
          <a:p>
            <a:endParaRPr lang="en-US"/>
          </a:p>
        </p:txBody>
      </p:sp>
    </p:spTree>
    <p:extLst>
      <p:ext uri="{BB962C8B-B14F-4D97-AF65-F5344CB8AC3E}">
        <p14:creationId xmlns:p14="http://schemas.microsoft.com/office/powerpoint/2010/main" val="3025787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93DABC15-CB4D-5030-5A1E-CB3C2D73A959}"/>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endParaRPr lang="en-US"/>
          </a:p>
        </p:txBody>
      </p:sp>
      <p:sp>
        <p:nvSpPr>
          <p:cNvPr id="3" name="Text 1"/>
          <p:cNvSpPr/>
          <p:nvPr/>
        </p:nvSpPr>
        <p:spPr>
          <a:xfrm>
            <a:off x="274320" y="0"/>
            <a:ext cx="8595360" cy="658368"/>
          </a:xfrm>
          <a:prstGeom prst="rect">
            <a:avLst/>
          </a:prstGeom>
          <a:noFill/>
          <a:ln/>
        </p:spPr>
        <p:txBody>
          <a:bodyPr wrap="square" rtlCol="0" anchor="ctr"/>
          <a:lstStyle/>
          <a:p>
            <a:pPr marL="0" indent="0">
              <a:buNone/>
            </a:pPr>
            <a:r>
              <a:rPr lang="en-US" sz="2000" b="1" dirty="0">
                <a:solidFill>
                  <a:srgbClr val="FFFFFF"/>
                </a:solidFill>
                <a:latin typeface="Arial Black" pitchFamily="34" charset="0"/>
                <a:ea typeface="Arial Black" pitchFamily="34" charset="-122"/>
                <a:cs typeface="Arial Black" pitchFamily="34" charset="-120"/>
              </a:rPr>
              <a:t>THE 12 META-SKILLS  —  SDS SKILLS 4.0 FRAMEWORK</a:t>
            </a:r>
            <a:endParaRPr lang="en-US" sz="2000" dirty="0"/>
          </a:p>
        </p:txBody>
      </p:sp>
      <p:sp>
        <p:nvSpPr>
          <p:cNvPr id="4" name="Text 2"/>
          <p:cNvSpPr/>
          <p:nvPr/>
        </p:nvSpPr>
        <p:spPr>
          <a:xfrm>
            <a:off x="274320" y="749808"/>
            <a:ext cx="8595360" cy="347472"/>
          </a:xfrm>
          <a:prstGeom prst="rect">
            <a:avLst/>
          </a:prstGeom>
          <a:noFill/>
          <a:ln/>
        </p:spPr>
        <p:txBody>
          <a:bodyPr wrap="square" rtlCol="0" anchor="ctr"/>
          <a:lstStyle/>
          <a:p>
            <a:pPr marL="0" indent="0">
              <a:buNone/>
            </a:pPr>
            <a:r>
              <a:rPr lang="en-US" sz="1300" i="1" dirty="0">
                <a:solidFill>
                  <a:srgbClr val="4FC8E8"/>
                </a:solidFill>
                <a:latin typeface="Arial" pitchFamily="34" charset="0"/>
                <a:ea typeface="Arial" pitchFamily="34" charset="-122"/>
                <a:cs typeface="Arial" pitchFamily="34" charset="-120"/>
              </a:rPr>
              <a:t>Timeless, higher-order skills that help you adapt and succeed — whatever the future brings.</a:t>
            </a:r>
            <a:endParaRPr lang="en-US" sz="1300" dirty="0"/>
          </a:p>
        </p:txBody>
      </p:sp>
      <p:sp>
        <p:nvSpPr>
          <p:cNvPr id="5" name="Shape 3"/>
          <p:cNvSpPr/>
          <p:nvPr/>
        </p:nvSpPr>
        <p:spPr>
          <a:xfrm>
            <a:off x="201168" y="1170432"/>
            <a:ext cx="2816352" cy="749808"/>
          </a:xfrm>
          <a:prstGeom prst="rect">
            <a:avLst/>
          </a:prstGeom>
          <a:solidFill>
            <a:srgbClr val="3B6B9E"/>
          </a:solidFill>
          <a:ln w="12700">
            <a:solidFill>
              <a:srgbClr val="3B6B9E"/>
            </a:solidFill>
            <a:prstDash val="solid"/>
          </a:ln>
          <a:effectLst>
            <a:outerShdw blurRad="76200" dist="25400" dir="8100000" algn="bl" rotWithShape="0">
              <a:srgbClr val="000000">
                <a:alpha val="15000"/>
              </a:srgbClr>
            </a:outerShdw>
          </a:effectLst>
        </p:spPr>
        <p:txBody>
          <a:bodyPr/>
          <a:lstStyle/>
          <a:p>
            <a:endParaRPr lang="en-US"/>
          </a:p>
        </p:txBody>
      </p:sp>
      <p:sp>
        <p:nvSpPr>
          <p:cNvPr id="6" name="Shape 4"/>
          <p:cNvSpPr/>
          <p:nvPr/>
        </p:nvSpPr>
        <p:spPr>
          <a:xfrm>
            <a:off x="1289304" y="1188720"/>
            <a:ext cx="594360" cy="594360"/>
          </a:xfrm>
          <a:prstGeom prst="rect">
            <a:avLst/>
          </a:prstGeom>
          <a:solidFill>
            <a:srgbClr val="5B4B8A"/>
          </a:solidFill>
          <a:ln w="12700">
            <a:solidFill>
              <a:srgbClr val="5B4B8A"/>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1316736" y="1216152"/>
            <a:ext cx="530352" cy="530352"/>
          </a:xfrm>
          <a:prstGeom prst="rect">
            <a:avLst/>
          </a:prstGeom>
        </p:spPr>
      </p:pic>
      <p:sp>
        <p:nvSpPr>
          <p:cNvPr id="8" name="Text 5"/>
          <p:cNvSpPr/>
          <p:nvPr/>
        </p:nvSpPr>
        <p:spPr>
          <a:xfrm>
            <a:off x="246888" y="1920240"/>
            <a:ext cx="2724912" cy="320040"/>
          </a:xfrm>
          <a:prstGeom prst="rect">
            <a:avLst/>
          </a:prstGeom>
          <a:noFill/>
          <a:ln/>
        </p:spPr>
        <p:txBody>
          <a:bodyPr wrap="square" rtlCol="0" anchor="ctr"/>
          <a:lstStyle/>
          <a:p>
            <a:pPr marL="0" indent="0" algn="ctr">
              <a:buNone/>
            </a:pPr>
            <a:r>
              <a:rPr lang="en-US" sz="1100" b="1" dirty="0">
                <a:solidFill>
                  <a:srgbClr val="FFFFFF"/>
                </a:solidFill>
                <a:latin typeface="Arial Black" pitchFamily="34" charset="0"/>
                <a:ea typeface="Arial Black" pitchFamily="34" charset="-122"/>
                <a:cs typeface="Arial Black" pitchFamily="34" charset="-120"/>
              </a:rPr>
              <a:t>SELF-MANAGEMENT</a:t>
            </a:r>
            <a:endParaRPr lang="en-US" sz="1100" dirty="0"/>
          </a:p>
        </p:txBody>
      </p:sp>
      <p:sp>
        <p:nvSpPr>
          <p:cNvPr id="9" name="Text 6"/>
          <p:cNvSpPr/>
          <p:nvPr/>
        </p:nvSpPr>
        <p:spPr>
          <a:xfrm>
            <a:off x="246888" y="2240280"/>
            <a:ext cx="2724912" cy="256032"/>
          </a:xfrm>
          <a:prstGeom prst="rect">
            <a:avLst/>
          </a:prstGeom>
          <a:noFill/>
          <a:ln/>
        </p:spPr>
        <p:txBody>
          <a:bodyPr wrap="square" rtlCol="0" anchor="ctr"/>
          <a:lstStyle/>
          <a:p>
            <a:pPr marL="0" indent="0" algn="ctr">
              <a:buNone/>
            </a:pPr>
            <a:r>
              <a:rPr lang="en-US" sz="900" i="1" dirty="0">
                <a:solidFill>
                  <a:srgbClr val="CCCCDD"/>
                </a:solidFill>
                <a:latin typeface="Arial" pitchFamily="34" charset="0"/>
                <a:ea typeface="Arial" pitchFamily="34" charset="-122"/>
                <a:cs typeface="Arial" pitchFamily="34" charset="-120"/>
              </a:rPr>
              <a:t>How you manage yourself</a:t>
            </a:r>
            <a:endParaRPr lang="en-US" sz="900" dirty="0"/>
          </a:p>
        </p:txBody>
      </p:sp>
      <p:sp>
        <p:nvSpPr>
          <p:cNvPr id="10" name="Shape 7"/>
          <p:cNvSpPr/>
          <p:nvPr/>
        </p:nvSpPr>
        <p:spPr>
          <a:xfrm>
            <a:off x="201168" y="2578608"/>
            <a:ext cx="2816352" cy="475488"/>
          </a:xfrm>
          <a:prstGeom prst="rect">
            <a:avLst/>
          </a:prstGeom>
          <a:solidFill>
            <a:srgbClr val="3D2F6A"/>
          </a:solidFill>
          <a:ln w="12700">
            <a:solidFill>
              <a:srgbClr val="7B5EA7"/>
            </a:solidFill>
            <a:prstDash val="solid"/>
          </a:ln>
        </p:spPr>
        <p:txBody>
          <a:bodyPr/>
          <a:lstStyle/>
          <a:p>
            <a:endParaRPr lang="en-US"/>
          </a:p>
        </p:txBody>
      </p:sp>
      <p:sp>
        <p:nvSpPr>
          <p:cNvPr id="11" name="Shape 8"/>
          <p:cNvSpPr/>
          <p:nvPr/>
        </p:nvSpPr>
        <p:spPr>
          <a:xfrm>
            <a:off x="256032" y="2660904"/>
            <a:ext cx="310896" cy="310896"/>
          </a:xfrm>
          <a:prstGeom prst="rect">
            <a:avLst/>
          </a:prstGeom>
          <a:solidFill>
            <a:srgbClr val="3B6B9E"/>
          </a:solidFill>
          <a:ln w="12700">
            <a:solidFill>
              <a:srgbClr val="3B6B9E"/>
            </a:solidFill>
            <a:prstDash val="solid"/>
          </a:ln>
        </p:spPr>
        <p:txBody>
          <a:bodyPr/>
          <a:lstStyle/>
          <a:p>
            <a:endParaRPr lang="en-US"/>
          </a:p>
        </p:txBody>
      </p:sp>
      <p:pic>
        <p:nvPicPr>
          <p:cNvPr id="12" name="Image 1" descr="preencoded.png"/>
          <p:cNvPicPr>
            <a:picLocks noChangeAspect="1"/>
          </p:cNvPicPr>
          <p:nvPr/>
        </p:nvPicPr>
        <p:blipFill>
          <a:blip r:embed="rId4"/>
          <a:stretch>
            <a:fillRect/>
          </a:stretch>
        </p:blipFill>
        <p:spPr>
          <a:xfrm>
            <a:off x="274320" y="2679192"/>
            <a:ext cx="274320" cy="274320"/>
          </a:xfrm>
          <a:prstGeom prst="rect">
            <a:avLst/>
          </a:prstGeom>
        </p:spPr>
      </p:pic>
      <p:sp>
        <p:nvSpPr>
          <p:cNvPr id="13" name="Text 9"/>
          <p:cNvSpPr/>
          <p:nvPr/>
        </p:nvSpPr>
        <p:spPr>
          <a:xfrm>
            <a:off x="640080" y="2578608"/>
            <a:ext cx="2313432" cy="256032"/>
          </a:xfrm>
          <a:prstGeom prst="rect">
            <a:avLst/>
          </a:prstGeom>
          <a:noFill/>
          <a:ln/>
        </p:spPr>
        <p:txBody>
          <a:bodyPr wrap="square" lIns="0" tIns="0" rIns="0" bIns="0" rtlCol="0" anchor="b"/>
          <a:lstStyle/>
          <a:p>
            <a:pPr marL="0" indent="0">
              <a:buNone/>
            </a:pPr>
            <a:r>
              <a:rPr lang="en-US" sz="1100" b="1" dirty="0">
                <a:solidFill>
                  <a:srgbClr val="4FC8E8"/>
                </a:solidFill>
                <a:latin typeface="Arial" pitchFamily="34" charset="0"/>
                <a:ea typeface="Arial" pitchFamily="34" charset="-122"/>
                <a:cs typeface="Arial" pitchFamily="34" charset="-120"/>
              </a:rPr>
              <a:t>Focusing</a:t>
            </a:r>
            <a:endParaRPr lang="en-US" sz="1100" dirty="0"/>
          </a:p>
        </p:txBody>
      </p:sp>
      <p:sp>
        <p:nvSpPr>
          <p:cNvPr id="14" name="Text 10"/>
          <p:cNvSpPr/>
          <p:nvPr/>
        </p:nvSpPr>
        <p:spPr>
          <a:xfrm>
            <a:off x="640080" y="2816352"/>
            <a:ext cx="2313432" cy="219456"/>
          </a:xfrm>
          <a:prstGeom prst="rect">
            <a:avLst/>
          </a:prstGeom>
          <a:noFill/>
          <a:ln/>
        </p:spPr>
        <p:txBody>
          <a:bodyPr wrap="square" lIns="0" tIns="0" rIns="0" bIns="0" rtlCol="0" anchor="t"/>
          <a:lstStyle/>
          <a:p>
            <a:pPr marL="0" indent="0">
              <a:buNone/>
            </a:pPr>
            <a:r>
              <a:rPr lang="en-US" sz="900" i="1" dirty="0">
                <a:solidFill>
                  <a:srgbClr val="CCCCDD"/>
                </a:solidFill>
                <a:latin typeface="Arial" pitchFamily="34" charset="0"/>
                <a:ea typeface="Arial" pitchFamily="34" charset="-122"/>
                <a:cs typeface="Arial" pitchFamily="34" charset="-120"/>
              </a:rPr>
              <a:t>Diagnosing faults methodically</a:t>
            </a:r>
            <a:endParaRPr lang="en-US" sz="900" dirty="0"/>
          </a:p>
        </p:txBody>
      </p:sp>
      <p:sp>
        <p:nvSpPr>
          <p:cNvPr id="15" name="Shape 11"/>
          <p:cNvSpPr/>
          <p:nvPr/>
        </p:nvSpPr>
        <p:spPr>
          <a:xfrm>
            <a:off x="201168" y="3099816"/>
            <a:ext cx="2816352" cy="475488"/>
          </a:xfrm>
          <a:prstGeom prst="rect">
            <a:avLst/>
          </a:prstGeom>
          <a:solidFill>
            <a:srgbClr val="3D2F6A"/>
          </a:solidFill>
          <a:ln w="12700">
            <a:solidFill>
              <a:srgbClr val="7B5EA7"/>
            </a:solidFill>
            <a:prstDash val="solid"/>
          </a:ln>
        </p:spPr>
        <p:txBody>
          <a:bodyPr/>
          <a:lstStyle/>
          <a:p>
            <a:endParaRPr lang="en-US"/>
          </a:p>
        </p:txBody>
      </p:sp>
      <p:sp>
        <p:nvSpPr>
          <p:cNvPr id="16" name="Shape 12"/>
          <p:cNvSpPr/>
          <p:nvPr/>
        </p:nvSpPr>
        <p:spPr>
          <a:xfrm>
            <a:off x="256032" y="3182112"/>
            <a:ext cx="310896" cy="310896"/>
          </a:xfrm>
          <a:prstGeom prst="rect">
            <a:avLst/>
          </a:prstGeom>
          <a:solidFill>
            <a:srgbClr val="3B6B9E"/>
          </a:solidFill>
          <a:ln w="12700">
            <a:solidFill>
              <a:srgbClr val="3B6B9E"/>
            </a:solidFill>
            <a:prstDash val="solid"/>
          </a:ln>
        </p:spPr>
        <p:txBody>
          <a:bodyPr/>
          <a:lstStyle/>
          <a:p>
            <a:endParaRPr lang="en-US"/>
          </a:p>
        </p:txBody>
      </p:sp>
      <p:pic>
        <p:nvPicPr>
          <p:cNvPr id="17" name="Image 2" descr="preencoded.png"/>
          <p:cNvPicPr>
            <a:picLocks noChangeAspect="1"/>
          </p:cNvPicPr>
          <p:nvPr/>
        </p:nvPicPr>
        <p:blipFill>
          <a:blip r:embed="rId5"/>
          <a:stretch>
            <a:fillRect/>
          </a:stretch>
        </p:blipFill>
        <p:spPr>
          <a:xfrm>
            <a:off x="274320" y="3200400"/>
            <a:ext cx="274320" cy="274320"/>
          </a:xfrm>
          <a:prstGeom prst="rect">
            <a:avLst/>
          </a:prstGeom>
        </p:spPr>
      </p:pic>
      <p:sp>
        <p:nvSpPr>
          <p:cNvPr id="18" name="Text 13"/>
          <p:cNvSpPr/>
          <p:nvPr/>
        </p:nvSpPr>
        <p:spPr>
          <a:xfrm>
            <a:off x="640080" y="3099816"/>
            <a:ext cx="2313432" cy="256032"/>
          </a:xfrm>
          <a:prstGeom prst="rect">
            <a:avLst/>
          </a:prstGeom>
          <a:noFill/>
          <a:ln/>
        </p:spPr>
        <p:txBody>
          <a:bodyPr wrap="square" lIns="0" tIns="0" rIns="0" bIns="0" rtlCol="0" anchor="b"/>
          <a:lstStyle/>
          <a:p>
            <a:pPr marL="0" indent="0">
              <a:buNone/>
            </a:pPr>
            <a:r>
              <a:rPr lang="en-US" sz="1100" b="1" dirty="0">
                <a:solidFill>
                  <a:srgbClr val="4FC8E8"/>
                </a:solidFill>
                <a:latin typeface="Arial" pitchFamily="34" charset="0"/>
                <a:ea typeface="Arial" pitchFamily="34" charset="-122"/>
                <a:cs typeface="Arial" pitchFamily="34" charset="-120"/>
              </a:rPr>
              <a:t>Integrity</a:t>
            </a:r>
            <a:endParaRPr lang="en-US" sz="1100" dirty="0"/>
          </a:p>
        </p:txBody>
      </p:sp>
      <p:sp>
        <p:nvSpPr>
          <p:cNvPr id="19" name="Text 14"/>
          <p:cNvSpPr/>
          <p:nvPr/>
        </p:nvSpPr>
        <p:spPr>
          <a:xfrm>
            <a:off x="640080" y="3337560"/>
            <a:ext cx="2313432" cy="219456"/>
          </a:xfrm>
          <a:prstGeom prst="rect">
            <a:avLst/>
          </a:prstGeom>
          <a:noFill/>
          <a:ln/>
        </p:spPr>
        <p:txBody>
          <a:bodyPr wrap="square" lIns="0" tIns="0" rIns="0" bIns="0" rtlCol="0" anchor="t"/>
          <a:lstStyle/>
          <a:p>
            <a:pPr marL="0" indent="0">
              <a:buNone/>
            </a:pPr>
            <a:r>
              <a:rPr lang="en-US" sz="900" i="1" dirty="0">
                <a:solidFill>
                  <a:srgbClr val="CCCCDD"/>
                </a:solidFill>
                <a:latin typeface="Arial" pitchFamily="34" charset="0"/>
                <a:ea typeface="Arial" pitchFamily="34" charset="-122"/>
                <a:cs typeface="Arial" pitchFamily="34" charset="-120"/>
              </a:rPr>
              <a:t>Being honest about job costs</a:t>
            </a:r>
            <a:endParaRPr lang="en-US" sz="900" dirty="0"/>
          </a:p>
        </p:txBody>
      </p:sp>
      <p:sp>
        <p:nvSpPr>
          <p:cNvPr id="20" name="Shape 15"/>
          <p:cNvSpPr/>
          <p:nvPr/>
        </p:nvSpPr>
        <p:spPr>
          <a:xfrm>
            <a:off x="201168" y="3621024"/>
            <a:ext cx="2816352" cy="475488"/>
          </a:xfrm>
          <a:prstGeom prst="rect">
            <a:avLst/>
          </a:prstGeom>
          <a:solidFill>
            <a:srgbClr val="3D2F6A"/>
          </a:solidFill>
          <a:ln w="12700">
            <a:solidFill>
              <a:srgbClr val="7B5EA7"/>
            </a:solidFill>
            <a:prstDash val="solid"/>
          </a:ln>
        </p:spPr>
        <p:txBody>
          <a:bodyPr/>
          <a:lstStyle/>
          <a:p>
            <a:endParaRPr lang="en-US"/>
          </a:p>
        </p:txBody>
      </p:sp>
      <p:sp>
        <p:nvSpPr>
          <p:cNvPr id="21" name="Shape 16"/>
          <p:cNvSpPr/>
          <p:nvPr/>
        </p:nvSpPr>
        <p:spPr>
          <a:xfrm>
            <a:off x="256032" y="3703320"/>
            <a:ext cx="310896" cy="310896"/>
          </a:xfrm>
          <a:prstGeom prst="rect">
            <a:avLst/>
          </a:prstGeom>
          <a:solidFill>
            <a:srgbClr val="3B6B9E"/>
          </a:solidFill>
          <a:ln w="12700">
            <a:solidFill>
              <a:srgbClr val="3B6B9E"/>
            </a:solidFill>
            <a:prstDash val="solid"/>
          </a:ln>
        </p:spPr>
        <p:txBody>
          <a:bodyPr/>
          <a:lstStyle/>
          <a:p>
            <a:endParaRPr lang="en-US"/>
          </a:p>
        </p:txBody>
      </p:sp>
      <p:pic>
        <p:nvPicPr>
          <p:cNvPr id="22" name="Image 3" descr="preencoded.png"/>
          <p:cNvPicPr>
            <a:picLocks noChangeAspect="1"/>
          </p:cNvPicPr>
          <p:nvPr/>
        </p:nvPicPr>
        <p:blipFill>
          <a:blip r:embed="rId6"/>
          <a:stretch>
            <a:fillRect/>
          </a:stretch>
        </p:blipFill>
        <p:spPr>
          <a:xfrm>
            <a:off x="274320" y="3721608"/>
            <a:ext cx="274320" cy="274320"/>
          </a:xfrm>
          <a:prstGeom prst="rect">
            <a:avLst/>
          </a:prstGeom>
        </p:spPr>
      </p:pic>
      <p:sp>
        <p:nvSpPr>
          <p:cNvPr id="23" name="Text 17"/>
          <p:cNvSpPr/>
          <p:nvPr/>
        </p:nvSpPr>
        <p:spPr>
          <a:xfrm>
            <a:off x="640080" y="3621024"/>
            <a:ext cx="2313432" cy="256032"/>
          </a:xfrm>
          <a:prstGeom prst="rect">
            <a:avLst/>
          </a:prstGeom>
          <a:noFill/>
          <a:ln/>
        </p:spPr>
        <p:txBody>
          <a:bodyPr wrap="square" lIns="0" tIns="0" rIns="0" bIns="0" rtlCol="0" anchor="b"/>
          <a:lstStyle/>
          <a:p>
            <a:pPr marL="0" indent="0">
              <a:buNone/>
            </a:pPr>
            <a:r>
              <a:rPr lang="en-US" sz="1100" b="1" dirty="0">
                <a:solidFill>
                  <a:srgbClr val="4FC8E8"/>
                </a:solidFill>
                <a:latin typeface="Arial" pitchFamily="34" charset="0"/>
                <a:ea typeface="Arial" pitchFamily="34" charset="-122"/>
                <a:cs typeface="Arial" pitchFamily="34" charset="-120"/>
              </a:rPr>
              <a:t>Adapting</a:t>
            </a:r>
            <a:endParaRPr lang="en-US" sz="1100" dirty="0"/>
          </a:p>
        </p:txBody>
      </p:sp>
      <p:sp>
        <p:nvSpPr>
          <p:cNvPr id="24" name="Text 18"/>
          <p:cNvSpPr/>
          <p:nvPr/>
        </p:nvSpPr>
        <p:spPr>
          <a:xfrm>
            <a:off x="640080" y="3858768"/>
            <a:ext cx="2313432" cy="219456"/>
          </a:xfrm>
          <a:prstGeom prst="rect">
            <a:avLst/>
          </a:prstGeom>
          <a:noFill/>
          <a:ln/>
        </p:spPr>
        <p:txBody>
          <a:bodyPr wrap="square" lIns="0" tIns="0" rIns="0" bIns="0" rtlCol="0" anchor="t"/>
          <a:lstStyle/>
          <a:p>
            <a:pPr marL="0" indent="0">
              <a:buNone/>
            </a:pPr>
            <a:r>
              <a:rPr lang="en-US" sz="900" i="1" dirty="0">
                <a:solidFill>
                  <a:srgbClr val="CCCCDD"/>
                </a:solidFill>
                <a:latin typeface="Arial" pitchFamily="34" charset="0"/>
                <a:ea typeface="Arial" pitchFamily="34" charset="-122"/>
                <a:cs typeface="Arial" pitchFamily="34" charset="-120"/>
              </a:rPr>
              <a:t>Changing plan when parts unavailable</a:t>
            </a:r>
            <a:endParaRPr lang="en-US" sz="900" dirty="0"/>
          </a:p>
        </p:txBody>
      </p:sp>
      <p:sp>
        <p:nvSpPr>
          <p:cNvPr id="25" name="Shape 19"/>
          <p:cNvSpPr/>
          <p:nvPr/>
        </p:nvSpPr>
        <p:spPr>
          <a:xfrm>
            <a:off x="201168" y="4142232"/>
            <a:ext cx="2816352" cy="475488"/>
          </a:xfrm>
          <a:prstGeom prst="rect">
            <a:avLst/>
          </a:prstGeom>
          <a:solidFill>
            <a:srgbClr val="3D2F6A"/>
          </a:solidFill>
          <a:ln w="12700">
            <a:solidFill>
              <a:srgbClr val="7B5EA7"/>
            </a:solidFill>
            <a:prstDash val="solid"/>
          </a:ln>
        </p:spPr>
        <p:txBody>
          <a:bodyPr/>
          <a:lstStyle/>
          <a:p>
            <a:endParaRPr lang="en-US"/>
          </a:p>
        </p:txBody>
      </p:sp>
      <p:sp>
        <p:nvSpPr>
          <p:cNvPr id="26" name="Shape 20"/>
          <p:cNvSpPr/>
          <p:nvPr/>
        </p:nvSpPr>
        <p:spPr>
          <a:xfrm>
            <a:off x="256032" y="4224528"/>
            <a:ext cx="310896" cy="310896"/>
          </a:xfrm>
          <a:prstGeom prst="rect">
            <a:avLst/>
          </a:prstGeom>
          <a:solidFill>
            <a:srgbClr val="3B6B9E"/>
          </a:solidFill>
          <a:ln w="12700">
            <a:solidFill>
              <a:srgbClr val="3B6B9E"/>
            </a:solidFill>
            <a:prstDash val="solid"/>
          </a:ln>
        </p:spPr>
        <p:txBody>
          <a:bodyPr/>
          <a:lstStyle/>
          <a:p>
            <a:endParaRPr lang="en-US"/>
          </a:p>
        </p:txBody>
      </p:sp>
      <p:pic>
        <p:nvPicPr>
          <p:cNvPr id="27" name="Image 4" descr="preencoded.png"/>
          <p:cNvPicPr>
            <a:picLocks noChangeAspect="1"/>
          </p:cNvPicPr>
          <p:nvPr/>
        </p:nvPicPr>
        <p:blipFill>
          <a:blip r:embed="rId7"/>
          <a:stretch>
            <a:fillRect/>
          </a:stretch>
        </p:blipFill>
        <p:spPr>
          <a:xfrm>
            <a:off x="274320" y="4242816"/>
            <a:ext cx="274320" cy="274320"/>
          </a:xfrm>
          <a:prstGeom prst="rect">
            <a:avLst/>
          </a:prstGeom>
        </p:spPr>
      </p:pic>
      <p:sp>
        <p:nvSpPr>
          <p:cNvPr id="28" name="Text 21"/>
          <p:cNvSpPr/>
          <p:nvPr/>
        </p:nvSpPr>
        <p:spPr>
          <a:xfrm>
            <a:off x="640080" y="4142232"/>
            <a:ext cx="2313432" cy="256032"/>
          </a:xfrm>
          <a:prstGeom prst="rect">
            <a:avLst/>
          </a:prstGeom>
          <a:noFill/>
          <a:ln/>
        </p:spPr>
        <p:txBody>
          <a:bodyPr wrap="square" lIns="0" tIns="0" rIns="0" bIns="0" rtlCol="0" anchor="b"/>
          <a:lstStyle/>
          <a:p>
            <a:pPr marL="0" indent="0">
              <a:buNone/>
            </a:pPr>
            <a:r>
              <a:rPr lang="en-US" sz="1100" b="1" dirty="0">
                <a:solidFill>
                  <a:srgbClr val="4FC8E8"/>
                </a:solidFill>
                <a:latin typeface="Arial" pitchFamily="34" charset="0"/>
                <a:ea typeface="Arial" pitchFamily="34" charset="-122"/>
                <a:cs typeface="Arial" pitchFamily="34" charset="-120"/>
              </a:rPr>
              <a:t>Initiative</a:t>
            </a:r>
            <a:endParaRPr lang="en-US" sz="1100" dirty="0"/>
          </a:p>
        </p:txBody>
      </p:sp>
      <p:sp>
        <p:nvSpPr>
          <p:cNvPr id="29" name="Text 22"/>
          <p:cNvSpPr/>
          <p:nvPr/>
        </p:nvSpPr>
        <p:spPr>
          <a:xfrm>
            <a:off x="640080" y="4379976"/>
            <a:ext cx="2313432" cy="219456"/>
          </a:xfrm>
          <a:prstGeom prst="rect">
            <a:avLst/>
          </a:prstGeom>
          <a:noFill/>
          <a:ln/>
        </p:spPr>
        <p:txBody>
          <a:bodyPr wrap="square" lIns="0" tIns="0" rIns="0" bIns="0" rtlCol="0" anchor="t"/>
          <a:lstStyle/>
          <a:p>
            <a:pPr marL="0" indent="0">
              <a:buNone/>
            </a:pPr>
            <a:r>
              <a:rPr lang="en-US" sz="900" i="1" dirty="0">
                <a:solidFill>
                  <a:srgbClr val="CCCCDD"/>
                </a:solidFill>
                <a:latin typeface="Arial" pitchFamily="34" charset="0"/>
                <a:ea typeface="Arial" pitchFamily="34" charset="-122"/>
                <a:cs typeface="Arial" pitchFamily="34" charset="-120"/>
              </a:rPr>
              <a:t>Flagging a safety issue unprompted</a:t>
            </a:r>
            <a:endParaRPr lang="en-US" sz="900" dirty="0"/>
          </a:p>
        </p:txBody>
      </p:sp>
      <p:sp>
        <p:nvSpPr>
          <p:cNvPr id="30" name="Shape 23"/>
          <p:cNvSpPr/>
          <p:nvPr/>
        </p:nvSpPr>
        <p:spPr>
          <a:xfrm>
            <a:off x="3145536" y="1170432"/>
            <a:ext cx="2816352" cy="749808"/>
          </a:xfrm>
          <a:prstGeom prst="rect">
            <a:avLst/>
          </a:prstGeom>
          <a:solidFill>
            <a:srgbClr val="7B5EA7"/>
          </a:solidFill>
          <a:ln w="12700">
            <a:solidFill>
              <a:srgbClr val="7B5EA7"/>
            </a:solidFill>
            <a:prstDash val="solid"/>
          </a:ln>
          <a:effectLst>
            <a:outerShdw blurRad="76200" dist="25400" dir="8100000" algn="bl" rotWithShape="0">
              <a:srgbClr val="000000">
                <a:alpha val="15000"/>
              </a:srgbClr>
            </a:outerShdw>
          </a:effectLst>
        </p:spPr>
        <p:txBody>
          <a:bodyPr/>
          <a:lstStyle/>
          <a:p>
            <a:endParaRPr lang="en-US"/>
          </a:p>
        </p:txBody>
      </p:sp>
      <p:sp>
        <p:nvSpPr>
          <p:cNvPr id="31" name="Shape 24"/>
          <p:cNvSpPr/>
          <p:nvPr/>
        </p:nvSpPr>
        <p:spPr>
          <a:xfrm>
            <a:off x="4233672" y="1188720"/>
            <a:ext cx="594360" cy="594360"/>
          </a:xfrm>
          <a:prstGeom prst="rect">
            <a:avLst/>
          </a:prstGeom>
          <a:solidFill>
            <a:srgbClr val="5B4B8A"/>
          </a:solidFill>
          <a:ln w="12700">
            <a:solidFill>
              <a:srgbClr val="5B4B8A"/>
            </a:solidFill>
            <a:prstDash val="solid"/>
          </a:ln>
        </p:spPr>
        <p:txBody>
          <a:bodyPr/>
          <a:lstStyle/>
          <a:p>
            <a:endParaRPr lang="en-US"/>
          </a:p>
        </p:txBody>
      </p:sp>
      <p:pic>
        <p:nvPicPr>
          <p:cNvPr id="32" name="Image 5" descr="preencoded.png"/>
          <p:cNvPicPr>
            <a:picLocks noChangeAspect="1"/>
          </p:cNvPicPr>
          <p:nvPr/>
        </p:nvPicPr>
        <p:blipFill>
          <a:blip r:embed="rId8"/>
          <a:stretch>
            <a:fillRect/>
          </a:stretch>
        </p:blipFill>
        <p:spPr>
          <a:xfrm>
            <a:off x="4261104" y="1216152"/>
            <a:ext cx="530352" cy="530352"/>
          </a:xfrm>
          <a:prstGeom prst="rect">
            <a:avLst/>
          </a:prstGeom>
        </p:spPr>
      </p:pic>
      <p:sp>
        <p:nvSpPr>
          <p:cNvPr id="33" name="Text 25"/>
          <p:cNvSpPr/>
          <p:nvPr/>
        </p:nvSpPr>
        <p:spPr>
          <a:xfrm>
            <a:off x="3191256" y="1920240"/>
            <a:ext cx="2724912" cy="320040"/>
          </a:xfrm>
          <a:prstGeom prst="rect">
            <a:avLst/>
          </a:prstGeom>
          <a:noFill/>
          <a:ln/>
        </p:spPr>
        <p:txBody>
          <a:bodyPr wrap="square" rtlCol="0" anchor="ctr"/>
          <a:lstStyle/>
          <a:p>
            <a:pPr marL="0" indent="0" algn="ctr">
              <a:buNone/>
            </a:pPr>
            <a:r>
              <a:rPr lang="en-US" sz="1100" b="1" dirty="0">
                <a:solidFill>
                  <a:srgbClr val="FFFFFF"/>
                </a:solidFill>
                <a:latin typeface="Arial Black" pitchFamily="34" charset="0"/>
                <a:ea typeface="Arial Black" pitchFamily="34" charset="-122"/>
                <a:cs typeface="Arial Black" pitchFamily="34" charset="-120"/>
              </a:rPr>
              <a:t>SOCIAL INTELLIGENCE</a:t>
            </a:r>
            <a:endParaRPr lang="en-US" sz="1100" dirty="0"/>
          </a:p>
        </p:txBody>
      </p:sp>
      <p:sp>
        <p:nvSpPr>
          <p:cNvPr id="34" name="Text 26"/>
          <p:cNvSpPr/>
          <p:nvPr/>
        </p:nvSpPr>
        <p:spPr>
          <a:xfrm>
            <a:off x="3191256" y="2240280"/>
            <a:ext cx="2724912" cy="256032"/>
          </a:xfrm>
          <a:prstGeom prst="rect">
            <a:avLst/>
          </a:prstGeom>
          <a:noFill/>
          <a:ln/>
        </p:spPr>
        <p:txBody>
          <a:bodyPr wrap="square" rtlCol="0" anchor="ctr"/>
          <a:lstStyle/>
          <a:p>
            <a:pPr marL="0" indent="0" algn="ctr">
              <a:buNone/>
            </a:pPr>
            <a:r>
              <a:rPr lang="en-US" sz="900" i="1" dirty="0">
                <a:solidFill>
                  <a:srgbClr val="CCCCDD"/>
                </a:solidFill>
                <a:latin typeface="Arial" pitchFamily="34" charset="0"/>
                <a:ea typeface="Arial" pitchFamily="34" charset="-122"/>
                <a:cs typeface="Arial" pitchFamily="34" charset="-120"/>
              </a:rPr>
              <a:t>How you connect with others</a:t>
            </a:r>
            <a:endParaRPr lang="en-US" sz="900" dirty="0"/>
          </a:p>
        </p:txBody>
      </p:sp>
      <p:sp>
        <p:nvSpPr>
          <p:cNvPr id="35" name="Shape 27"/>
          <p:cNvSpPr/>
          <p:nvPr/>
        </p:nvSpPr>
        <p:spPr>
          <a:xfrm>
            <a:off x="3145536" y="2578608"/>
            <a:ext cx="2816352" cy="475488"/>
          </a:xfrm>
          <a:prstGeom prst="rect">
            <a:avLst/>
          </a:prstGeom>
          <a:solidFill>
            <a:srgbClr val="3D2F6A"/>
          </a:solidFill>
          <a:ln w="12700">
            <a:solidFill>
              <a:srgbClr val="7B5EA7"/>
            </a:solidFill>
            <a:prstDash val="solid"/>
          </a:ln>
        </p:spPr>
        <p:txBody>
          <a:bodyPr/>
          <a:lstStyle/>
          <a:p>
            <a:endParaRPr lang="en-US"/>
          </a:p>
        </p:txBody>
      </p:sp>
      <p:sp>
        <p:nvSpPr>
          <p:cNvPr id="36" name="Shape 28"/>
          <p:cNvSpPr/>
          <p:nvPr/>
        </p:nvSpPr>
        <p:spPr>
          <a:xfrm>
            <a:off x="3200400" y="2660904"/>
            <a:ext cx="310896" cy="310896"/>
          </a:xfrm>
          <a:prstGeom prst="rect">
            <a:avLst/>
          </a:prstGeom>
          <a:solidFill>
            <a:srgbClr val="7B5EA7"/>
          </a:solidFill>
          <a:ln w="12700">
            <a:solidFill>
              <a:srgbClr val="7B5EA7"/>
            </a:solidFill>
            <a:prstDash val="solid"/>
          </a:ln>
        </p:spPr>
        <p:txBody>
          <a:bodyPr/>
          <a:lstStyle/>
          <a:p>
            <a:endParaRPr lang="en-US"/>
          </a:p>
        </p:txBody>
      </p:sp>
      <p:pic>
        <p:nvPicPr>
          <p:cNvPr id="37" name="Image 6" descr="preencoded.png"/>
          <p:cNvPicPr>
            <a:picLocks noChangeAspect="1"/>
          </p:cNvPicPr>
          <p:nvPr/>
        </p:nvPicPr>
        <p:blipFill>
          <a:blip r:embed="rId9"/>
          <a:stretch>
            <a:fillRect/>
          </a:stretch>
        </p:blipFill>
        <p:spPr>
          <a:xfrm>
            <a:off x="3218688" y="2679192"/>
            <a:ext cx="274320" cy="274320"/>
          </a:xfrm>
          <a:prstGeom prst="rect">
            <a:avLst/>
          </a:prstGeom>
        </p:spPr>
      </p:pic>
      <p:sp>
        <p:nvSpPr>
          <p:cNvPr id="38" name="Text 29"/>
          <p:cNvSpPr/>
          <p:nvPr/>
        </p:nvSpPr>
        <p:spPr>
          <a:xfrm>
            <a:off x="3584448" y="2578608"/>
            <a:ext cx="2313432" cy="256032"/>
          </a:xfrm>
          <a:prstGeom prst="rect">
            <a:avLst/>
          </a:prstGeom>
          <a:noFill/>
          <a:ln/>
        </p:spPr>
        <p:txBody>
          <a:bodyPr wrap="square" lIns="0" tIns="0" rIns="0" bIns="0" rtlCol="0" anchor="b"/>
          <a:lstStyle/>
          <a:p>
            <a:pPr marL="0" indent="0">
              <a:buNone/>
            </a:pPr>
            <a:r>
              <a:rPr lang="en-US" sz="1100" b="1" dirty="0">
                <a:solidFill>
                  <a:srgbClr val="4FC8E8"/>
                </a:solidFill>
                <a:latin typeface="Arial" pitchFamily="34" charset="0"/>
                <a:ea typeface="Arial" pitchFamily="34" charset="-122"/>
                <a:cs typeface="Arial" pitchFamily="34" charset="-120"/>
              </a:rPr>
              <a:t>Communicating</a:t>
            </a:r>
            <a:endParaRPr lang="en-US" sz="1100" dirty="0"/>
          </a:p>
        </p:txBody>
      </p:sp>
      <p:sp>
        <p:nvSpPr>
          <p:cNvPr id="39" name="Text 30"/>
          <p:cNvSpPr/>
          <p:nvPr/>
        </p:nvSpPr>
        <p:spPr>
          <a:xfrm>
            <a:off x="3584448" y="2816352"/>
            <a:ext cx="2313432" cy="219456"/>
          </a:xfrm>
          <a:prstGeom prst="rect">
            <a:avLst/>
          </a:prstGeom>
          <a:noFill/>
          <a:ln/>
        </p:spPr>
        <p:txBody>
          <a:bodyPr wrap="square" lIns="0" tIns="0" rIns="0" bIns="0" rtlCol="0" anchor="t"/>
          <a:lstStyle/>
          <a:p>
            <a:pPr marL="0" indent="0">
              <a:buNone/>
            </a:pPr>
            <a:r>
              <a:rPr lang="en-US" sz="900" i="1" dirty="0">
                <a:solidFill>
                  <a:srgbClr val="CCCCDD"/>
                </a:solidFill>
                <a:latin typeface="Arial" pitchFamily="34" charset="0"/>
                <a:ea typeface="Arial" pitchFamily="34" charset="-122"/>
                <a:cs typeface="Arial" pitchFamily="34" charset="-120"/>
              </a:rPr>
              <a:t>Plain-language customer explanations</a:t>
            </a:r>
            <a:endParaRPr lang="en-US" sz="900" dirty="0"/>
          </a:p>
        </p:txBody>
      </p:sp>
      <p:sp>
        <p:nvSpPr>
          <p:cNvPr id="40" name="Shape 31"/>
          <p:cNvSpPr/>
          <p:nvPr/>
        </p:nvSpPr>
        <p:spPr>
          <a:xfrm>
            <a:off x="3145536" y="3099816"/>
            <a:ext cx="2816352" cy="475488"/>
          </a:xfrm>
          <a:prstGeom prst="rect">
            <a:avLst/>
          </a:prstGeom>
          <a:solidFill>
            <a:srgbClr val="3D2F6A"/>
          </a:solidFill>
          <a:ln w="12700">
            <a:solidFill>
              <a:srgbClr val="7B5EA7"/>
            </a:solidFill>
            <a:prstDash val="solid"/>
          </a:ln>
        </p:spPr>
        <p:txBody>
          <a:bodyPr/>
          <a:lstStyle/>
          <a:p>
            <a:endParaRPr lang="en-US"/>
          </a:p>
        </p:txBody>
      </p:sp>
      <p:sp>
        <p:nvSpPr>
          <p:cNvPr id="41" name="Shape 32"/>
          <p:cNvSpPr/>
          <p:nvPr/>
        </p:nvSpPr>
        <p:spPr>
          <a:xfrm>
            <a:off x="3200400" y="3182112"/>
            <a:ext cx="310896" cy="310896"/>
          </a:xfrm>
          <a:prstGeom prst="rect">
            <a:avLst/>
          </a:prstGeom>
          <a:solidFill>
            <a:srgbClr val="7B5EA7"/>
          </a:solidFill>
          <a:ln w="12700">
            <a:solidFill>
              <a:srgbClr val="7B5EA7"/>
            </a:solidFill>
            <a:prstDash val="solid"/>
          </a:ln>
        </p:spPr>
        <p:txBody>
          <a:bodyPr/>
          <a:lstStyle/>
          <a:p>
            <a:endParaRPr lang="en-US"/>
          </a:p>
        </p:txBody>
      </p:sp>
      <p:pic>
        <p:nvPicPr>
          <p:cNvPr id="42" name="Image 7" descr="preencoded.png"/>
          <p:cNvPicPr>
            <a:picLocks noChangeAspect="1"/>
          </p:cNvPicPr>
          <p:nvPr/>
        </p:nvPicPr>
        <p:blipFill>
          <a:blip r:embed="rId10"/>
          <a:stretch>
            <a:fillRect/>
          </a:stretch>
        </p:blipFill>
        <p:spPr>
          <a:xfrm>
            <a:off x="3218688" y="3200400"/>
            <a:ext cx="274320" cy="274320"/>
          </a:xfrm>
          <a:prstGeom prst="rect">
            <a:avLst/>
          </a:prstGeom>
        </p:spPr>
      </p:pic>
      <p:sp>
        <p:nvSpPr>
          <p:cNvPr id="43" name="Text 33"/>
          <p:cNvSpPr/>
          <p:nvPr/>
        </p:nvSpPr>
        <p:spPr>
          <a:xfrm>
            <a:off x="3584448" y="3099816"/>
            <a:ext cx="2313432" cy="256032"/>
          </a:xfrm>
          <a:prstGeom prst="rect">
            <a:avLst/>
          </a:prstGeom>
          <a:noFill/>
          <a:ln/>
        </p:spPr>
        <p:txBody>
          <a:bodyPr wrap="square" lIns="0" tIns="0" rIns="0" bIns="0" rtlCol="0" anchor="b"/>
          <a:lstStyle/>
          <a:p>
            <a:pPr marL="0" indent="0">
              <a:buNone/>
            </a:pPr>
            <a:r>
              <a:rPr lang="en-US" sz="1100" b="1" dirty="0">
                <a:solidFill>
                  <a:srgbClr val="4FC8E8"/>
                </a:solidFill>
                <a:latin typeface="Arial" pitchFamily="34" charset="0"/>
                <a:ea typeface="Arial" pitchFamily="34" charset="-122"/>
                <a:cs typeface="Arial" pitchFamily="34" charset="-120"/>
              </a:rPr>
              <a:t>Feeling</a:t>
            </a:r>
            <a:endParaRPr lang="en-US" sz="1100" dirty="0"/>
          </a:p>
        </p:txBody>
      </p:sp>
      <p:sp>
        <p:nvSpPr>
          <p:cNvPr id="44" name="Text 34"/>
          <p:cNvSpPr/>
          <p:nvPr/>
        </p:nvSpPr>
        <p:spPr>
          <a:xfrm>
            <a:off x="3584448" y="3337560"/>
            <a:ext cx="2313432" cy="219456"/>
          </a:xfrm>
          <a:prstGeom prst="rect">
            <a:avLst/>
          </a:prstGeom>
          <a:noFill/>
          <a:ln/>
        </p:spPr>
        <p:txBody>
          <a:bodyPr wrap="square" lIns="0" tIns="0" rIns="0" bIns="0" rtlCol="0" anchor="t"/>
          <a:lstStyle/>
          <a:p>
            <a:pPr marL="0" indent="0">
              <a:buNone/>
            </a:pPr>
            <a:r>
              <a:rPr lang="en-US" sz="900" i="1" dirty="0">
                <a:solidFill>
                  <a:srgbClr val="CCCCDD"/>
                </a:solidFill>
                <a:latin typeface="Arial" pitchFamily="34" charset="0"/>
                <a:ea typeface="Arial" pitchFamily="34" charset="-122"/>
                <a:cs typeface="Arial" pitchFamily="34" charset="-120"/>
              </a:rPr>
              <a:t>Reading a stressed customer</a:t>
            </a:r>
            <a:endParaRPr lang="en-US" sz="900" dirty="0"/>
          </a:p>
        </p:txBody>
      </p:sp>
      <p:sp>
        <p:nvSpPr>
          <p:cNvPr id="45" name="Shape 35"/>
          <p:cNvSpPr/>
          <p:nvPr/>
        </p:nvSpPr>
        <p:spPr>
          <a:xfrm>
            <a:off x="3145536" y="3621024"/>
            <a:ext cx="2816352" cy="475488"/>
          </a:xfrm>
          <a:prstGeom prst="rect">
            <a:avLst/>
          </a:prstGeom>
          <a:solidFill>
            <a:srgbClr val="3D2F6A"/>
          </a:solidFill>
          <a:ln w="12700">
            <a:solidFill>
              <a:srgbClr val="7B5EA7"/>
            </a:solidFill>
            <a:prstDash val="solid"/>
          </a:ln>
        </p:spPr>
        <p:txBody>
          <a:bodyPr/>
          <a:lstStyle/>
          <a:p>
            <a:endParaRPr lang="en-US"/>
          </a:p>
        </p:txBody>
      </p:sp>
      <p:sp>
        <p:nvSpPr>
          <p:cNvPr id="46" name="Shape 36"/>
          <p:cNvSpPr/>
          <p:nvPr/>
        </p:nvSpPr>
        <p:spPr>
          <a:xfrm>
            <a:off x="3200400" y="3703320"/>
            <a:ext cx="310896" cy="310896"/>
          </a:xfrm>
          <a:prstGeom prst="rect">
            <a:avLst/>
          </a:prstGeom>
          <a:solidFill>
            <a:srgbClr val="7B5EA7"/>
          </a:solidFill>
          <a:ln w="12700">
            <a:solidFill>
              <a:srgbClr val="7B5EA7"/>
            </a:solidFill>
            <a:prstDash val="solid"/>
          </a:ln>
        </p:spPr>
        <p:txBody>
          <a:bodyPr/>
          <a:lstStyle/>
          <a:p>
            <a:endParaRPr lang="en-US"/>
          </a:p>
        </p:txBody>
      </p:sp>
      <p:pic>
        <p:nvPicPr>
          <p:cNvPr id="47" name="Image 8" descr="preencoded.png"/>
          <p:cNvPicPr>
            <a:picLocks noChangeAspect="1"/>
          </p:cNvPicPr>
          <p:nvPr/>
        </p:nvPicPr>
        <p:blipFill>
          <a:blip r:embed="rId11"/>
          <a:stretch>
            <a:fillRect/>
          </a:stretch>
        </p:blipFill>
        <p:spPr>
          <a:xfrm>
            <a:off x="3218688" y="3721608"/>
            <a:ext cx="274320" cy="274320"/>
          </a:xfrm>
          <a:prstGeom prst="rect">
            <a:avLst/>
          </a:prstGeom>
        </p:spPr>
      </p:pic>
      <p:sp>
        <p:nvSpPr>
          <p:cNvPr id="48" name="Text 37"/>
          <p:cNvSpPr/>
          <p:nvPr/>
        </p:nvSpPr>
        <p:spPr>
          <a:xfrm>
            <a:off x="3584448" y="3621024"/>
            <a:ext cx="2313432" cy="256032"/>
          </a:xfrm>
          <a:prstGeom prst="rect">
            <a:avLst/>
          </a:prstGeom>
          <a:noFill/>
          <a:ln/>
        </p:spPr>
        <p:txBody>
          <a:bodyPr wrap="square" lIns="0" tIns="0" rIns="0" bIns="0" rtlCol="0" anchor="b"/>
          <a:lstStyle/>
          <a:p>
            <a:pPr marL="0" indent="0">
              <a:buNone/>
            </a:pPr>
            <a:r>
              <a:rPr lang="en-US" sz="1100" b="1" dirty="0">
                <a:solidFill>
                  <a:srgbClr val="4FC8E8"/>
                </a:solidFill>
                <a:latin typeface="Arial" pitchFamily="34" charset="0"/>
                <a:ea typeface="Arial" pitchFamily="34" charset="-122"/>
                <a:cs typeface="Arial" pitchFamily="34" charset="-120"/>
              </a:rPr>
              <a:t>Collaborating</a:t>
            </a:r>
            <a:endParaRPr lang="en-US" sz="1100" dirty="0"/>
          </a:p>
        </p:txBody>
      </p:sp>
      <p:sp>
        <p:nvSpPr>
          <p:cNvPr id="49" name="Text 38"/>
          <p:cNvSpPr/>
          <p:nvPr/>
        </p:nvSpPr>
        <p:spPr>
          <a:xfrm>
            <a:off x="3584448" y="3858768"/>
            <a:ext cx="2313432" cy="219456"/>
          </a:xfrm>
          <a:prstGeom prst="rect">
            <a:avLst/>
          </a:prstGeom>
          <a:noFill/>
          <a:ln/>
        </p:spPr>
        <p:txBody>
          <a:bodyPr wrap="square" lIns="0" tIns="0" rIns="0" bIns="0" rtlCol="0" anchor="t"/>
          <a:lstStyle/>
          <a:p>
            <a:pPr marL="0" indent="0">
              <a:buNone/>
            </a:pPr>
            <a:r>
              <a:rPr lang="en-US" sz="900" i="1" dirty="0">
                <a:solidFill>
                  <a:srgbClr val="CCCCDD"/>
                </a:solidFill>
                <a:latin typeface="Arial" pitchFamily="34" charset="0"/>
                <a:ea typeface="Arial" pitchFamily="34" charset="-122"/>
                <a:cs typeface="Arial" pitchFamily="34" charset="-120"/>
              </a:rPr>
              <a:t>Sharing a complex job with a colleague</a:t>
            </a:r>
            <a:endParaRPr lang="en-US" sz="900" dirty="0"/>
          </a:p>
        </p:txBody>
      </p:sp>
      <p:sp>
        <p:nvSpPr>
          <p:cNvPr id="50" name="Shape 39"/>
          <p:cNvSpPr/>
          <p:nvPr/>
        </p:nvSpPr>
        <p:spPr>
          <a:xfrm>
            <a:off x="3145536" y="4142232"/>
            <a:ext cx="2816352" cy="475488"/>
          </a:xfrm>
          <a:prstGeom prst="rect">
            <a:avLst/>
          </a:prstGeom>
          <a:solidFill>
            <a:srgbClr val="3D2F6A"/>
          </a:solidFill>
          <a:ln w="12700">
            <a:solidFill>
              <a:srgbClr val="7B5EA7"/>
            </a:solidFill>
            <a:prstDash val="solid"/>
          </a:ln>
        </p:spPr>
        <p:txBody>
          <a:bodyPr/>
          <a:lstStyle/>
          <a:p>
            <a:endParaRPr lang="en-US"/>
          </a:p>
        </p:txBody>
      </p:sp>
      <p:sp>
        <p:nvSpPr>
          <p:cNvPr id="51" name="Shape 40"/>
          <p:cNvSpPr/>
          <p:nvPr/>
        </p:nvSpPr>
        <p:spPr>
          <a:xfrm>
            <a:off x="3200400" y="4224528"/>
            <a:ext cx="310896" cy="310896"/>
          </a:xfrm>
          <a:prstGeom prst="rect">
            <a:avLst/>
          </a:prstGeom>
          <a:solidFill>
            <a:srgbClr val="7B5EA7"/>
          </a:solidFill>
          <a:ln w="12700">
            <a:solidFill>
              <a:srgbClr val="7B5EA7"/>
            </a:solidFill>
            <a:prstDash val="solid"/>
          </a:ln>
        </p:spPr>
        <p:txBody>
          <a:bodyPr/>
          <a:lstStyle/>
          <a:p>
            <a:endParaRPr lang="en-US"/>
          </a:p>
        </p:txBody>
      </p:sp>
      <p:pic>
        <p:nvPicPr>
          <p:cNvPr id="52" name="Image 9" descr="preencoded.png"/>
          <p:cNvPicPr>
            <a:picLocks noChangeAspect="1"/>
          </p:cNvPicPr>
          <p:nvPr/>
        </p:nvPicPr>
        <p:blipFill>
          <a:blip r:embed="rId3"/>
          <a:stretch>
            <a:fillRect/>
          </a:stretch>
        </p:blipFill>
        <p:spPr>
          <a:xfrm>
            <a:off x="3218688" y="4242816"/>
            <a:ext cx="274320" cy="274320"/>
          </a:xfrm>
          <a:prstGeom prst="rect">
            <a:avLst/>
          </a:prstGeom>
        </p:spPr>
      </p:pic>
      <p:sp>
        <p:nvSpPr>
          <p:cNvPr id="53" name="Text 41"/>
          <p:cNvSpPr/>
          <p:nvPr/>
        </p:nvSpPr>
        <p:spPr>
          <a:xfrm>
            <a:off x="3584448" y="4142232"/>
            <a:ext cx="2313432" cy="256032"/>
          </a:xfrm>
          <a:prstGeom prst="rect">
            <a:avLst/>
          </a:prstGeom>
          <a:noFill/>
          <a:ln/>
        </p:spPr>
        <p:txBody>
          <a:bodyPr wrap="square" lIns="0" tIns="0" rIns="0" bIns="0" rtlCol="0" anchor="b"/>
          <a:lstStyle/>
          <a:p>
            <a:pPr marL="0" indent="0">
              <a:buNone/>
            </a:pPr>
            <a:r>
              <a:rPr lang="en-US" sz="1100" b="1" dirty="0">
                <a:solidFill>
                  <a:srgbClr val="4FC8E8"/>
                </a:solidFill>
                <a:latin typeface="Arial" pitchFamily="34" charset="0"/>
                <a:ea typeface="Arial" pitchFamily="34" charset="-122"/>
                <a:cs typeface="Arial" pitchFamily="34" charset="-120"/>
              </a:rPr>
              <a:t>Leading</a:t>
            </a:r>
            <a:endParaRPr lang="en-US" sz="1100" dirty="0"/>
          </a:p>
        </p:txBody>
      </p:sp>
      <p:sp>
        <p:nvSpPr>
          <p:cNvPr id="54" name="Text 42"/>
          <p:cNvSpPr/>
          <p:nvPr/>
        </p:nvSpPr>
        <p:spPr>
          <a:xfrm>
            <a:off x="3584448" y="4379976"/>
            <a:ext cx="2313432" cy="219456"/>
          </a:xfrm>
          <a:prstGeom prst="rect">
            <a:avLst/>
          </a:prstGeom>
          <a:noFill/>
          <a:ln/>
        </p:spPr>
        <p:txBody>
          <a:bodyPr wrap="square" lIns="0" tIns="0" rIns="0" bIns="0" rtlCol="0" anchor="t"/>
          <a:lstStyle/>
          <a:p>
            <a:pPr marL="0" indent="0">
              <a:buNone/>
            </a:pPr>
            <a:r>
              <a:rPr lang="en-US" sz="900" i="1" dirty="0">
                <a:solidFill>
                  <a:srgbClr val="CCCCDD"/>
                </a:solidFill>
                <a:latin typeface="Arial" pitchFamily="34" charset="0"/>
                <a:ea typeface="Arial" pitchFamily="34" charset="-122"/>
                <a:cs typeface="Arial" pitchFamily="34" charset="-120"/>
              </a:rPr>
              <a:t>Stepping up when the supervisor is off</a:t>
            </a:r>
            <a:endParaRPr lang="en-US" sz="900" dirty="0"/>
          </a:p>
        </p:txBody>
      </p:sp>
      <p:sp>
        <p:nvSpPr>
          <p:cNvPr id="55" name="Shape 43"/>
          <p:cNvSpPr/>
          <p:nvPr/>
        </p:nvSpPr>
        <p:spPr>
          <a:xfrm>
            <a:off x="6089904" y="1170432"/>
            <a:ext cx="2816352" cy="749808"/>
          </a:xfrm>
          <a:prstGeom prst="rect">
            <a:avLst/>
          </a:prstGeom>
          <a:solidFill>
            <a:srgbClr val="C06EB5"/>
          </a:solidFill>
          <a:ln w="12700">
            <a:solidFill>
              <a:srgbClr val="C06EB5"/>
            </a:solidFill>
            <a:prstDash val="solid"/>
          </a:ln>
          <a:effectLst>
            <a:outerShdw blurRad="76200" dist="25400" dir="8100000" algn="bl" rotWithShape="0">
              <a:srgbClr val="000000">
                <a:alpha val="15000"/>
              </a:srgbClr>
            </a:outerShdw>
          </a:effectLst>
        </p:spPr>
        <p:txBody>
          <a:bodyPr/>
          <a:lstStyle/>
          <a:p>
            <a:endParaRPr lang="en-US"/>
          </a:p>
        </p:txBody>
      </p:sp>
      <p:sp>
        <p:nvSpPr>
          <p:cNvPr id="56" name="Shape 44"/>
          <p:cNvSpPr/>
          <p:nvPr/>
        </p:nvSpPr>
        <p:spPr>
          <a:xfrm>
            <a:off x="7178040" y="1188720"/>
            <a:ext cx="594360" cy="594360"/>
          </a:xfrm>
          <a:prstGeom prst="rect">
            <a:avLst/>
          </a:prstGeom>
          <a:solidFill>
            <a:srgbClr val="5B4B8A"/>
          </a:solidFill>
          <a:ln w="12700">
            <a:solidFill>
              <a:srgbClr val="5B4B8A"/>
            </a:solidFill>
            <a:prstDash val="solid"/>
          </a:ln>
        </p:spPr>
        <p:txBody>
          <a:bodyPr/>
          <a:lstStyle/>
          <a:p>
            <a:endParaRPr lang="en-US"/>
          </a:p>
        </p:txBody>
      </p:sp>
      <p:pic>
        <p:nvPicPr>
          <p:cNvPr id="57" name="Image 10" descr="preencoded.png"/>
          <p:cNvPicPr>
            <a:picLocks noChangeAspect="1"/>
          </p:cNvPicPr>
          <p:nvPr/>
        </p:nvPicPr>
        <p:blipFill>
          <a:blip r:embed="rId12"/>
          <a:stretch>
            <a:fillRect/>
          </a:stretch>
        </p:blipFill>
        <p:spPr>
          <a:xfrm>
            <a:off x="7205472" y="1216152"/>
            <a:ext cx="530352" cy="530352"/>
          </a:xfrm>
          <a:prstGeom prst="rect">
            <a:avLst/>
          </a:prstGeom>
        </p:spPr>
      </p:pic>
      <p:sp>
        <p:nvSpPr>
          <p:cNvPr id="58" name="Text 45"/>
          <p:cNvSpPr/>
          <p:nvPr/>
        </p:nvSpPr>
        <p:spPr>
          <a:xfrm>
            <a:off x="6135624" y="1920240"/>
            <a:ext cx="2724912" cy="320040"/>
          </a:xfrm>
          <a:prstGeom prst="rect">
            <a:avLst/>
          </a:prstGeom>
          <a:noFill/>
          <a:ln/>
        </p:spPr>
        <p:txBody>
          <a:bodyPr wrap="square" rtlCol="0" anchor="ctr"/>
          <a:lstStyle/>
          <a:p>
            <a:pPr marL="0" indent="0" algn="ctr">
              <a:buNone/>
            </a:pPr>
            <a:r>
              <a:rPr lang="en-US" sz="1100" b="1" dirty="0">
                <a:solidFill>
                  <a:srgbClr val="FFFFFF"/>
                </a:solidFill>
                <a:latin typeface="Arial Black" pitchFamily="34" charset="0"/>
                <a:ea typeface="Arial Black" pitchFamily="34" charset="-122"/>
                <a:cs typeface="Arial Black" pitchFamily="34" charset="-120"/>
              </a:rPr>
              <a:t>INNOVATION</a:t>
            </a:r>
            <a:endParaRPr lang="en-US" sz="1100" dirty="0"/>
          </a:p>
        </p:txBody>
      </p:sp>
      <p:sp>
        <p:nvSpPr>
          <p:cNvPr id="59" name="Text 46"/>
          <p:cNvSpPr/>
          <p:nvPr/>
        </p:nvSpPr>
        <p:spPr>
          <a:xfrm>
            <a:off x="6135624" y="2240280"/>
            <a:ext cx="2724912" cy="256032"/>
          </a:xfrm>
          <a:prstGeom prst="rect">
            <a:avLst/>
          </a:prstGeom>
          <a:noFill/>
          <a:ln/>
        </p:spPr>
        <p:txBody>
          <a:bodyPr wrap="square" rtlCol="0" anchor="ctr"/>
          <a:lstStyle/>
          <a:p>
            <a:pPr marL="0" indent="0" algn="ctr">
              <a:buNone/>
            </a:pPr>
            <a:r>
              <a:rPr lang="en-US" sz="900" i="1" dirty="0">
                <a:solidFill>
                  <a:srgbClr val="CCCCDD"/>
                </a:solidFill>
                <a:latin typeface="Arial" pitchFamily="34" charset="0"/>
                <a:ea typeface="Arial" pitchFamily="34" charset="-122"/>
                <a:cs typeface="Arial" pitchFamily="34" charset="-120"/>
              </a:rPr>
              <a:t>How you generate new ideas</a:t>
            </a:r>
            <a:endParaRPr lang="en-US" sz="900" dirty="0"/>
          </a:p>
        </p:txBody>
      </p:sp>
      <p:sp>
        <p:nvSpPr>
          <p:cNvPr id="60" name="Shape 47"/>
          <p:cNvSpPr/>
          <p:nvPr/>
        </p:nvSpPr>
        <p:spPr>
          <a:xfrm>
            <a:off x="6089904" y="2578608"/>
            <a:ext cx="2816352" cy="475488"/>
          </a:xfrm>
          <a:prstGeom prst="rect">
            <a:avLst/>
          </a:prstGeom>
          <a:solidFill>
            <a:srgbClr val="3D2F6A"/>
          </a:solidFill>
          <a:ln w="12700">
            <a:solidFill>
              <a:srgbClr val="7B5EA7"/>
            </a:solidFill>
            <a:prstDash val="solid"/>
          </a:ln>
        </p:spPr>
        <p:txBody>
          <a:bodyPr/>
          <a:lstStyle/>
          <a:p>
            <a:endParaRPr lang="en-US"/>
          </a:p>
        </p:txBody>
      </p:sp>
      <p:sp>
        <p:nvSpPr>
          <p:cNvPr id="61" name="Shape 48"/>
          <p:cNvSpPr/>
          <p:nvPr/>
        </p:nvSpPr>
        <p:spPr>
          <a:xfrm>
            <a:off x="6144768" y="2660904"/>
            <a:ext cx="310896" cy="310896"/>
          </a:xfrm>
          <a:prstGeom prst="rect">
            <a:avLst/>
          </a:prstGeom>
          <a:solidFill>
            <a:srgbClr val="C06EB5"/>
          </a:solidFill>
          <a:ln w="12700">
            <a:solidFill>
              <a:srgbClr val="C06EB5"/>
            </a:solidFill>
            <a:prstDash val="solid"/>
          </a:ln>
        </p:spPr>
        <p:txBody>
          <a:bodyPr/>
          <a:lstStyle/>
          <a:p>
            <a:endParaRPr lang="en-US"/>
          </a:p>
        </p:txBody>
      </p:sp>
      <p:pic>
        <p:nvPicPr>
          <p:cNvPr id="62" name="Image 11" descr="preencoded.png"/>
          <p:cNvPicPr>
            <a:picLocks noChangeAspect="1"/>
          </p:cNvPicPr>
          <p:nvPr/>
        </p:nvPicPr>
        <p:blipFill>
          <a:blip r:embed="rId13"/>
          <a:stretch>
            <a:fillRect/>
          </a:stretch>
        </p:blipFill>
        <p:spPr>
          <a:xfrm>
            <a:off x="6163056" y="2679192"/>
            <a:ext cx="274320" cy="274320"/>
          </a:xfrm>
          <a:prstGeom prst="rect">
            <a:avLst/>
          </a:prstGeom>
        </p:spPr>
      </p:pic>
      <p:sp>
        <p:nvSpPr>
          <p:cNvPr id="63" name="Text 49"/>
          <p:cNvSpPr/>
          <p:nvPr/>
        </p:nvSpPr>
        <p:spPr>
          <a:xfrm>
            <a:off x="6528816" y="2578608"/>
            <a:ext cx="2313432" cy="256032"/>
          </a:xfrm>
          <a:prstGeom prst="rect">
            <a:avLst/>
          </a:prstGeom>
          <a:noFill/>
          <a:ln/>
        </p:spPr>
        <p:txBody>
          <a:bodyPr wrap="square" lIns="0" tIns="0" rIns="0" bIns="0" rtlCol="0" anchor="b"/>
          <a:lstStyle/>
          <a:p>
            <a:pPr marL="0" indent="0">
              <a:buNone/>
            </a:pPr>
            <a:r>
              <a:rPr lang="en-US" sz="1100" b="1" dirty="0">
                <a:solidFill>
                  <a:srgbClr val="4FC8E8"/>
                </a:solidFill>
                <a:latin typeface="Arial" pitchFamily="34" charset="0"/>
                <a:ea typeface="Arial" pitchFamily="34" charset="-122"/>
                <a:cs typeface="Arial" pitchFamily="34" charset="-120"/>
              </a:rPr>
              <a:t>Curiosity</a:t>
            </a:r>
            <a:endParaRPr lang="en-US" sz="1100" dirty="0"/>
          </a:p>
        </p:txBody>
      </p:sp>
      <p:sp>
        <p:nvSpPr>
          <p:cNvPr id="64" name="Text 50"/>
          <p:cNvSpPr/>
          <p:nvPr/>
        </p:nvSpPr>
        <p:spPr>
          <a:xfrm>
            <a:off x="6528816" y="2816352"/>
            <a:ext cx="2313432" cy="219456"/>
          </a:xfrm>
          <a:prstGeom prst="rect">
            <a:avLst/>
          </a:prstGeom>
          <a:noFill/>
          <a:ln/>
        </p:spPr>
        <p:txBody>
          <a:bodyPr wrap="square" lIns="0" tIns="0" rIns="0" bIns="0" rtlCol="0" anchor="t"/>
          <a:lstStyle/>
          <a:p>
            <a:pPr marL="0" indent="0">
              <a:buNone/>
            </a:pPr>
            <a:r>
              <a:rPr lang="en-US" sz="900" i="1" dirty="0">
                <a:solidFill>
                  <a:srgbClr val="CCCCDD"/>
                </a:solidFill>
                <a:latin typeface="Arial" pitchFamily="34" charset="0"/>
                <a:ea typeface="Arial" pitchFamily="34" charset="-122"/>
                <a:cs typeface="Arial" pitchFamily="34" charset="-120"/>
              </a:rPr>
              <a:t>Asking why a fault keeps recurring</a:t>
            </a:r>
            <a:endParaRPr lang="en-US" sz="900" dirty="0"/>
          </a:p>
        </p:txBody>
      </p:sp>
      <p:sp>
        <p:nvSpPr>
          <p:cNvPr id="65" name="Shape 51"/>
          <p:cNvSpPr/>
          <p:nvPr/>
        </p:nvSpPr>
        <p:spPr>
          <a:xfrm>
            <a:off x="6089904" y="3099816"/>
            <a:ext cx="2816352" cy="475488"/>
          </a:xfrm>
          <a:prstGeom prst="rect">
            <a:avLst/>
          </a:prstGeom>
          <a:solidFill>
            <a:srgbClr val="3D2F6A"/>
          </a:solidFill>
          <a:ln w="12700">
            <a:solidFill>
              <a:srgbClr val="7B5EA7"/>
            </a:solidFill>
            <a:prstDash val="solid"/>
          </a:ln>
        </p:spPr>
        <p:txBody>
          <a:bodyPr/>
          <a:lstStyle/>
          <a:p>
            <a:endParaRPr lang="en-US"/>
          </a:p>
        </p:txBody>
      </p:sp>
      <p:sp>
        <p:nvSpPr>
          <p:cNvPr id="66" name="Shape 52"/>
          <p:cNvSpPr/>
          <p:nvPr/>
        </p:nvSpPr>
        <p:spPr>
          <a:xfrm>
            <a:off x="6144768" y="3182112"/>
            <a:ext cx="310896" cy="310896"/>
          </a:xfrm>
          <a:prstGeom prst="rect">
            <a:avLst/>
          </a:prstGeom>
          <a:solidFill>
            <a:srgbClr val="C06EB5"/>
          </a:solidFill>
          <a:ln w="12700">
            <a:solidFill>
              <a:srgbClr val="C06EB5"/>
            </a:solidFill>
            <a:prstDash val="solid"/>
          </a:ln>
        </p:spPr>
        <p:txBody>
          <a:bodyPr/>
          <a:lstStyle/>
          <a:p>
            <a:endParaRPr lang="en-US"/>
          </a:p>
        </p:txBody>
      </p:sp>
      <p:pic>
        <p:nvPicPr>
          <p:cNvPr id="67" name="Image 12" descr="preencoded.png"/>
          <p:cNvPicPr>
            <a:picLocks noChangeAspect="1"/>
          </p:cNvPicPr>
          <p:nvPr/>
        </p:nvPicPr>
        <p:blipFill>
          <a:blip r:embed="rId12"/>
          <a:stretch>
            <a:fillRect/>
          </a:stretch>
        </p:blipFill>
        <p:spPr>
          <a:xfrm>
            <a:off x="6163056" y="3200400"/>
            <a:ext cx="274320" cy="274320"/>
          </a:xfrm>
          <a:prstGeom prst="rect">
            <a:avLst/>
          </a:prstGeom>
        </p:spPr>
      </p:pic>
      <p:sp>
        <p:nvSpPr>
          <p:cNvPr id="68" name="Text 53"/>
          <p:cNvSpPr/>
          <p:nvPr/>
        </p:nvSpPr>
        <p:spPr>
          <a:xfrm>
            <a:off x="6528816" y="3099816"/>
            <a:ext cx="2313432" cy="256032"/>
          </a:xfrm>
          <a:prstGeom prst="rect">
            <a:avLst/>
          </a:prstGeom>
          <a:noFill/>
          <a:ln/>
        </p:spPr>
        <p:txBody>
          <a:bodyPr wrap="square" lIns="0" tIns="0" rIns="0" bIns="0" rtlCol="0" anchor="b"/>
          <a:lstStyle/>
          <a:p>
            <a:pPr marL="0" indent="0">
              <a:buNone/>
            </a:pPr>
            <a:r>
              <a:rPr lang="en-US" sz="1100" b="1" dirty="0">
                <a:solidFill>
                  <a:srgbClr val="4FC8E8"/>
                </a:solidFill>
                <a:latin typeface="Arial" pitchFamily="34" charset="0"/>
                <a:ea typeface="Arial" pitchFamily="34" charset="-122"/>
                <a:cs typeface="Arial" pitchFamily="34" charset="-120"/>
              </a:rPr>
              <a:t>Creativity</a:t>
            </a:r>
            <a:endParaRPr lang="en-US" sz="1100" dirty="0"/>
          </a:p>
        </p:txBody>
      </p:sp>
      <p:sp>
        <p:nvSpPr>
          <p:cNvPr id="69" name="Text 54"/>
          <p:cNvSpPr/>
          <p:nvPr/>
        </p:nvSpPr>
        <p:spPr>
          <a:xfrm>
            <a:off x="6528816" y="3337560"/>
            <a:ext cx="2313432" cy="219456"/>
          </a:xfrm>
          <a:prstGeom prst="rect">
            <a:avLst/>
          </a:prstGeom>
          <a:noFill/>
          <a:ln/>
        </p:spPr>
        <p:txBody>
          <a:bodyPr wrap="square" lIns="0" tIns="0" rIns="0" bIns="0" rtlCol="0" anchor="t"/>
          <a:lstStyle/>
          <a:p>
            <a:pPr marL="0" indent="0">
              <a:buNone/>
            </a:pPr>
            <a:r>
              <a:rPr lang="en-US" sz="900" i="1" dirty="0">
                <a:solidFill>
                  <a:srgbClr val="CCCCDD"/>
                </a:solidFill>
                <a:latin typeface="Arial" pitchFamily="34" charset="0"/>
                <a:ea typeface="Arial" pitchFamily="34" charset="-122"/>
                <a:cs typeface="Arial" pitchFamily="34" charset="-120"/>
              </a:rPr>
              <a:t>Finding a workaround when the fix won't work</a:t>
            </a:r>
            <a:endParaRPr lang="en-US" sz="900" dirty="0"/>
          </a:p>
        </p:txBody>
      </p:sp>
      <p:sp>
        <p:nvSpPr>
          <p:cNvPr id="70" name="Shape 55"/>
          <p:cNvSpPr/>
          <p:nvPr/>
        </p:nvSpPr>
        <p:spPr>
          <a:xfrm>
            <a:off x="6089904" y="3621024"/>
            <a:ext cx="2816352" cy="475488"/>
          </a:xfrm>
          <a:prstGeom prst="rect">
            <a:avLst/>
          </a:prstGeom>
          <a:solidFill>
            <a:srgbClr val="3D2F6A"/>
          </a:solidFill>
          <a:ln w="12700">
            <a:solidFill>
              <a:srgbClr val="7B5EA7"/>
            </a:solidFill>
            <a:prstDash val="solid"/>
          </a:ln>
        </p:spPr>
        <p:txBody>
          <a:bodyPr/>
          <a:lstStyle/>
          <a:p>
            <a:endParaRPr lang="en-US"/>
          </a:p>
        </p:txBody>
      </p:sp>
      <p:sp>
        <p:nvSpPr>
          <p:cNvPr id="71" name="Shape 56"/>
          <p:cNvSpPr/>
          <p:nvPr/>
        </p:nvSpPr>
        <p:spPr>
          <a:xfrm>
            <a:off x="6144768" y="3703320"/>
            <a:ext cx="310896" cy="310896"/>
          </a:xfrm>
          <a:prstGeom prst="rect">
            <a:avLst/>
          </a:prstGeom>
          <a:solidFill>
            <a:srgbClr val="C06EB5"/>
          </a:solidFill>
          <a:ln w="12700">
            <a:solidFill>
              <a:srgbClr val="C06EB5"/>
            </a:solidFill>
            <a:prstDash val="solid"/>
          </a:ln>
        </p:spPr>
        <p:txBody>
          <a:bodyPr/>
          <a:lstStyle/>
          <a:p>
            <a:endParaRPr lang="en-US"/>
          </a:p>
        </p:txBody>
      </p:sp>
      <p:pic>
        <p:nvPicPr>
          <p:cNvPr id="72" name="Image 13" descr="preencoded.png"/>
          <p:cNvPicPr>
            <a:picLocks noChangeAspect="1"/>
          </p:cNvPicPr>
          <p:nvPr/>
        </p:nvPicPr>
        <p:blipFill>
          <a:blip r:embed="rId14"/>
          <a:stretch>
            <a:fillRect/>
          </a:stretch>
        </p:blipFill>
        <p:spPr>
          <a:xfrm>
            <a:off x="6163056" y="3721608"/>
            <a:ext cx="274320" cy="274320"/>
          </a:xfrm>
          <a:prstGeom prst="rect">
            <a:avLst/>
          </a:prstGeom>
        </p:spPr>
      </p:pic>
      <p:sp>
        <p:nvSpPr>
          <p:cNvPr id="73" name="Text 57"/>
          <p:cNvSpPr/>
          <p:nvPr/>
        </p:nvSpPr>
        <p:spPr>
          <a:xfrm>
            <a:off x="6528816" y="3621024"/>
            <a:ext cx="2313432" cy="256032"/>
          </a:xfrm>
          <a:prstGeom prst="rect">
            <a:avLst/>
          </a:prstGeom>
          <a:noFill/>
          <a:ln/>
        </p:spPr>
        <p:txBody>
          <a:bodyPr wrap="square" lIns="0" tIns="0" rIns="0" bIns="0" rtlCol="0" anchor="b"/>
          <a:lstStyle/>
          <a:p>
            <a:pPr marL="0" indent="0">
              <a:buNone/>
            </a:pPr>
            <a:r>
              <a:rPr lang="en-US" sz="1100" b="1" dirty="0">
                <a:solidFill>
                  <a:srgbClr val="4FC8E8"/>
                </a:solidFill>
                <a:latin typeface="Arial" pitchFamily="34" charset="0"/>
                <a:ea typeface="Arial" pitchFamily="34" charset="-122"/>
                <a:cs typeface="Arial" pitchFamily="34" charset="-120"/>
              </a:rPr>
              <a:t>Sense-making</a:t>
            </a:r>
            <a:endParaRPr lang="en-US" sz="1100" dirty="0"/>
          </a:p>
        </p:txBody>
      </p:sp>
      <p:sp>
        <p:nvSpPr>
          <p:cNvPr id="74" name="Text 58"/>
          <p:cNvSpPr/>
          <p:nvPr/>
        </p:nvSpPr>
        <p:spPr>
          <a:xfrm>
            <a:off x="6528816" y="3858768"/>
            <a:ext cx="2313432" cy="219456"/>
          </a:xfrm>
          <a:prstGeom prst="rect">
            <a:avLst/>
          </a:prstGeom>
          <a:noFill/>
          <a:ln/>
        </p:spPr>
        <p:txBody>
          <a:bodyPr wrap="square" lIns="0" tIns="0" rIns="0" bIns="0" rtlCol="0" anchor="t"/>
          <a:lstStyle/>
          <a:p>
            <a:pPr marL="0" indent="0">
              <a:buNone/>
            </a:pPr>
            <a:r>
              <a:rPr lang="en-US" sz="900" i="1" dirty="0">
                <a:solidFill>
                  <a:srgbClr val="CCCCDD"/>
                </a:solidFill>
                <a:latin typeface="Arial" pitchFamily="34" charset="0"/>
                <a:ea typeface="Arial" pitchFamily="34" charset="-122"/>
                <a:cs typeface="Arial" pitchFamily="34" charset="-120"/>
              </a:rPr>
              <a:t>Reading diagrams to build the full picture</a:t>
            </a:r>
            <a:endParaRPr lang="en-US" sz="900" dirty="0"/>
          </a:p>
        </p:txBody>
      </p:sp>
      <p:sp>
        <p:nvSpPr>
          <p:cNvPr id="75" name="Shape 59"/>
          <p:cNvSpPr/>
          <p:nvPr/>
        </p:nvSpPr>
        <p:spPr>
          <a:xfrm>
            <a:off x="6089904" y="4142232"/>
            <a:ext cx="2816352" cy="475488"/>
          </a:xfrm>
          <a:prstGeom prst="rect">
            <a:avLst/>
          </a:prstGeom>
          <a:solidFill>
            <a:srgbClr val="3D2F6A"/>
          </a:solidFill>
          <a:ln w="12700">
            <a:solidFill>
              <a:srgbClr val="7B5EA7"/>
            </a:solidFill>
            <a:prstDash val="solid"/>
          </a:ln>
        </p:spPr>
        <p:txBody>
          <a:bodyPr/>
          <a:lstStyle/>
          <a:p>
            <a:endParaRPr lang="en-US"/>
          </a:p>
        </p:txBody>
      </p:sp>
      <p:sp>
        <p:nvSpPr>
          <p:cNvPr id="76" name="Shape 60"/>
          <p:cNvSpPr/>
          <p:nvPr/>
        </p:nvSpPr>
        <p:spPr>
          <a:xfrm>
            <a:off x="6144768" y="4224528"/>
            <a:ext cx="310896" cy="310896"/>
          </a:xfrm>
          <a:prstGeom prst="rect">
            <a:avLst/>
          </a:prstGeom>
          <a:solidFill>
            <a:srgbClr val="C06EB5"/>
          </a:solidFill>
          <a:ln w="12700">
            <a:solidFill>
              <a:srgbClr val="C06EB5"/>
            </a:solidFill>
            <a:prstDash val="solid"/>
          </a:ln>
        </p:spPr>
        <p:txBody>
          <a:bodyPr/>
          <a:lstStyle/>
          <a:p>
            <a:endParaRPr lang="en-US"/>
          </a:p>
        </p:txBody>
      </p:sp>
      <p:pic>
        <p:nvPicPr>
          <p:cNvPr id="77" name="Image 14" descr="preencoded.png"/>
          <p:cNvPicPr>
            <a:picLocks noChangeAspect="1"/>
          </p:cNvPicPr>
          <p:nvPr/>
        </p:nvPicPr>
        <p:blipFill>
          <a:blip r:embed="rId15"/>
          <a:stretch>
            <a:fillRect/>
          </a:stretch>
        </p:blipFill>
        <p:spPr>
          <a:xfrm>
            <a:off x="6163056" y="4242816"/>
            <a:ext cx="274320" cy="274320"/>
          </a:xfrm>
          <a:prstGeom prst="rect">
            <a:avLst/>
          </a:prstGeom>
        </p:spPr>
      </p:pic>
      <p:sp>
        <p:nvSpPr>
          <p:cNvPr id="78" name="Text 61"/>
          <p:cNvSpPr/>
          <p:nvPr/>
        </p:nvSpPr>
        <p:spPr>
          <a:xfrm>
            <a:off x="6528816" y="4142232"/>
            <a:ext cx="2313432" cy="256032"/>
          </a:xfrm>
          <a:prstGeom prst="rect">
            <a:avLst/>
          </a:prstGeom>
          <a:noFill/>
          <a:ln/>
        </p:spPr>
        <p:txBody>
          <a:bodyPr wrap="square" lIns="0" tIns="0" rIns="0" bIns="0" rtlCol="0" anchor="b"/>
          <a:lstStyle/>
          <a:p>
            <a:pPr marL="0" indent="0">
              <a:buNone/>
            </a:pPr>
            <a:r>
              <a:rPr lang="en-US" sz="1100" b="1" dirty="0">
                <a:solidFill>
                  <a:srgbClr val="4FC8E8"/>
                </a:solidFill>
                <a:latin typeface="Arial" pitchFamily="34" charset="0"/>
                <a:ea typeface="Arial" pitchFamily="34" charset="-122"/>
                <a:cs typeface="Arial" pitchFamily="34" charset="-120"/>
              </a:rPr>
              <a:t>Critical thinking</a:t>
            </a:r>
            <a:endParaRPr lang="en-US" sz="1100" dirty="0"/>
          </a:p>
        </p:txBody>
      </p:sp>
      <p:sp>
        <p:nvSpPr>
          <p:cNvPr id="79" name="Text 62"/>
          <p:cNvSpPr/>
          <p:nvPr/>
        </p:nvSpPr>
        <p:spPr>
          <a:xfrm>
            <a:off x="6528816" y="4379976"/>
            <a:ext cx="2313432" cy="219456"/>
          </a:xfrm>
          <a:prstGeom prst="rect">
            <a:avLst/>
          </a:prstGeom>
          <a:noFill/>
          <a:ln/>
        </p:spPr>
        <p:txBody>
          <a:bodyPr wrap="square" lIns="0" tIns="0" rIns="0" bIns="0" rtlCol="0" anchor="t"/>
          <a:lstStyle/>
          <a:p>
            <a:pPr marL="0" indent="0">
              <a:buNone/>
            </a:pPr>
            <a:r>
              <a:rPr lang="en-US" sz="900" i="1" dirty="0">
                <a:solidFill>
                  <a:srgbClr val="CCCCDD"/>
                </a:solidFill>
                <a:latin typeface="Arial" pitchFamily="34" charset="0"/>
                <a:ea typeface="Arial" pitchFamily="34" charset="-122"/>
                <a:cs typeface="Arial" pitchFamily="34" charset="-120"/>
              </a:rPr>
              <a:t>Weighing repair vs replace options</a:t>
            </a:r>
            <a:endParaRPr lang="en-US" sz="900" dirty="0"/>
          </a:p>
        </p:txBody>
      </p:sp>
      <p:sp>
        <p:nvSpPr>
          <p:cNvPr id="84" name="Text 42">
            <a:extLst>
              <a:ext uri="{FF2B5EF4-FFF2-40B4-BE49-F238E27FC236}">
                <a16:creationId xmlns:a16="http://schemas.microsoft.com/office/drawing/2014/main" id="{8AB9C239-6798-6929-06F2-9745ED904D41}"/>
              </a:ext>
            </a:extLst>
          </p:cNvPr>
          <p:cNvSpPr/>
          <p:nvPr/>
        </p:nvSpPr>
        <p:spPr>
          <a:xfrm>
            <a:off x="5976257" y="4796028"/>
            <a:ext cx="3108960" cy="347472"/>
          </a:xfrm>
          <a:prstGeom prst="rect">
            <a:avLst/>
          </a:prstGeom>
          <a:noFill/>
          <a:ln/>
        </p:spPr>
        <p:txBody>
          <a:bodyPr wrap="square" rtlCol="0" anchor="ctr"/>
          <a:lstStyle/>
          <a:p>
            <a:pPr marL="0" indent="0" algn="r">
              <a:buNone/>
            </a:pPr>
            <a:r>
              <a:rPr lang="en-US" sz="1000" b="1" dirty="0">
                <a:solidFill>
                  <a:srgbClr val="7B5EA7"/>
                </a:solidFill>
                <a:latin typeface="Arial" pitchFamily="34" charset="0"/>
                <a:ea typeface="Arial" pitchFamily="34" charset="-122"/>
                <a:cs typeface="Arial" pitchFamily="34" charset="-120"/>
              </a:rPr>
              <a:t>META-PRENEUR  |  Session 2 </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Shape 0">
            <a:extLst>
              <a:ext uri="{FF2B5EF4-FFF2-40B4-BE49-F238E27FC236}">
                <a16:creationId xmlns:a16="http://schemas.microsoft.com/office/drawing/2014/main" id="{0EE21AC7-E4C2-B1E9-4E30-C43799579F88}"/>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274320" y="0"/>
            <a:ext cx="8595360" cy="65836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itchFamily="34" charset="0"/>
                <a:ea typeface="Arial Black" pitchFamily="34" charset="-122"/>
                <a:cs typeface="Arial Black" pitchFamily="34" charset="-120"/>
              </a:rPr>
              <a:t>WELCOME BACK  —  QUICK CHECK-IN</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365760" y="914400"/>
            <a:ext cx="8412480" cy="841248"/>
          </a:xfrm>
          <a:prstGeom prst="rect">
            <a:avLst/>
          </a:prstGeom>
          <a:solidFill>
            <a:srgbClr val="3D2F6A"/>
          </a:solidFill>
          <a:ln w="12700">
            <a:solidFill>
              <a:srgbClr val="7B5EA7"/>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hape 3"/>
          <p:cNvSpPr/>
          <p:nvPr/>
        </p:nvSpPr>
        <p:spPr>
          <a:xfrm>
            <a:off x="365760" y="914400"/>
            <a:ext cx="8412480" cy="64008"/>
          </a:xfrm>
          <a:prstGeom prst="rect">
            <a:avLst/>
          </a:prstGeom>
          <a:solidFill>
            <a:srgbClr val="4FC8E8"/>
          </a:solidFill>
          <a:ln w="12700">
            <a:solidFill>
              <a:srgbClr val="4FC8E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hape 4"/>
          <p:cNvSpPr/>
          <p:nvPr/>
        </p:nvSpPr>
        <p:spPr>
          <a:xfrm>
            <a:off x="502920" y="1133856"/>
            <a:ext cx="402336" cy="402336"/>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p:nvPr/>
        </p:nvSpPr>
        <p:spPr>
          <a:xfrm>
            <a:off x="502920" y="1115568"/>
            <a:ext cx="402336" cy="40233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Black" pitchFamily="34" charset="0"/>
                <a:ea typeface="Arial Black" pitchFamily="34" charset="-122"/>
                <a:cs typeface="Arial Black" pitchFamily="34" charset="-120"/>
              </a:rPr>
              <a:t>Q1</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1005840" y="914400"/>
            <a:ext cx="7589520" cy="84124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How are you feeling today?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Show with your hands, thumbs up, down or sideways</a:t>
            </a:r>
            <a:endPar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7"/>
          <p:cNvSpPr/>
          <p:nvPr/>
        </p:nvSpPr>
        <p:spPr>
          <a:xfrm>
            <a:off x="365760" y="1965960"/>
            <a:ext cx="8412480" cy="841248"/>
          </a:xfrm>
          <a:prstGeom prst="rect">
            <a:avLst/>
          </a:prstGeom>
          <a:solidFill>
            <a:srgbClr val="3D2F6A"/>
          </a:solidFill>
          <a:ln w="12700">
            <a:solidFill>
              <a:srgbClr val="7B5EA7"/>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Shape 8"/>
          <p:cNvSpPr/>
          <p:nvPr/>
        </p:nvSpPr>
        <p:spPr>
          <a:xfrm>
            <a:off x="365760" y="1965960"/>
            <a:ext cx="8412480" cy="64008"/>
          </a:xfrm>
          <a:prstGeom prst="rect">
            <a:avLst/>
          </a:prstGeom>
          <a:solidFill>
            <a:srgbClr val="4FC8E8"/>
          </a:solidFill>
          <a:ln w="12700">
            <a:solidFill>
              <a:srgbClr val="4FC8E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hape 9"/>
          <p:cNvSpPr/>
          <p:nvPr/>
        </p:nvSpPr>
        <p:spPr>
          <a:xfrm>
            <a:off x="502920" y="2185416"/>
            <a:ext cx="402336" cy="402336"/>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 10"/>
          <p:cNvSpPr/>
          <p:nvPr/>
        </p:nvSpPr>
        <p:spPr>
          <a:xfrm>
            <a:off x="502920" y="2167128"/>
            <a:ext cx="402336" cy="40233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Black" pitchFamily="34" charset="0"/>
                <a:ea typeface="Arial Black" pitchFamily="34" charset="-122"/>
                <a:cs typeface="Arial Black" pitchFamily="34" charset="-120"/>
              </a:rPr>
              <a:t>Q2</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1"/>
          <p:cNvSpPr/>
          <p:nvPr/>
        </p:nvSpPr>
        <p:spPr>
          <a:xfrm>
            <a:off x="1005840" y="1965960"/>
            <a:ext cx="7589520" cy="84124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What is one super power you have?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Anyone can shout out no right or wrong answer!</a:t>
            </a:r>
            <a:endPar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Shape 12"/>
          <p:cNvSpPr/>
          <p:nvPr/>
        </p:nvSpPr>
        <p:spPr>
          <a:xfrm>
            <a:off x="365760" y="3017520"/>
            <a:ext cx="8412480" cy="841248"/>
          </a:xfrm>
          <a:prstGeom prst="rect">
            <a:avLst/>
          </a:prstGeom>
          <a:solidFill>
            <a:srgbClr val="3D2F6A"/>
          </a:solidFill>
          <a:ln w="12700">
            <a:solidFill>
              <a:srgbClr val="7B5EA7"/>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Shape 13"/>
          <p:cNvSpPr/>
          <p:nvPr/>
        </p:nvSpPr>
        <p:spPr>
          <a:xfrm>
            <a:off x="365760" y="3017520"/>
            <a:ext cx="8412480" cy="64008"/>
          </a:xfrm>
          <a:prstGeom prst="rect">
            <a:avLst/>
          </a:prstGeom>
          <a:solidFill>
            <a:srgbClr val="4FC8E8"/>
          </a:solidFill>
          <a:ln w="12700">
            <a:solidFill>
              <a:srgbClr val="4FC8E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Shape 14"/>
          <p:cNvSpPr/>
          <p:nvPr/>
        </p:nvSpPr>
        <p:spPr>
          <a:xfrm>
            <a:off x="502920" y="3236976"/>
            <a:ext cx="402336" cy="402336"/>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Text 15"/>
          <p:cNvSpPr/>
          <p:nvPr/>
        </p:nvSpPr>
        <p:spPr>
          <a:xfrm>
            <a:off x="502920" y="3218688"/>
            <a:ext cx="402336" cy="40233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Black" pitchFamily="34" charset="0"/>
                <a:ea typeface="Arial Black" pitchFamily="34" charset="-122"/>
                <a:cs typeface="Arial Black" pitchFamily="34" charset="-120"/>
              </a:rPr>
              <a:t>Q3</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6"/>
          <p:cNvSpPr/>
          <p:nvPr/>
        </p:nvSpPr>
        <p:spPr>
          <a:xfrm>
            <a:off x="1005840" y="3017520"/>
            <a:ext cx="7589520" cy="84124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FFFFFF"/>
                </a:solidFill>
                <a:latin typeface="Arial" pitchFamily="34" charset="0"/>
                <a:ea typeface="Arial" pitchFamily="34" charset="-122"/>
                <a:cs typeface="Arial" pitchFamily="34" charset="-120"/>
              </a:rPr>
              <a:t>Did you use your superpowers at home?</a:t>
            </a:r>
            <a:r>
              <a:rPr kumimoji="0" lang="en-US" sz="1600" b="0"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i="1" dirty="0">
                <a:solidFill>
                  <a:srgbClr val="FFFFFF"/>
                </a:solidFill>
                <a:latin typeface="Arial" pitchFamily="34" charset="0"/>
                <a:ea typeface="Arial" pitchFamily="34" charset="-122"/>
                <a:cs typeface="Arial" pitchFamily="34" charset="-120"/>
              </a:rPr>
              <a:t>Would anyone like to share an example with me of when they used their superpower?</a:t>
            </a:r>
            <a:endPar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 42">
            <a:extLst>
              <a:ext uri="{FF2B5EF4-FFF2-40B4-BE49-F238E27FC236}">
                <a16:creationId xmlns:a16="http://schemas.microsoft.com/office/drawing/2014/main" id="{EEBF3CD2-14F2-3E0E-7466-2DF780E433E8}"/>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2</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Shape 4"/>
          <p:cNvSpPr/>
          <p:nvPr/>
        </p:nvSpPr>
        <p:spPr>
          <a:xfrm>
            <a:off x="345948" y="1316735"/>
            <a:ext cx="8206740" cy="2855976"/>
          </a:xfrm>
          <a:prstGeom prst="rect">
            <a:avLst/>
          </a:prstGeom>
          <a:solidFill>
            <a:srgbClr val="3B6B9E"/>
          </a:solidFill>
          <a:ln/>
          <a:effectLst>
            <a:outerShdw blurRad="101600" dist="38100" dir="8100000" algn="bl" rotWithShape="0">
              <a:srgbClr val="000000">
                <a:alpha val="1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
              <a:ea typeface="+mn-ea"/>
              <a:cs typeface="+mn-cs"/>
            </a:endParaRPr>
          </a:p>
        </p:txBody>
      </p:sp>
      <p:sp>
        <p:nvSpPr>
          <p:cNvPr id="24" name="Shape 0">
            <a:extLst>
              <a:ext uri="{FF2B5EF4-FFF2-40B4-BE49-F238E27FC236}">
                <a16:creationId xmlns:a16="http://schemas.microsoft.com/office/drawing/2014/main" id="{624FBDE1-9589-F6D6-F8CB-01632D224D43}"/>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 2"/>
          <p:cNvSpPr/>
          <p:nvPr/>
        </p:nvSpPr>
        <p:spPr>
          <a:xfrm>
            <a:off x="246888" y="18288"/>
            <a:ext cx="8503920" cy="65836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Black" pitchFamily="34" charset="0"/>
                <a:ea typeface="Arial Black" pitchFamily="34" charset="-122"/>
                <a:cs typeface="Arial Black" pitchFamily="34" charset="-120"/>
              </a:rPr>
              <a:t>TEAM WORK</a:t>
            </a: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 3"/>
          <p:cNvSpPr/>
          <p:nvPr/>
        </p:nvSpPr>
        <p:spPr>
          <a:xfrm>
            <a:off x="937260" y="2636517"/>
            <a:ext cx="5905500" cy="347472"/>
          </a:xfrm>
          <a:prstGeom prst="rect">
            <a:avLst/>
          </a:prstGeom>
          <a:noFill/>
          <a:ln/>
        </p:spPr>
        <p:txBody>
          <a:bodyPr wrap="square" rtlCol="0" anchor="ctr"/>
          <a:lstStyle/>
          <a:p>
            <a:pPr lvl="0">
              <a:defRPr/>
            </a:pPr>
            <a:r>
              <a:rPr lang="en-GB" sz="1400" b="1" dirty="0">
                <a:solidFill>
                  <a:schemeClr val="bg1"/>
                </a:solidFill>
                <a:latin typeface="Arial" panose="020B0604020202020204" pitchFamily="34" charset="0"/>
                <a:cs typeface="Arial" panose="020B0604020202020204" pitchFamily="34" charset="0"/>
              </a:rPr>
              <a:t>Heroes never work alone! This week is all about working together as a team. Great teams listen to each other, share ideas, and use everyone's strengths. When we work together, we can do things we could never do on our own!</a:t>
            </a:r>
            <a:r>
              <a:rPr kumimoji="0" lang="en-US" sz="1400" b="0" i="1" u="none" strike="noStrike" kern="1200" cap="none" spc="0" normalizeH="0" baseline="0" noProof="0" dirty="0">
                <a:ln>
                  <a:noFill/>
                </a:ln>
                <a:solidFill>
                  <a:prstClr val="white"/>
                </a:solidFill>
                <a:effectLst/>
                <a:uLnTx/>
                <a:uFillTx/>
                <a:latin typeface="Arial    "/>
                <a:ea typeface="Calibri" pitchFamily="34" charset="-122"/>
                <a:cs typeface="Calibri" pitchFamily="34" charset="-120"/>
              </a:rPr>
              <a:t> </a:t>
            </a:r>
            <a:endParaRPr kumimoji="0" lang="en-US" sz="1400" b="0" i="0" u="none" strike="noStrike" kern="1200" cap="none" spc="0" normalizeH="0" baseline="0" noProof="0" dirty="0">
              <a:ln>
                <a:noFill/>
              </a:ln>
              <a:solidFill>
                <a:prstClr val="white"/>
              </a:solidFill>
              <a:effectLst/>
              <a:uLnTx/>
              <a:uFillTx/>
              <a:latin typeface="Arial    "/>
              <a:ea typeface="+mn-ea"/>
              <a:cs typeface="+mn-cs"/>
            </a:endParaRPr>
          </a:p>
        </p:txBody>
      </p:sp>
      <p:sp>
        <p:nvSpPr>
          <p:cNvPr id="7" name="Text 5"/>
          <p:cNvSpPr/>
          <p:nvPr/>
        </p:nvSpPr>
        <p:spPr>
          <a:xfrm>
            <a:off x="345948" y="1316735"/>
            <a:ext cx="822960" cy="91440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Arial    "/>
              <a:ea typeface="+mn-ea"/>
              <a:cs typeface="+mn-cs"/>
            </a:endParaRPr>
          </a:p>
        </p:txBody>
      </p:sp>
      <p:sp>
        <p:nvSpPr>
          <p:cNvPr id="8" name="Text 6"/>
          <p:cNvSpPr/>
          <p:nvPr/>
        </p:nvSpPr>
        <p:spPr>
          <a:xfrm>
            <a:off x="1168908" y="1298447"/>
            <a:ext cx="5521452" cy="53035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
                <a:ea typeface="Arial" pitchFamily="34" charset="-122"/>
                <a:cs typeface="Arial" pitchFamily="34" charset="-120"/>
              </a:rPr>
              <a:t>THE TOWER CHALLENGE  - HANDOUT RESOURCES </a:t>
            </a:r>
            <a:endParaRPr kumimoji="0" lang="en-US" sz="1400" b="0" i="0" u="none" strike="noStrike" kern="1200" cap="none" spc="0" normalizeH="0" baseline="0" noProof="0" dirty="0">
              <a:ln>
                <a:noFill/>
              </a:ln>
              <a:solidFill>
                <a:prstClr val="white"/>
              </a:solidFill>
              <a:effectLst/>
              <a:uLnTx/>
              <a:uFillTx/>
              <a:latin typeface="Arial    "/>
              <a:ea typeface="+mn-ea"/>
              <a:cs typeface="+mn-cs"/>
            </a:endParaRPr>
          </a:p>
        </p:txBody>
      </p:sp>
      <p:sp>
        <p:nvSpPr>
          <p:cNvPr id="9" name="Text 7"/>
          <p:cNvSpPr/>
          <p:nvPr/>
        </p:nvSpPr>
        <p:spPr>
          <a:xfrm>
            <a:off x="1168908" y="1847087"/>
            <a:ext cx="7383780" cy="7772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
              <a:ea typeface="+mn-ea"/>
              <a:cs typeface="+mn-cs"/>
            </a:endParaRPr>
          </a:p>
        </p:txBody>
      </p:sp>
      <p:sp>
        <p:nvSpPr>
          <p:cNvPr id="25" name="Text 42">
            <a:extLst>
              <a:ext uri="{FF2B5EF4-FFF2-40B4-BE49-F238E27FC236}">
                <a16:creationId xmlns:a16="http://schemas.microsoft.com/office/drawing/2014/main" id="{7969E1EB-28C6-9172-9760-1EB46BAEA1CF}"/>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Arial    "/>
                <a:ea typeface="Arial" pitchFamily="34" charset="-122"/>
                <a:cs typeface="Arial" pitchFamily="34" charset="-120"/>
              </a:rPr>
              <a:t>META-PRENEUR  |  Session 3</a:t>
            </a:r>
            <a:endParaRPr kumimoji="0" lang="en-US" sz="1000" b="0" i="0" u="none" strike="noStrike" kern="1200" cap="none" spc="0" normalizeH="0" baseline="0" noProof="0" dirty="0">
              <a:ln>
                <a:noFill/>
              </a:ln>
              <a:solidFill>
                <a:prstClr val="white"/>
              </a:solidFill>
              <a:effectLst/>
              <a:uLnTx/>
              <a:uFillTx/>
              <a:latin typeface="Arial    "/>
              <a:ea typeface="+mn-ea"/>
              <a:cs typeface="+mn-cs"/>
            </a:endParaRPr>
          </a:p>
        </p:txBody>
      </p:sp>
      <p:sp>
        <p:nvSpPr>
          <p:cNvPr id="29" name="Text 42">
            <a:extLst>
              <a:ext uri="{FF2B5EF4-FFF2-40B4-BE49-F238E27FC236}">
                <a16:creationId xmlns:a16="http://schemas.microsoft.com/office/drawing/2014/main" id="{4DB2B84E-0891-D2E5-E377-D84BA2BC4E5D}"/>
              </a:ext>
            </a:extLst>
          </p:cNvPr>
          <p:cNvSpPr/>
          <p:nvPr/>
        </p:nvSpPr>
        <p:spPr>
          <a:xfrm>
            <a:off x="5883729" y="4814316"/>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2</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Graphic 2" descr="Medieval Tower outline">
            <a:extLst>
              <a:ext uri="{FF2B5EF4-FFF2-40B4-BE49-F238E27FC236}">
                <a16:creationId xmlns:a16="http://schemas.microsoft.com/office/drawing/2014/main" id="{106C42CA-F5D7-7D42-3AD1-7B54B3CB352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46888" y="1513331"/>
            <a:ext cx="914400" cy="914400"/>
          </a:xfrm>
          <a:prstGeom prst="rect">
            <a:avLst/>
          </a:prstGeom>
        </p:spPr>
      </p:pic>
      <p:pic>
        <p:nvPicPr>
          <p:cNvPr id="23" name="Picture 22">
            <a:extLst>
              <a:ext uri="{FF2B5EF4-FFF2-40B4-BE49-F238E27FC236}">
                <a16:creationId xmlns:a16="http://schemas.microsoft.com/office/drawing/2014/main" id="{B6162291-787A-439C-C304-AD58A67F2F74}"/>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7012123" y="3075865"/>
            <a:ext cx="1414969" cy="94139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5B4B8A"/>
        </a:solidFill>
        <a:effectLst/>
      </p:bgPr>
    </p:bg>
    <p:spTree>
      <p:nvGrpSpPr>
        <p:cNvPr id="1" name=""/>
        <p:cNvGrpSpPr/>
        <p:nvPr/>
      </p:nvGrpSpPr>
      <p:grpSpPr>
        <a:xfrm>
          <a:off x="0" y="0"/>
          <a:ext cx="0" cy="0"/>
          <a:chOff x="0" y="0"/>
          <a:chExt cx="0" cy="0"/>
        </a:xfrm>
      </p:grpSpPr>
      <p:sp>
        <p:nvSpPr>
          <p:cNvPr id="2" name="Shape 0"/>
          <p:cNvSpPr/>
          <p:nvPr/>
        </p:nvSpPr>
        <p:spPr>
          <a:xfrm>
            <a:off x="2743200" y="1280160"/>
            <a:ext cx="3657600" cy="2377440"/>
          </a:xfrm>
          <a:prstGeom prst="rect">
            <a:avLst/>
          </a:prstGeom>
          <a:solidFill>
            <a:srgbClr val="3D2F6A"/>
          </a:solidFill>
          <a:ln w="12700">
            <a:solidFill>
              <a:srgbClr val="4FC8E8"/>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2743200" y="1371600"/>
            <a:ext cx="3657600" cy="82296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000000"/>
                </a:solidFill>
                <a:effectLst/>
                <a:uLnTx/>
                <a:uFillTx/>
                <a:latin typeface="Calibri" panose="020F0502020204030204"/>
                <a:ea typeface="+mn-ea"/>
                <a:cs typeface="+mn-cs"/>
              </a:rPr>
              <a:t>☕</a:t>
            </a:r>
            <a:endPar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2743200" y="2176272"/>
            <a:ext cx="3657600" cy="68580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4FC8E8"/>
                </a:solidFill>
                <a:effectLst/>
                <a:uLnTx/>
                <a:uFillTx/>
                <a:latin typeface="Arial Black" pitchFamily="34" charset="0"/>
                <a:ea typeface="Arial Black" pitchFamily="34" charset="-122"/>
                <a:cs typeface="Arial Black" pitchFamily="34" charset="-120"/>
              </a:rPr>
              <a:t>BREAK</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p:nvPr/>
        </p:nvSpPr>
        <p:spPr>
          <a:xfrm>
            <a:off x="2743200" y="2880360"/>
            <a:ext cx="3657600" cy="45720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  BACK SHARP</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0" y="4754880"/>
            <a:ext cx="9144000" cy="388620"/>
          </a:xfrm>
          <a:prstGeom prst="rect">
            <a:avLst/>
          </a:prstGeom>
          <a:solidFill>
            <a:srgbClr val="FFFFFF"/>
          </a:solidFill>
          <a:ln w="127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42">
            <a:extLst>
              <a:ext uri="{FF2B5EF4-FFF2-40B4-BE49-F238E27FC236}">
                <a16:creationId xmlns:a16="http://schemas.microsoft.com/office/drawing/2014/main" id="{8B0A642B-0C58-8630-E4A5-E7F23EFE75EE}"/>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2</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70483-D280-4866-43E8-28779141E742}"/>
            </a:ext>
          </a:extLst>
        </p:cNvPr>
        <p:cNvGrpSpPr/>
        <p:nvPr/>
      </p:nvGrpSpPr>
      <p:grpSpPr>
        <a:xfrm>
          <a:off x="0" y="0"/>
          <a:ext cx="0" cy="0"/>
          <a:chOff x="0" y="0"/>
          <a:chExt cx="0" cy="0"/>
        </a:xfrm>
      </p:grpSpPr>
      <p:sp>
        <p:nvSpPr>
          <p:cNvPr id="24" name="Shape 0">
            <a:extLst>
              <a:ext uri="{FF2B5EF4-FFF2-40B4-BE49-F238E27FC236}">
                <a16:creationId xmlns:a16="http://schemas.microsoft.com/office/drawing/2014/main" id="{D8222DC3-8239-87F6-7A71-1CC7ECA9BFE3}"/>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 2">
            <a:extLst>
              <a:ext uri="{FF2B5EF4-FFF2-40B4-BE49-F238E27FC236}">
                <a16:creationId xmlns:a16="http://schemas.microsoft.com/office/drawing/2014/main" id="{A712AFF9-E1DA-A95F-9D17-28CC426D958D}"/>
              </a:ext>
            </a:extLst>
          </p:cNvPr>
          <p:cNvSpPr/>
          <p:nvPr/>
        </p:nvSpPr>
        <p:spPr>
          <a:xfrm>
            <a:off x="246888" y="18288"/>
            <a:ext cx="8503920" cy="65836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Black" pitchFamily="34" charset="0"/>
                <a:ea typeface="Arial Black" pitchFamily="34" charset="-122"/>
                <a:cs typeface="Arial Black" pitchFamily="34" charset="-120"/>
              </a:rPr>
              <a:t>SPOTTING PROBLEMS </a:t>
            </a: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 3">
            <a:extLst>
              <a:ext uri="{FF2B5EF4-FFF2-40B4-BE49-F238E27FC236}">
                <a16:creationId xmlns:a16="http://schemas.microsoft.com/office/drawing/2014/main" id="{9E4A7A3C-04AD-B8F7-23CB-379121AB210E}"/>
              </a:ext>
            </a:extLst>
          </p:cNvPr>
          <p:cNvSpPr/>
          <p:nvPr/>
        </p:nvSpPr>
        <p:spPr>
          <a:xfrm>
            <a:off x="320040" y="827859"/>
            <a:ext cx="8503920" cy="34747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white"/>
                </a:solidFill>
                <a:effectLst/>
                <a:uLnTx/>
                <a:uFillTx/>
                <a:latin typeface="Arial    "/>
                <a:ea typeface="Calibri" pitchFamily="34" charset="-122"/>
                <a:cs typeface="Calibri" pitchFamily="34" charset="-120"/>
              </a:rPr>
              <a:t>Look at these problems. Which one do you want to help with?</a:t>
            </a:r>
            <a:endParaRPr kumimoji="0" lang="en-US" sz="1400" b="0" i="0" u="none" strike="noStrike" kern="1200" cap="none" spc="0" normalizeH="0" baseline="0" noProof="0" dirty="0">
              <a:ln>
                <a:noFill/>
              </a:ln>
              <a:solidFill>
                <a:prstClr val="white"/>
              </a:solidFill>
              <a:effectLst/>
              <a:uLnTx/>
              <a:uFillTx/>
              <a:latin typeface="Arial    "/>
              <a:ea typeface="+mn-ea"/>
              <a:cs typeface="+mn-cs"/>
            </a:endParaRPr>
          </a:p>
        </p:txBody>
      </p:sp>
      <p:sp>
        <p:nvSpPr>
          <p:cNvPr id="25" name="Text 42">
            <a:extLst>
              <a:ext uri="{FF2B5EF4-FFF2-40B4-BE49-F238E27FC236}">
                <a16:creationId xmlns:a16="http://schemas.microsoft.com/office/drawing/2014/main" id="{D655125C-63F1-C192-3676-C37562233FBA}"/>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Arial    "/>
                <a:ea typeface="Arial" pitchFamily="34" charset="-122"/>
                <a:cs typeface="Arial" pitchFamily="34" charset="-120"/>
              </a:rPr>
              <a:t>META-PRENEUR  |  Session 3</a:t>
            </a:r>
            <a:endParaRPr kumimoji="0" lang="en-US" sz="1000" b="0" i="0" u="none" strike="noStrike" kern="1200" cap="none" spc="0" normalizeH="0" baseline="0" noProof="0" dirty="0">
              <a:ln>
                <a:noFill/>
              </a:ln>
              <a:solidFill>
                <a:prstClr val="white"/>
              </a:solidFill>
              <a:effectLst/>
              <a:uLnTx/>
              <a:uFillTx/>
              <a:latin typeface="Arial    "/>
              <a:ea typeface="+mn-ea"/>
              <a:cs typeface="+mn-cs"/>
            </a:endParaRPr>
          </a:p>
        </p:txBody>
      </p:sp>
      <p:sp>
        <p:nvSpPr>
          <p:cNvPr id="29" name="Text 42">
            <a:extLst>
              <a:ext uri="{FF2B5EF4-FFF2-40B4-BE49-F238E27FC236}">
                <a16:creationId xmlns:a16="http://schemas.microsoft.com/office/drawing/2014/main" id="{A17DAB16-8AF9-04DC-0845-E612216268B8}"/>
              </a:ext>
            </a:extLst>
          </p:cNvPr>
          <p:cNvSpPr/>
          <p:nvPr/>
        </p:nvSpPr>
        <p:spPr>
          <a:xfrm>
            <a:off x="5883729" y="4814316"/>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2</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ext 3"/>
          <p:cNvSpPr/>
          <p:nvPr/>
        </p:nvSpPr>
        <p:spPr>
          <a:xfrm>
            <a:off x="246888" y="963387"/>
            <a:ext cx="8229600" cy="384048"/>
          </a:xfrm>
          <a:prstGeom prst="rect">
            <a:avLst/>
          </a:prstGeom>
          <a:noFill/>
          <a:ln/>
        </p:spPr>
        <p:txBody>
          <a:bodyPr wrap="square" rtlCol="0" anchor="ctr"/>
          <a:lstStyle/>
          <a:p>
            <a:pPr lvl="0">
              <a:defRPr/>
            </a:pPr>
            <a:r>
              <a:rPr lang="en-GB" sz="1400" dirty="0">
                <a:solidFill>
                  <a:srgbClr val="5B4B8A"/>
                </a:solidFill>
                <a:latin typeface="Arial" panose="020B0604020202020204" pitchFamily="34" charset="0"/>
                <a:cs typeface="Arial" panose="020B0604020202020204" pitchFamily="34" charset="0"/>
              </a:rPr>
              <a:t>Every hero needs to know where help is needed. Lets put on our detective hats and look for problems that real people face. Problems are everywhere — and spotting them is the first step to making things better!   Lets play the problems detective game.  (use handout).</a:t>
            </a:r>
            <a:endParaRPr kumimoji="0" lang="en-US" sz="1200" b="1" u="none" strike="noStrike" kern="1200" cap="none" spc="0" normalizeH="0" baseline="0" noProof="0" dirty="0">
              <a:ln>
                <a:noFill/>
              </a:ln>
              <a:solidFill>
                <a:srgbClr val="5B4B8A"/>
              </a:solidFill>
              <a:effectLst/>
              <a:uLnTx/>
              <a:uFillTx/>
              <a:latin typeface="Arial" panose="020B0604020202020204" pitchFamily="34" charset="0"/>
              <a:cs typeface="Arial" panose="020B0604020202020204" pitchFamily="34" charset="0"/>
            </a:endParaRPr>
          </a:p>
        </p:txBody>
      </p:sp>
      <p:sp>
        <p:nvSpPr>
          <p:cNvPr id="15" name="Shape 4">
            <a:extLst>
              <a:ext uri="{FF2B5EF4-FFF2-40B4-BE49-F238E27FC236}">
                <a16:creationId xmlns:a16="http://schemas.microsoft.com/office/drawing/2014/main" id="{8499140B-1777-B2ED-B6E3-2C97A27E487A}"/>
              </a:ext>
            </a:extLst>
          </p:cNvPr>
          <p:cNvSpPr/>
          <p:nvPr/>
        </p:nvSpPr>
        <p:spPr>
          <a:xfrm>
            <a:off x="320040" y="1704486"/>
            <a:ext cx="4114800" cy="1481328"/>
          </a:xfrm>
          <a:prstGeom prst="rect">
            <a:avLst/>
          </a:prstGeom>
          <a:solidFill>
            <a:srgbClr val="3B6B9E"/>
          </a:solidFill>
          <a:ln/>
          <a:effectLst>
            <a:outerShdw blurRad="101600" dist="38100" dir="8100000" algn="bl" rotWithShape="0">
              <a:srgbClr val="000000">
                <a:alpha val="1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
              <a:ea typeface="+mn-ea"/>
              <a:cs typeface="+mn-cs"/>
            </a:endParaRPr>
          </a:p>
        </p:txBody>
      </p:sp>
      <p:sp>
        <p:nvSpPr>
          <p:cNvPr id="17" name="Text 6">
            <a:extLst>
              <a:ext uri="{FF2B5EF4-FFF2-40B4-BE49-F238E27FC236}">
                <a16:creationId xmlns:a16="http://schemas.microsoft.com/office/drawing/2014/main" id="{52024492-F55D-2EA3-4EB5-A7972522FB73}"/>
              </a:ext>
            </a:extLst>
          </p:cNvPr>
          <p:cNvSpPr/>
          <p:nvPr/>
        </p:nvSpPr>
        <p:spPr>
          <a:xfrm>
            <a:off x="393192" y="1809424"/>
            <a:ext cx="3154680" cy="53035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prstClr val="white"/>
                </a:solidFill>
                <a:latin typeface="Arial    "/>
                <a:ea typeface="Arial" pitchFamily="34" charset="-122"/>
                <a:cs typeface="Arial" pitchFamily="34" charset="-120"/>
              </a:rPr>
              <a:t>Older people feel lonely</a:t>
            </a:r>
            <a:endParaRPr kumimoji="0" lang="en-US" sz="1400" b="0" i="0" u="none" strike="noStrike" kern="1200" cap="none" spc="0" normalizeH="0" baseline="0" noProof="0" dirty="0">
              <a:ln>
                <a:noFill/>
              </a:ln>
              <a:solidFill>
                <a:prstClr val="white"/>
              </a:solidFill>
              <a:effectLst/>
              <a:uLnTx/>
              <a:uFillTx/>
              <a:latin typeface="Arial    "/>
              <a:ea typeface="+mn-ea"/>
              <a:cs typeface="+mn-cs"/>
            </a:endParaRPr>
          </a:p>
        </p:txBody>
      </p:sp>
      <p:sp>
        <p:nvSpPr>
          <p:cNvPr id="18" name="Text 7">
            <a:extLst>
              <a:ext uri="{FF2B5EF4-FFF2-40B4-BE49-F238E27FC236}">
                <a16:creationId xmlns:a16="http://schemas.microsoft.com/office/drawing/2014/main" id="{528FE062-8A9B-6EC9-A6AD-1ABA55AB23E6}"/>
              </a:ext>
            </a:extLst>
          </p:cNvPr>
          <p:cNvSpPr/>
          <p:nvPr/>
        </p:nvSpPr>
        <p:spPr>
          <a:xfrm>
            <a:off x="393192" y="2257698"/>
            <a:ext cx="3785616" cy="7772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solidFill>
                  <a:schemeClr val="bg1"/>
                </a:solidFill>
                <a:effectLst/>
                <a:latin typeface="Arial" panose="020B0604020202020204" pitchFamily="34" charset="0"/>
                <a:ea typeface="Arial" panose="020B0604020202020204" pitchFamily="34" charset="0"/>
              </a:rPr>
              <a:t>Some older people don't see many friends or family. They may feel alone and wish they had someone to talk to.</a:t>
            </a:r>
            <a:endParaRPr kumimoji="0" lang="en-US" sz="1100" b="0" i="0" u="none" strike="noStrike" kern="1200" cap="none" spc="0" normalizeH="0" baseline="0" noProof="0" dirty="0">
              <a:ln>
                <a:noFill/>
              </a:ln>
              <a:solidFill>
                <a:schemeClr val="bg1"/>
              </a:solidFill>
              <a:effectLst/>
              <a:uLnTx/>
              <a:uFillTx/>
              <a:latin typeface="Arial    "/>
              <a:ea typeface="+mn-ea"/>
              <a:cs typeface="+mn-cs"/>
            </a:endParaRPr>
          </a:p>
        </p:txBody>
      </p:sp>
      <p:sp>
        <p:nvSpPr>
          <p:cNvPr id="19" name="Shape 8">
            <a:extLst>
              <a:ext uri="{FF2B5EF4-FFF2-40B4-BE49-F238E27FC236}">
                <a16:creationId xmlns:a16="http://schemas.microsoft.com/office/drawing/2014/main" id="{321DE5A7-D43E-7CC7-9BEF-E85A21360523}"/>
              </a:ext>
            </a:extLst>
          </p:cNvPr>
          <p:cNvSpPr/>
          <p:nvPr/>
        </p:nvSpPr>
        <p:spPr>
          <a:xfrm>
            <a:off x="4636008" y="1704486"/>
            <a:ext cx="4114800" cy="1481328"/>
          </a:xfrm>
          <a:prstGeom prst="rect">
            <a:avLst/>
          </a:prstGeom>
          <a:solidFill>
            <a:srgbClr val="7B5EA7"/>
          </a:solidFill>
          <a:ln/>
          <a:effectLst>
            <a:outerShdw blurRad="101600" dist="38100" dir="8100000" algn="bl" rotWithShape="0">
              <a:srgbClr val="000000">
                <a:alpha val="1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
              <a:ea typeface="+mn-ea"/>
              <a:cs typeface="+mn-cs"/>
            </a:endParaRPr>
          </a:p>
        </p:txBody>
      </p:sp>
      <p:sp>
        <p:nvSpPr>
          <p:cNvPr id="20" name="Text 9">
            <a:extLst>
              <a:ext uri="{FF2B5EF4-FFF2-40B4-BE49-F238E27FC236}">
                <a16:creationId xmlns:a16="http://schemas.microsoft.com/office/drawing/2014/main" id="{554F2A20-83AC-7CC2-E14C-0C7DD755B365}"/>
              </a:ext>
            </a:extLst>
          </p:cNvPr>
          <p:cNvSpPr/>
          <p:nvPr/>
        </p:nvSpPr>
        <p:spPr>
          <a:xfrm>
            <a:off x="4636008" y="1795926"/>
            <a:ext cx="822960" cy="91440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Arial    "/>
              <a:ea typeface="+mn-ea"/>
              <a:cs typeface="+mn-cs"/>
            </a:endParaRPr>
          </a:p>
        </p:txBody>
      </p:sp>
      <p:sp>
        <p:nvSpPr>
          <p:cNvPr id="21" name="Text 10">
            <a:extLst>
              <a:ext uri="{FF2B5EF4-FFF2-40B4-BE49-F238E27FC236}">
                <a16:creationId xmlns:a16="http://schemas.microsoft.com/office/drawing/2014/main" id="{525DDEF6-FBE9-67C3-3F09-E9FE78990B8A}"/>
              </a:ext>
            </a:extLst>
          </p:cNvPr>
          <p:cNvSpPr/>
          <p:nvPr/>
        </p:nvSpPr>
        <p:spPr>
          <a:xfrm>
            <a:off x="4887468" y="1819005"/>
            <a:ext cx="3154680" cy="53035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
                <a:ea typeface="Arial" pitchFamily="34" charset="-122"/>
                <a:cs typeface="Arial" pitchFamily="34" charset="-120"/>
              </a:rPr>
              <a:t>Dogs bored in shelters</a:t>
            </a:r>
            <a:endParaRPr kumimoji="0" lang="en-US" sz="1400" b="0" i="0" u="none" strike="noStrike" kern="1200" cap="none" spc="0" normalizeH="0" baseline="0" noProof="0" dirty="0">
              <a:ln>
                <a:noFill/>
              </a:ln>
              <a:solidFill>
                <a:prstClr val="white"/>
              </a:solidFill>
              <a:effectLst/>
              <a:uLnTx/>
              <a:uFillTx/>
              <a:latin typeface="Arial    "/>
              <a:ea typeface="+mn-ea"/>
              <a:cs typeface="+mn-cs"/>
            </a:endParaRPr>
          </a:p>
        </p:txBody>
      </p:sp>
      <p:sp>
        <p:nvSpPr>
          <p:cNvPr id="30" name="Text 11">
            <a:extLst>
              <a:ext uri="{FF2B5EF4-FFF2-40B4-BE49-F238E27FC236}">
                <a16:creationId xmlns:a16="http://schemas.microsoft.com/office/drawing/2014/main" id="{112F549A-BA26-69ED-D9A8-2D0AD06973CB}"/>
              </a:ext>
            </a:extLst>
          </p:cNvPr>
          <p:cNvSpPr/>
          <p:nvPr/>
        </p:nvSpPr>
        <p:spPr>
          <a:xfrm>
            <a:off x="4887468" y="2257698"/>
            <a:ext cx="3726180" cy="7772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solidFill>
                  <a:schemeClr val="bg1"/>
                </a:solidFill>
                <a:effectLst/>
                <a:latin typeface="Arial" panose="020B0604020202020204" pitchFamily="34" charset="0"/>
                <a:ea typeface="Arial" panose="020B0604020202020204" pitchFamily="34" charset="0"/>
              </a:rPr>
              <a:t>Dogs in shelters spend lots of time waiting. They need play, exercise, and love — but help is limited.</a:t>
            </a:r>
            <a:endParaRPr kumimoji="0" lang="en-US" sz="1100" b="0" i="0" u="none" strike="noStrike" kern="1200" cap="none" spc="0" normalizeH="0" baseline="0" noProof="0" dirty="0">
              <a:ln>
                <a:noFill/>
              </a:ln>
              <a:solidFill>
                <a:schemeClr val="bg1"/>
              </a:solidFill>
              <a:effectLst/>
              <a:uLnTx/>
              <a:uFillTx/>
              <a:latin typeface="Arial    "/>
              <a:ea typeface="+mn-ea"/>
              <a:cs typeface="+mn-cs"/>
            </a:endParaRPr>
          </a:p>
        </p:txBody>
      </p:sp>
      <p:sp>
        <p:nvSpPr>
          <p:cNvPr id="36" name="Shape 12">
            <a:extLst>
              <a:ext uri="{FF2B5EF4-FFF2-40B4-BE49-F238E27FC236}">
                <a16:creationId xmlns:a16="http://schemas.microsoft.com/office/drawing/2014/main" id="{08912F98-CC04-8F95-9A08-CF02991017D2}"/>
              </a:ext>
            </a:extLst>
          </p:cNvPr>
          <p:cNvSpPr/>
          <p:nvPr/>
        </p:nvSpPr>
        <p:spPr>
          <a:xfrm>
            <a:off x="320040" y="3332118"/>
            <a:ext cx="4114800" cy="1481328"/>
          </a:xfrm>
          <a:prstGeom prst="rect">
            <a:avLst/>
          </a:prstGeom>
          <a:solidFill>
            <a:srgbClr val="5B4B8A"/>
          </a:solidFill>
          <a:ln/>
          <a:effectLst>
            <a:outerShdw blurRad="101600" dist="38100" dir="8100000" algn="bl" rotWithShape="0">
              <a:srgbClr val="000000">
                <a:alpha val="1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
              <a:ea typeface="+mn-ea"/>
              <a:cs typeface="+mn-cs"/>
            </a:endParaRPr>
          </a:p>
        </p:txBody>
      </p:sp>
      <p:sp>
        <p:nvSpPr>
          <p:cNvPr id="37" name="Text 13">
            <a:extLst>
              <a:ext uri="{FF2B5EF4-FFF2-40B4-BE49-F238E27FC236}">
                <a16:creationId xmlns:a16="http://schemas.microsoft.com/office/drawing/2014/main" id="{2049110A-7409-868F-5B09-568CAB28E23D}"/>
              </a:ext>
            </a:extLst>
          </p:cNvPr>
          <p:cNvSpPr/>
          <p:nvPr/>
        </p:nvSpPr>
        <p:spPr>
          <a:xfrm>
            <a:off x="320040" y="3423558"/>
            <a:ext cx="822960" cy="91440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Arial    "/>
              <a:ea typeface="+mn-ea"/>
              <a:cs typeface="+mn-cs"/>
            </a:endParaRPr>
          </a:p>
        </p:txBody>
      </p:sp>
      <p:sp>
        <p:nvSpPr>
          <p:cNvPr id="38" name="Text 14">
            <a:extLst>
              <a:ext uri="{FF2B5EF4-FFF2-40B4-BE49-F238E27FC236}">
                <a16:creationId xmlns:a16="http://schemas.microsoft.com/office/drawing/2014/main" id="{FB97894C-1A20-B031-1F0E-FEFEAA3D4356}"/>
              </a:ext>
            </a:extLst>
          </p:cNvPr>
          <p:cNvSpPr/>
          <p:nvPr/>
        </p:nvSpPr>
        <p:spPr>
          <a:xfrm>
            <a:off x="393192" y="3450990"/>
            <a:ext cx="3154680" cy="53035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
                <a:ea typeface="Arial" pitchFamily="34" charset="-122"/>
                <a:cs typeface="Arial" pitchFamily="34" charset="-120"/>
              </a:rPr>
              <a:t>Struggling to carry things</a:t>
            </a:r>
            <a:endParaRPr kumimoji="0" lang="en-US" sz="1400" b="0" i="0" u="none" strike="noStrike" kern="1200" cap="none" spc="0" normalizeH="0" baseline="0" noProof="0" dirty="0">
              <a:ln>
                <a:noFill/>
              </a:ln>
              <a:solidFill>
                <a:prstClr val="white"/>
              </a:solidFill>
              <a:effectLst/>
              <a:uLnTx/>
              <a:uFillTx/>
              <a:latin typeface="Arial    "/>
              <a:ea typeface="+mn-ea"/>
              <a:cs typeface="+mn-cs"/>
            </a:endParaRPr>
          </a:p>
        </p:txBody>
      </p:sp>
      <p:sp>
        <p:nvSpPr>
          <p:cNvPr id="39" name="Text 15">
            <a:extLst>
              <a:ext uri="{FF2B5EF4-FFF2-40B4-BE49-F238E27FC236}">
                <a16:creationId xmlns:a16="http://schemas.microsoft.com/office/drawing/2014/main" id="{2222B963-2D2A-E25A-FDE0-F1AF4F2AD230}"/>
              </a:ext>
            </a:extLst>
          </p:cNvPr>
          <p:cNvSpPr/>
          <p:nvPr/>
        </p:nvSpPr>
        <p:spPr>
          <a:xfrm>
            <a:off x="393192" y="3892080"/>
            <a:ext cx="3835908" cy="7772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solidFill>
                  <a:schemeClr val="bg1"/>
                </a:solidFill>
                <a:effectLst/>
                <a:latin typeface="Arial" panose="020B0604020202020204" pitchFamily="34" charset="0"/>
                <a:ea typeface="Arial" panose="020B0604020202020204" pitchFamily="34" charset="0"/>
              </a:rPr>
              <a:t>Some people find it very hard to carry heavy bags, especially if they have a disability or feel unwell.</a:t>
            </a:r>
            <a:endParaRPr kumimoji="0" lang="en-US" sz="1100" b="0" i="0" u="none" strike="noStrike" kern="1200" cap="none" spc="0" normalizeH="0" baseline="0" noProof="0" dirty="0">
              <a:ln>
                <a:noFill/>
              </a:ln>
              <a:solidFill>
                <a:schemeClr val="bg1"/>
              </a:solidFill>
              <a:effectLst/>
              <a:uLnTx/>
              <a:uFillTx/>
              <a:latin typeface="Arial    "/>
              <a:ea typeface="+mn-ea"/>
              <a:cs typeface="+mn-cs"/>
            </a:endParaRPr>
          </a:p>
        </p:txBody>
      </p:sp>
      <p:sp>
        <p:nvSpPr>
          <p:cNvPr id="40" name="Shape 16">
            <a:extLst>
              <a:ext uri="{FF2B5EF4-FFF2-40B4-BE49-F238E27FC236}">
                <a16:creationId xmlns:a16="http://schemas.microsoft.com/office/drawing/2014/main" id="{E7006A16-94D3-F92A-FFF9-1051CA36364B}"/>
              </a:ext>
            </a:extLst>
          </p:cNvPr>
          <p:cNvSpPr/>
          <p:nvPr/>
        </p:nvSpPr>
        <p:spPr>
          <a:xfrm>
            <a:off x="4636008" y="3332118"/>
            <a:ext cx="4114800" cy="1481328"/>
          </a:xfrm>
          <a:prstGeom prst="rect">
            <a:avLst/>
          </a:prstGeom>
          <a:solidFill>
            <a:srgbClr val="C06EB5"/>
          </a:solidFill>
          <a:ln/>
          <a:effectLst>
            <a:outerShdw blurRad="101600" dist="38100" dir="8100000" algn="bl" rotWithShape="0">
              <a:srgbClr val="000000">
                <a:alpha val="1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
              <a:ea typeface="+mn-ea"/>
              <a:cs typeface="+mn-cs"/>
            </a:endParaRPr>
          </a:p>
        </p:txBody>
      </p:sp>
      <p:sp>
        <p:nvSpPr>
          <p:cNvPr id="41" name="Text 17">
            <a:extLst>
              <a:ext uri="{FF2B5EF4-FFF2-40B4-BE49-F238E27FC236}">
                <a16:creationId xmlns:a16="http://schemas.microsoft.com/office/drawing/2014/main" id="{90DAB829-40B3-256F-B20B-8FD9C1B5021D}"/>
              </a:ext>
            </a:extLst>
          </p:cNvPr>
          <p:cNvSpPr/>
          <p:nvPr/>
        </p:nvSpPr>
        <p:spPr>
          <a:xfrm>
            <a:off x="4636008" y="3423558"/>
            <a:ext cx="822960" cy="91440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Arial    "/>
              <a:ea typeface="+mn-ea"/>
              <a:cs typeface="+mn-cs"/>
            </a:endParaRPr>
          </a:p>
        </p:txBody>
      </p:sp>
      <p:sp>
        <p:nvSpPr>
          <p:cNvPr id="42" name="Text 18">
            <a:extLst>
              <a:ext uri="{FF2B5EF4-FFF2-40B4-BE49-F238E27FC236}">
                <a16:creationId xmlns:a16="http://schemas.microsoft.com/office/drawing/2014/main" id="{0F88631F-5CE9-8544-3CDD-73D96A2D0A9C}"/>
              </a:ext>
            </a:extLst>
          </p:cNvPr>
          <p:cNvSpPr/>
          <p:nvPr/>
        </p:nvSpPr>
        <p:spPr>
          <a:xfrm>
            <a:off x="4887468" y="3494970"/>
            <a:ext cx="3154680" cy="53035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
                <a:ea typeface="Arial" pitchFamily="34" charset="-122"/>
                <a:cs typeface="Arial" pitchFamily="34" charset="-120"/>
              </a:rPr>
              <a:t>Students bored at break</a:t>
            </a:r>
            <a:endParaRPr kumimoji="0" lang="en-US" sz="1400" b="0" i="0" u="none" strike="noStrike" kern="1200" cap="none" spc="0" normalizeH="0" baseline="0" noProof="0" dirty="0">
              <a:ln>
                <a:noFill/>
              </a:ln>
              <a:solidFill>
                <a:prstClr val="white"/>
              </a:solidFill>
              <a:effectLst/>
              <a:uLnTx/>
              <a:uFillTx/>
              <a:latin typeface="Arial    "/>
              <a:ea typeface="+mn-ea"/>
              <a:cs typeface="+mn-cs"/>
            </a:endParaRPr>
          </a:p>
        </p:txBody>
      </p:sp>
      <p:sp>
        <p:nvSpPr>
          <p:cNvPr id="43" name="Text 19">
            <a:extLst>
              <a:ext uri="{FF2B5EF4-FFF2-40B4-BE49-F238E27FC236}">
                <a16:creationId xmlns:a16="http://schemas.microsoft.com/office/drawing/2014/main" id="{10BE6F44-3401-1545-83B2-2A3526F78007}"/>
              </a:ext>
            </a:extLst>
          </p:cNvPr>
          <p:cNvSpPr/>
          <p:nvPr/>
        </p:nvSpPr>
        <p:spPr>
          <a:xfrm>
            <a:off x="4887468" y="3953910"/>
            <a:ext cx="3726180" cy="7772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solidFill>
                  <a:schemeClr val="bg1"/>
                </a:solidFill>
                <a:effectLst/>
                <a:latin typeface="Arial" panose="020B0604020202020204" pitchFamily="34" charset="0"/>
                <a:ea typeface="Arial" panose="020B0604020202020204" pitchFamily="34" charset="0"/>
              </a:rPr>
              <a:t>Sometimes at break, students don't know what to do. They feel left out because there aren't enough activities.</a:t>
            </a:r>
            <a:endParaRPr kumimoji="0" lang="en-US" sz="1100" b="0" i="0" u="none" strike="noStrike" kern="1200" cap="none" spc="0" normalizeH="0" baseline="0" noProof="0" dirty="0">
              <a:ln>
                <a:noFill/>
              </a:ln>
              <a:solidFill>
                <a:schemeClr val="bg1"/>
              </a:solidFill>
              <a:effectLst/>
              <a:uLnTx/>
              <a:uFillTx/>
              <a:latin typeface="Arial    "/>
              <a:ea typeface="+mn-ea"/>
              <a:cs typeface="+mn-cs"/>
            </a:endParaRPr>
          </a:p>
        </p:txBody>
      </p:sp>
    </p:spTree>
    <p:extLst>
      <p:ext uri="{BB962C8B-B14F-4D97-AF65-F5344CB8AC3E}">
        <p14:creationId xmlns:p14="http://schemas.microsoft.com/office/powerpoint/2010/main" val="2668099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C8D295B-1996-8488-6EAE-8A9F748767C7}"/>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AE7B76E3-32BC-4579-F573-08E75A6B01A4}"/>
              </a:ext>
            </a:extLst>
          </p:cNvPr>
          <p:cNvPicPr>
            <a:picLocks noChangeAspect="1"/>
          </p:cNvPicPr>
          <p:nvPr/>
        </p:nvPicPr>
        <p:blipFill>
          <a:blip r:embed="rId3"/>
          <a:stretch>
            <a:fillRect/>
          </a:stretch>
        </p:blipFill>
        <p:spPr>
          <a:xfrm>
            <a:off x="4416878" y="2842745"/>
            <a:ext cx="4220935" cy="2059172"/>
          </a:xfrm>
          <a:prstGeom prst="rect">
            <a:avLst/>
          </a:prstGeom>
        </p:spPr>
      </p:pic>
      <p:sp>
        <p:nvSpPr>
          <p:cNvPr id="3" name="Text 42">
            <a:extLst>
              <a:ext uri="{FF2B5EF4-FFF2-40B4-BE49-F238E27FC236}">
                <a16:creationId xmlns:a16="http://schemas.microsoft.com/office/drawing/2014/main" id="{B3204182-37B5-6F54-7B57-226BE9CE1C0D}"/>
              </a:ext>
            </a:extLst>
          </p:cNvPr>
          <p:cNvSpPr/>
          <p:nvPr/>
        </p:nvSpPr>
        <p:spPr>
          <a:xfrm>
            <a:off x="5883729" y="4883630"/>
            <a:ext cx="3108960" cy="278158"/>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2</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4CD71491-54AA-51FA-C662-4D2400291AF2}"/>
              </a:ext>
            </a:extLst>
          </p:cNvPr>
          <p:cNvPicPr>
            <a:picLocks noChangeAspect="1"/>
          </p:cNvPicPr>
          <p:nvPr/>
        </p:nvPicPr>
        <p:blipFill>
          <a:blip r:embed="rId4"/>
          <a:stretch>
            <a:fillRect/>
          </a:stretch>
        </p:blipFill>
        <p:spPr>
          <a:xfrm>
            <a:off x="538843" y="782690"/>
            <a:ext cx="6090557" cy="1914664"/>
          </a:xfrm>
          <a:prstGeom prst="rect">
            <a:avLst/>
          </a:prstGeom>
        </p:spPr>
      </p:pic>
      <p:pic>
        <p:nvPicPr>
          <p:cNvPr id="8" name="Picture 7">
            <a:extLst>
              <a:ext uri="{FF2B5EF4-FFF2-40B4-BE49-F238E27FC236}">
                <a16:creationId xmlns:a16="http://schemas.microsoft.com/office/drawing/2014/main" id="{2FD665E5-CA82-2C20-8736-481EB3F553BA}"/>
              </a:ext>
            </a:extLst>
          </p:cNvPr>
          <p:cNvPicPr>
            <a:picLocks noChangeAspect="1"/>
          </p:cNvPicPr>
          <p:nvPr/>
        </p:nvPicPr>
        <p:blipFill>
          <a:blip r:embed="rId5"/>
          <a:stretch>
            <a:fillRect/>
          </a:stretch>
        </p:blipFill>
        <p:spPr>
          <a:xfrm>
            <a:off x="6361340" y="907453"/>
            <a:ext cx="1958068" cy="1810529"/>
          </a:xfrm>
          <a:prstGeom prst="rect">
            <a:avLst/>
          </a:prstGeom>
        </p:spPr>
      </p:pic>
      <p:pic>
        <p:nvPicPr>
          <p:cNvPr id="10" name="Picture 9">
            <a:extLst>
              <a:ext uri="{FF2B5EF4-FFF2-40B4-BE49-F238E27FC236}">
                <a16:creationId xmlns:a16="http://schemas.microsoft.com/office/drawing/2014/main" id="{B9042C32-A568-2E98-6340-AA5F6846BFE1}"/>
              </a:ext>
            </a:extLst>
          </p:cNvPr>
          <p:cNvPicPr>
            <a:picLocks noChangeAspect="1"/>
          </p:cNvPicPr>
          <p:nvPr/>
        </p:nvPicPr>
        <p:blipFill>
          <a:blip r:embed="rId6"/>
          <a:stretch>
            <a:fillRect/>
          </a:stretch>
        </p:blipFill>
        <p:spPr>
          <a:xfrm>
            <a:off x="618444" y="2842745"/>
            <a:ext cx="4043363" cy="2059172"/>
          </a:xfrm>
          <a:prstGeom prst="rect">
            <a:avLst/>
          </a:prstGeom>
        </p:spPr>
      </p:pic>
      <p:sp>
        <p:nvSpPr>
          <p:cNvPr id="13" name="Shape 0">
            <a:extLst>
              <a:ext uri="{FF2B5EF4-FFF2-40B4-BE49-F238E27FC236}">
                <a16:creationId xmlns:a16="http://schemas.microsoft.com/office/drawing/2014/main" id="{48438FFA-9C34-57B8-7B8D-198AACA630E2}"/>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2">
            <a:extLst>
              <a:ext uri="{FF2B5EF4-FFF2-40B4-BE49-F238E27FC236}">
                <a16:creationId xmlns:a16="http://schemas.microsoft.com/office/drawing/2014/main" id="{60B89B83-40F5-98D9-9865-4FFB433CA18D}"/>
              </a:ext>
            </a:extLst>
          </p:cNvPr>
          <p:cNvSpPr/>
          <p:nvPr/>
        </p:nvSpPr>
        <p:spPr>
          <a:xfrm>
            <a:off x="246888" y="18288"/>
            <a:ext cx="8503920" cy="65836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Black" pitchFamily="34" charset="0"/>
                <a:ea typeface="Arial Black" pitchFamily="34" charset="-122"/>
                <a:cs typeface="Arial Black" pitchFamily="34" charset="-120"/>
              </a:rPr>
              <a:t>BADGES – HAVE YOU EARNED ANY TODAY?</a:t>
            </a: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6025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Shape 0">
            <a:extLst>
              <a:ext uri="{FF2B5EF4-FFF2-40B4-BE49-F238E27FC236}">
                <a16:creationId xmlns:a16="http://schemas.microsoft.com/office/drawing/2014/main" id="{27EDAD40-F127-9B3B-C7CD-640C75F4BAF4}"/>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320040" y="73152"/>
            <a:ext cx="8503920" cy="53035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Arial" pitchFamily="34" charset="-122"/>
                <a:cs typeface="Arial" pitchFamily="34" charset="-120"/>
              </a:rPr>
              <a:t>WELL DONE, COMMUNITY HEROES!</a:t>
            </a: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6" name="Shape 4"/>
          <p:cNvSpPr/>
          <p:nvPr/>
        </p:nvSpPr>
        <p:spPr>
          <a:xfrm>
            <a:off x="274320" y="822960"/>
            <a:ext cx="8595360" cy="2948940"/>
          </a:xfrm>
          <a:prstGeom prst="rect">
            <a:avLst/>
          </a:prstGeom>
          <a:solidFill>
            <a:srgbClr val="5B4B8A"/>
          </a:solidFill>
          <a:ln w="12700">
            <a:solidFill>
              <a:srgbClr val="7F77D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B4B8A"/>
              </a:solidFill>
              <a:effectLst/>
              <a:uLnTx/>
              <a:uFillTx/>
              <a:latin typeface="Calibri" panose="020F0502020204030204"/>
              <a:ea typeface="+mn-ea"/>
              <a:cs typeface="+mn-cs"/>
            </a:endParaRPr>
          </a:p>
        </p:txBody>
      </p:sp>
      <p:sp>
        <p:nvSpPr>
          <p:cNvPr id="7" name="Text 5"/>
          <p:cNvSpPr/>
          <p:nvPr/>
        </p:nvSpPr>
        <p:spPr>
          <a:xfrm>
            <a:off x="457200" y="914400"/>
            <a:ext cx="8229600" cy="4572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pitchFamily="34" charset="0"/>
                <a:ea typeface="Arial" pitchFamily="34" charset="-122"/>
                <a:cs typeface="Arial" pitchFamily="34" charset="-120"/>
              </a:rPr>
              <a:t>TODAY YOU…</a:t>
            </a: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 6"/>
          <p:cNvSpPr/>
          <p:nvPr/>
        </p:nvSpPr>
        <p:spPr>
          <a:xfrm>
            <a:off x="457200" y="1371600"/>
            <a:ext cx="8229600" cy="2016579"/>
          </a:xfrm>
          <a:prstGeom prst="rect">
            <a:avLst/>
          </a:prstGeom>
          <a:noFill/>
          <a:ln/>
        </p:spPr>
        <p:txBody>
          <a:bodyPr wrap="square" rtlCol="0" anchor="ctr"/>
          <a:lstStyle/>
          <a:p>
            <a:pPr marL="342900" marR="0" lvl="0" indent="-342900" algn="l" defTabSz="914400" rtl="0" eaLnBrk="1" fontAlgn="auto" latinLnBrk="0" hangingPunct="1">
              <a:lnSpc>
                <a:spcPct val="100000"/>
              </a:lnSpc>
              <a:spcBef>
                <a:spcPts val="0"/>
              </a:spcBef>
              <a:spcAft>
                <a:spcPts val="800"/>
              </a:spcAft>
              <a:buClrTx/>
              <a:buSzPct val="100000"/>
              <a:buFont typeface="Wingdings" panose="05000000000000000000" pitchFamily="2" charset="2"/>
              <a:buChar char="ü"/>
              <a:tabLst/>
              <a:defRPr/>
            </a:pPr>
            <a:r>
              <a:rPr lang="en-US" sz="1600" dirty="0">
                <a:solidFill>
                  <a:prstClr val="white"/>
                </a:solidFill>
                <a:latin typeface="Arial" panose="020B0604020202020204" pitchFamily="34" charset="0"/>
                <a:cs typeface="Arial" panose="020B0604020202020204" pitchFamily="34" charset="0"/>
              </a:rPr>
              <a:t>Worked together as a team</a:t>
            </a:r>
            <a:endPar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800"/>
              </a:spcAft>
              <a:buClrTx/>
              <a:buSzPct val="100000"/>
              <a:buFont typeface="Wingdings" panose="05000000000000000000" pitchFamily="2" charset="2"/>
              <a:buChar char="ü"/>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Arial" pitchFamily="34" charset="-122"/>
                <a:cs typeface="Arial" panose="020B0604020202020204" pitchFamily="34" charset="0"/>
              </a:rPr>
              <a:t>Played detective and spotted some real life </a:t>
            </a:r>
            <a:r>
              <a:rPr kumimoji="0" lang="en-US" sz="1600" b="0" i="0" u="none" strike="noStrike" kern="1200" cap="none" spc="0" normalizeH="0" baseline="0" noProof="0" dirty="0" err="1">
                <a:ln>
                  <a:noFill/>
                </a:ln>
                <a:solidFill>
                  <a:prstClr val="white"/>
                </a:solidFill>
                <a:effectLst/>
                <a:uLnTx/>
                <a:uFillTx/>
                <a:latin typeface="Arial" panose="020B0604020202020204" pitchFamily="34" charset="0"/>
                <a:ea typeface="Arial" pitchFamily="34" charset="-122"/>
                <a:cs typeface="Arial" panose="020B0604020202020204" pitchFamily="34" charset="0"/>
              </a:rPr>
              <a:t>proble</a:t>
            </a:r>
            <a:r>
              <a:rPr lang="en-US" sz="1600" dirty="0" err="1">
                <a:solidFill>
                  <a:prstClr val="white"/>
                </a:solidFill>
                <a:latin typeface="Arial" panose="020B0604020202020204" pitchFamily="34" charset="0"/>
                <a:ea typeface="Arial" pitchFamily="34" charset="-122"/>
                <a:cs typeface="Arial" panose="020B0604020202020204" pitchFamily="34" charset="0"/>
              </a:rPr>
              <a:t>ms</a:t>
            </a:r>
            <a:endPar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Pct val="100000"/>
              <a:buFont typeface="Wingdings" panose="05000000000000000000" pitchFamily="2" charset="2"/>
              <a:buChar char="ü"/>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Arial" pitchFamily="34" charset="-122"/>
                <a:cs typeface="Arial" panose="020B0604020202020204" pitchFamily="34" charset="0"/>
              </a:rPr>
              <a:t>Shared back with the group</a:t>
            </a:r>
            <a:endPar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0" name="Text 42">
            <a:extLst>
              <a:ext uri="{FF2B5EF4-FFF2-40B4-BE49-F238E27FC236}">
                <a16:creationId xmlns:a16="http://schemas.microsoft.com/office/drawing/2014/main" id="{25052B77-AD42-0C30-7D4E-07B5AF8B1C99}"/>
              </a:ext>
            </a:extLst>
          </p:cNvPr>
          <p:cNvSpPr/>
          <p:nvPr/>
        </p:nvSpPr>
        <p:spPr>
          <a:xfrm>
            <a:off x="5992585"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3</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hape 5">
            <a:extLst>
              <a:ext uri="{FF2B5EF4-FFF2-40B4-BE49-F238E27FC236}">
                <a16:creationId xmlns:a16="http://schemas.microsoft.com/office/drawing/2014/main" id="{6FA405F4-2448-CB67-8023-A8C1D029306A}"/>
              </a:ext>
            </a:extLst>
          </p:cNvPr>
          <p:cNvSpPr/>
          <p:nvPr/>
        </p:nvSpPr>
        <p:spPr>
          <a:xfrm>
            <a:off x="274320" y="4114800"/>
            <a:ext cx="8595360" cy="517616"/>
          </a:xfrm>
          <a:prstGeom prst="rect">
            <a:avLst/>
          </a:prstGeom>
          <a:solidFill>
            <a:srgbClr val="C06EB5"/>
          </a:solidFill>
          <a:ln/>
        </p:spPr>
        <p:txBody>
          <a:bodyPr/>
          <a:lstStyle/>
          <a:p>
            <a:pPr lvl="0"/>
            <a:r>
              <a:rPr lang="en-GB" sz="1100" dirty="0">
                <a:solidFill>
                  <a:schemeClr val="bg1"/>
                </a:solidFill>
                <a:latin typeface="Arial" panose="020B0604020202020204" pitchFamily="34" charset="0"/>
                <a:cs typeface="Arial" panose="020B0604020202020204" pitchFamily="34" charset="0"/>
              </a:rPr>
              <a:t>Look for problems in everyday life and bring ideas to the next session. Share the problem and one idea on how to fix it.  Tell me all about it next week</a:t>
            </a:r>
            <a:r>
              <a:rPr lang="en-US" sz="1100" dirty="0">
                <a:solidFill>
                  <a:schemeClr val="bg1"/>
                </a:solidFill>
                <a:latin typeface="Arial" panose="020B0604020202020204" pitchFamily="34" charset="0"/>
                <a:cs typeface="Arial" panose="020B0604020202020204" pitchFamily="34" charset="0"/>
              </a:rPr>
              <a:t>.</a:t>
            </a:r>
            <a:endParaRPr kumimoji="0" lang="en-US" sz="11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021E65D-626E-BBA2-2340-A7387413AF6C}"/>
              </a:ext>
            </a:extLst>
          </p:cNvPr>
          <p:cNvPicPr>
            <a:picLocks noChangeAspect="1"/>
          </p:cNvPicPr>
          <p:nvPr/>
        </p:nvPicPr>
        <p:blipFill>
          <a:blip r:embed="rId3"/>
          <a:stretch>
            <a:fillRect/>
          </a:stretch>
        </p:blipFill>
        <p:spPr>
          <a:xfrm>
            <a:off x="431218" y="175460"/>
            <a:ext cx="8281564" cy="4347822"/>
          </a:xfrm>
          <a:prstGeom prst="rect">
            <a:avLst/>
          </a:prstGeom>
        </p:spPr>
      </p:pic>
      <p:sp>
        <p:nvSpPr>
          <p:cNvPr id="3" name="Text 5">
            <a:extLst>
              <a:ext uri="{FF2B5EF4-FFF2-40B4-BE49-F238E27FC236}">
                <a16:creationId xmlns:a16="http://schemas.microsoft.com/office/drawing/2014/main" id="{5EAABC07-A6E6-E052-5268-57A029473B01}"/>
              </a:ext>
            </a:extLst>
          </p:cNvPr>
          <p:cNvSpPr/>
          <p:nvPr/>
        </p:nvSpPr>
        <p:spPr>
          <a:xfrm>
            <a:off x="2907792" y="4620568"/>
            <a:ext cx="5029200" cy="347472"/>
          </a:xfrm>
          <a:prstGeom prst="rect">
            <a:avLst/>
          </a:prstGeom>
          <a:noFill/>
          <a:ln/>
        </p:spPr>
        <p:txBody>
          <a:bodyPr wrap="square" rtlCol="0" anchor="ctr"/>
          <a:lstStyle/>
          <a:p>
            <a:pPr marL="0" indent="0">
              <a:buNone/>
            </a:pPr>
            <a:r>
              <a:rPr lang="en-US" sz="1300" b="1" dirty="0">
                <a:solidFill>
                  <a:srgbClr val="7030A0"/>
                </a:solidFill>
                <a:latin typeface="Aptos" panose="020B0004020202020204" pitchFamily="34" charset="0"/>
                <a:ea typeface="Arial" pitchFamily="34" charset="-122"/>
                <a:cs typeface="Arial" pitchFamily="34" charset="-120"/>
              </a:rPr>
              <a:t>Session 2 Complete  |  See you next time</a:t>
            </a:r>
            <a:r>
              <a:rPr lang="en-US" sz="1300" dirty="0">
                <a:solidFill>
                  <a:srgbClr val="CCCCDD"/>
                </a:solidFill>
                <a:latin typeface="Arial" pitchFamily="34" charset="0"/>
                <a:ea typeface="Arial" pitchFamily="34" charset="-122"/>
                <a:cs typeface="Arial" pitchFamily="34" charset="-120"/>
              </a:rPr>
              <a:t>.</a:t>
            </a:r>
            <a:endParaRPr lang="en-US" sz="1300" dirty="0"/>
          </a:p>
        </p:txBody>
      </p:sp>
      <p:sp>
        <p:nvSpPr>
          <p:cNvPr id="4" name="Text 42">
            <a:extLst>
              <a:ext uri="{FF2B5EF4-FFF2-40B4-BE49-F238E27FC236}">
                <a16:creationId xmlns:a16="http://schemas.microsoft.com/office/drawing/2014/main" id="{1DBB6E40-1338-1FEC-7D8F-0CF0E61E5D47}"/>
              </a:ext>
            </a:extLst>
          </p:cNvPr>
          <p:cNvSpPr/>
          <p:nvPr/>
        </p:nvSpPr>
        <p:spPr>
          <a:xfrm>
            <a:off x="5976257" y="4796028"/>
            <a:ext cx="3108960" cy="347472"/>
          </a:xfrm>
          <a:prstGeom prst="rect">
            <a:avLst/>
          </a:prstGeom>
          <a:noFill/>
          <a:ln/>
        </p:spPr>
        <p:txBody>
          <a:bodyPr wrap="square" rtlCol="0" anchor="ctr"/>
          <a:lstStyle/>
          <a:p>
            <a:pPr marL="0" indent="0" algn="r">
              <a:buNone/>
            </a:pPr>
            <a:r>
              <a:rPr lang="en-US" sz="1000" b="1" dirty="0">
                <a:solidFill>
                  <a:srgbClr val="7B5EA7"/>
                </a:solidFill>
                <a:latin typeface="Arial" pitchFamily="34" charset="0"/>
                <a:ea typeface="Arial" pitchFamily="34" charset="-122"/>
                <a:cs typeface="Arial" pitchFamily="34" charset="-120"/>
              </a:rPr>
              <a:t>META-PRENEUR  |  </a:t>
            </a:r>
            <a:r>
              <a:rPr lang="en-US" sz="1000" b="1">
                <a:solidFill>
                  <a:srgbClr val="7B5EA7"/>
                </a:solidFill>
                <a:latin typeface="Arial" pitchFamily="34" charset="0"/>
                <a:ea typeface="Arial" pitchFamily="34" charset="-122"/>
                <a:cs typeface="Arial" pitchFamily="34" charset="-120"/>
              </a:rPr>
              <a:t>Session 2</a:t>
            </a:r>
            <a:endParaRPr lang="en-US" sz="1000" dirty="0"/>
          </a:p>
        </p:txBody>
      </p:sp>
    </p:spTree>
    <p:extLst>
      <p:ext uri="{BB962C8B-B14F-4D97-AF65-F5344CB8AC3E}">
        <p14:creationId xmlns:p14="http://schemas.microsoft.com/office/powerpoint/2010/main" val="18095325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3B6B9E"/>
        </a:solidFill>
        <a:ln/>
        <a:effectLst>
          <a:outerShdw blurRad="101600" dist="38100" dir="8100000" algn="bl" rotWithShape="0">
            <a:srgbClr val="000000">
              <a:alpha val="10000"/>
            </a:srgbClr>
          </a:outerShdw>
        </a:effectLst>
      </a:spPr>
      <a:bodyPr/>
      <a:lstStyle>
        <a:def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kern="1200" cap="none" spc="0" normalizeH="0" baseline="0" noProof="0">
            <a:ln>
              <a:noFill/>
            </a:ln>
            <a:solidFill>
              <a:prstClr val="white"/>
            </a:solidFill>
            <a:effectLst/>
            <a:uLnTx/>
            <a:uFillTx/>
            <a:latin typeface="Arial    "/>
            <a:ea typeface="+mn-ea"/>
            <a:cs typeface="+mn-cs"/>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E6BE14944D3EC4DACFAD5A049824CF8" ma:contentTypeVersion="12" ma:contentTypeDescription="Create a new document." ma:contentTypeScope="" ma:versionID="e3e4bf38cd7441976c14ebef3d56de7a">
  <xsd:schema xmlns:xsd="http://www.w3.org/2001/XMLSchema" xmlns:xs="http://www.w3.org/2001/XMLSchema" xmlns:p="http://schemas.microsoft.com/office/2006/metadata/properties" xmlns:ns2="b194999f-e37b-4dd4-a752-8778cd7b9ef2" xmlns:ns3="1dbc69cb-3ec5-412b-ad3d-050f2d65b417" targetNamespace="http://schemas.microsoft.com/office/2006/metadata/properties" ma:root="true" ma:fieldsID="4ed6e9aab6f9f573868059b2b69a7340" ns2:_="" ns3:_="">
    <xsd:import namespace="b194999f-e37b-4dd4-a752-8778cd7b9ef2"/>
    <xsd:import namespace="1dbc69cb-3ec5-412b-ad3d-050f2d65b417"/>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94999f-e37b-4dd4-a752-8778cd7b9ef2"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1" nillable="true" ma:displayName="Taxonomy Catch All Column" ma:hidden="true" ma:list="{84c5b9e4-a2d4-4875-aa93-93f75e9394fa}" ma:internalName="TaxCatchAll" ma:showField="CatchAllData" ma:web="b194999f-e37b-4dd4-a752-8778cd7b9ef2">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dbc69cb-3ec5-412b-ad3d-050f2d65b417"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d54eff52-6b6d-4e5f-a3b0-187f185b1db6"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b194999f-e37b-4dd4-a752-8778cd7b9ef2">INTERFACE-1932352164-32388</_dlc_DocId>
    <_dlc_DocIdUrl xmlns="b194999f-e37b-4dd4-a752-8778cd7b9ef2">
      <Url>https://uoe.sharepoint.com/sites/interface/Partners/_layouts/15/DocIdRedir.aspx?ID=INTERFACE-1932352164-32388</Url>
      <Description>INTERFACE-1932352164-32388</Description>
    </_dlc_DocIdUrl>
    <lcf76f155ced4ddcb4097134ff3c332f xmlns="1dbc69cb-3ec5-412b-ad3d-050f2d65b417">
      <Terms xmlns="http://schemas.microsoft.com/office/infopath/2007/PartnerControls"/>
    </lcf76f155ced4ddcb4097134ff3c332f>
    <TaxCatchAll xmlns="b194999f-e37b-4dd4-a752-8778cd7b9ef2" xsi:nil="true"/>
  </documentManagement>
</p:properties>
</file>

<file path=customXml/itemProps1.xml><?xml version="1.0" encoding="utf-8"?>
<ds:datastoreItem xmlns:ds="http://schemas.openxmlformats.org/officeDocument/2006/customXml" ds:itemID="{33C143E6-EA08-4E5A-8E10-DCAA198515F2}"/>
</file>

<file path=customXml/itemProps2.xml><?xml version="1.0" encoding="utf-8"?>
<ds:datastoreItem xmlns:ds="http://schemas.openxmlformats.org/officeDocument/2006/customXml" ds:itemID="{361D144C-44BB-4781-AD68-38275A4B1ADF}"/>
</file>

<file path=customXml/itemProps3.xml><?xml version="1.0" encoding="utf-8"?>
<ds:datastoreItem xmlns:ds="http://schemas.openxmlformats.org/officeDocument/2006/customXml" ds:itemID="{4C89F719-5409-4506-B34F-FA80502C82AA}"/>
</file>

<file path=customXml/itemProps4.xml><?xml version="1.0" encoding="utf-8"?>
<ds:datastoreItem xmlns:ds="http://schemas.openxmlformats.org/officeDocument/2006/customXml" ds:itemID="{DAFDAB21-1AF3-456A-B532-99547BEFC8C7}"/>
</file>

<file path=docProps/app.xml><?xml version="1.0" encoding="utf-8"?>
<Properties xmlns="http://schemas.openxmlformats.org/officeDocument/2006/extended-properties" xmlns:vt="http://schemas.openxmlformats.org/officeDocument/2006/docPropsVTypes">
  <TotalTime>5115</TotalTime>
  <Words>599</Words>
  <Application>Microsoft Office PowerPoint</Application>
  <PresentationFormat>On-screen Show (16:9)</PresentationFormat>
  <Paragraphs>109</Paragraphs>
  <Slides>10</Slides>
  <Notes>9</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10</vt:i4>
      </vt:variant>
    </vt:vector>
  </HeadingPairs>
  <TitlesOfParts>
    <vt:vector size="19" baseType="lpstr">
      <vt:lpstr>Aptos</vt:lpstr>
      <vt:lpstr>Arial</vt:lpstr>
      <vt:lpstr>Arial    </vt:lpstr>
      <vt:lpstr>Arial Black</vt:lpstr>
      <vt:lpstr>Calibri</vt:lpstr>
      <vt:lpstr>Wingdings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META-preneur | Session 3: Who Are We? — Building Your Team Identity</dc:title>
  <dc:subject>PptxGenJS Presentation</dc:subject>
  <dc:creator>PptxGenJS</dc:creator>
  <cp:lastModifiedBy>AH</cp:lastModifiedBy>
  <cp:revision>5</cp:revision>
  <dcterms:created xsi:type="dcterms:W3CDTF">2026-04-16T16:42:18Z</dcterms:created>
  <dcterms:modified xsi:type="dcterms:W3CDTF">2026-06-04T18:59:07Z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1277500</vt:r8>
  </property>
  <property fmtid="{D5CDD505-2E9C-101B-9397-08002B2CF9AE}" pid="3" name="ContentTypeId">
    <vt:lpwstr>0x010100FE6BE14944D3EC4DACFAD5A049824CF8</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dlc_DocIdItemGuid">
    <vt:lpwstr>4ca72a77-0094-4479-a901-005655fdeae1</vt:lpwstr>
  </property>
  <property fmtid="{D5CDD505-2E9C-101B-9397-08002B2CF9AE}" pid="8" name="_ExtendedDescription">
    <vt:lpwstr/>
  </property>
  <property fmtid="{D5CDD505-2E9C-101B-9397-08002B2CF9AE}" pid="9" name="TriggerFlowInfo">
    <vt:lpwstr/>
  </property>
</Properties>
</file>