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8"/>
  </p:notesMasterIdLst>
  <p:sldIdLst>
    <p:sldId id="777" r:id="rId3"/>
    <p:sldId id="270" r:id="rId4"/>
    <p:sldId id="256" r:id="rId5"/>
    <p:sldId id="785" r:id="rId6"/>
    <p:sldId id="795" r:id="rId7"/>
    <p:sldId id="796" r:id="rId8"/>
    <p:sldId id="260" r:id="rId9"/>
    <p:sldId id="780" r:id="rId10"/>
    <p:sldId id="786" r:id="rId11"/>
    <p:sldId id="261" r:id="rId12"/>
    <p:sldId id="787" r:id="rId13"/>
    <p:sldId id="778" r:id="rId14"/>
    <p:sldId id="794" r:id="rId15"/>
    <p:sldId id="259" r:id="rId16"/>
    <p:sldId id="276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6EB5"/>
    <a:srgbClr val="7B5EA7"/>
    <a:srgbClr val="3B6B9E"/>
    <a:srgbClr val="5B4B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D4663B-45CB-4D0F-B014-35D959C0DA2F}" v="35" dt="2026-06-04T12:53:28.3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6301"/>
  </p:normalViewPr>
  <p:slideViewPr>
    <p:cSldViewPr snapToGrid="0" snapToObjects="1">
      <p:cViewPr varScale="1">
        <p:scale>
          <a:sx n="78" d="100"/>
          <a:sy n="78" d="100"/>
        </p:scale>
        <p:origin x="9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28" Type="http://schemas.openxmlformats.org/officeDocument/2006/relationships/customXml" Target="../customXml/item4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custSel addSld delSld modSld sldOrd">
      <pc:chgData name="AH" userId="db278859-e642-4dbd-a55b-76f2150d70a4" providerId="ADAL" clId="{5A18B9A8-BAD9-4709-854B-A727FAF5CE18}" dt="2026-06-05T09:43:15.016" v="2515" actId="20577"/>
      <pc:docMkLst>
        <pc:docMk/>
      </pc:docMkLst>
      <pc:sldChg chg="addSp modSp mod ord">
        <pc:chgData name="AH" userId="db278859-e642-4dbd-a55b-76f2150d70a4" providerId="ADAL" clId="{5A18B9A8-BAD9-4709-854B-A727FAF5CE18}" dt="2026-06-03T15:48:38.625" v="2134" actId="20577"/>
        <pc:sldMkLst>
          <pc:docMk/>
          <pc:sldMk cId="0" sldId="259"/>
        </pc:sldMkLst>
        <pc:spChg chg="add mod">
          <ac:chgData name="AH" userId="db278859-e642-4dbd-a55b-76f2150d70a4" providerId="ADAL" clId="{5A18B9A8-BAD9-4709-854B-A727FAF5CE18}" dt="2026-06-03T15:48:08.231" v="2129" actId="1076"/>
          <ac:spMkLst>
            <pc:docMk/>
            <pc:sldMk cId="0" sldId="259"/>
            <ac:spMk id="2" creationId="{6FA405F4-2448-CB67-8023-A8C1D029306A}"/>
          </ac:spMkLst>
        </pc:spChg>
        <pc:spChg chg="mod">
          <ac:chgData name="AH" userId="db278859-e642-4dbd-a55b-76f2150d70a4" providerId="ADAL" clId="{5A18B9A8-BAD9-4709-854B-A727FAF5CE18}" dt="2026-06-03T15:48:38.625" v="2134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8:03.662" v="2128" actId="14100"/>
          <ac:spMkLst>
            <pc:docMk/>
            <pc:sldMk cId="0" sldId="259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5:47.827" v="1664" actId="6549"/>
          <ac:spMkLst>
            <pc:docMk/>
            <pc:sldMk cId="0" sldId="259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8:27.295" v="2132" actId="12"/>
          <ac:spMkLst>
            <pc:docMk/>
            <pc:sldMk cId="0" sldId="259"/>
            <ac:spMk id="8" creationId="{00000000-0000-0000-0000-000000000000}"/>
          </ac:spMkLst>
        </pc:spChg>
      </pc:sldChg>
      <pc:sldChg chg="addSp delSp modSp add del mod">
        <pc:chgData name="AH" userId="db278859-e642-4dbd-a55b-76f2150d70a4" providerId="ADAL" clId="{5A18B9A8-BAD9-4709-854B-A727FAF5CE18}" dt="2026-06-04T12:54:11.533" v="2448" actId="20577"/>
        <pc:sldMkLst>
          <pc:docMk/>
          <pc:sldMk cId="0" sldId="260"/>
        </pc:sldMkLst>
        <pc:spChg chg="mod">
          <ac:chgData name="AH" userId="db278859-e642-4dbd-a55b-76f2150d70a4" providerId="ADAL" clId="{5A18B9A8-BAD9-4709-854B-A727FAF5CE18}" dt="2026-06-04T12:54:05.102" v="2446" actId="20577"/>
          <ac:spMkLst>
            <pc:docMk/>
            <pc:sldMk cId="0" sldId="260"/>
            <ac:spMk id="3" creationId="{00000000-0000-0000-0000-000000000000}"/>
          </ac:spMkLst>
        </pc:spChg>
        <pc:spChg chg="add del">
          <ac:chgData name="AH" userId="db278859-e642-4dbd-a55b-76f2150d70a4" providerId="ADAL" clId="{5A18B9A8-BAD9-4709-854B-A727FAF5CE18}" dt="2026-06-04T12:53:51.407" v="2431" actId="21"/>
          <ac:spMkLst>
            <pc:docMk/>
            <pc:sldMk cId="0" sldId="260"/>
            <ac:spMk id="5" creationId="{A1039679-FDDC-8E32-FD0F-E80C645C4F8D}"/>
          </ac:spMkLst>
        </pc:spChg>
        <pc:spChg chg="mod">
          <ac:chgData name="AH" userId="db278859-e642-4dbd-a55b-76f2150d70a4" providerId="ADAL" clId="{5A18B9A8-BAD9-4709-854B-A727FAF5CE18}" dt="2026-06-04T12:53:47.370" v="2430" actId="6549"/>
          <ac:spMkLst>
            <pc:docMk/>
            <pc:sldMk cId="0" sldId="260"/>
            <ac:spMk id="6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7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10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11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13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14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15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19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21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23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6-04T12:53:19.241" v="2284" actId="478"/>
          <ac:spMkLst>
            <pc:docMk/>
            <pc:sldMk cId="0" sldId="260"/>
            <ac:spMk id="2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2:54:11.533" v="2448" actId="20577"/>
          <ac:spMkLst>
            <pc:docMk/>
            <pc:sldMk cId="0" sldId="260"/>
            <ac:spMk id="27" creationId="{024799CB-14E7-D579-E5CA-4C3A309B0F04}"/>
          </ac:spMkLst>
        </pc:spChg>
        <pc:graphicFrameChg chg="add mod modGraphic">
          <ac:chgData name="AH" userId="db278859-e642-4dbd-a55b-76f2150d70a4" providerId="ADAL" clId="{5A18B9A8-BAD9-4709-854B-A727FAF5CE18}" dt="2026-06-04T12:54:00.162" v="2433" actId="14100"/>
          <ac:graphicFrameMkLst>
            <pc:docMk/>
            <pc:sldMk cId="0" sldId="260"/>
            <ac:graphicFrameMk id="2" creationId="{095944C7-8075-2477-F66D-BD45B9299536}"/>
          </ac:graphicFrameMkLst>
        </pc:graphicFrameChg>
      </pc:sldChg>
      <pc:sldChg chg="addSp delSp modSp add mod setBg">
        <pc:chgData name="AH" userId="db278859-e642-4dbd-a55b-76f2150d70a4" providerId="ADAL" clId="{5A18B9A8-BAD9-4709-854B-A727FAF5CE18}" dt="2026-06-03T15:40:33.966" v="983" actId="207"/>
        <pc:sldMkLst>
          <pc:docMk/>
          <pc:sldMk cId="0" sldId="261"/>
        </pc:sldMkLst>
        <pc:spChg chg="mod">
          <ac:chgData name="AH" userId="db278859-e642-4dbd-a55b-76f2150d70a4" providerId="ADAL" clId="{5A18B9A8-BAD9-4709-854B-A727FAF5CE18}" dt="2026-06-03T15:39:11.382" v="969" actId="255"/>
          <ac:spMkLst>
            <pc:docMk/>
            <pc:sldMk cId="0" sldId="261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9:46.806" v="975" actId="1076"/>
          <ac:spMkLst>
            <pc:docMk/>
            <pc:sldMk cId="0" sldId="261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0:23.954" v="981" actId="207"/>
          <ac:spMkLst>
            <pc:docMk/>
            <pc:sldMk cId="0" sldId="261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0:09.093" v="978" actId="207"/>
          <ac:spMkLst>
            <pc:docMk/>
            <pc:sldMk cId="0" sldId="261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9:59.042" v="977" actId="2711"/>
          <ac:spMkLst>
            <pc:docMk/>
            <pc:sldMk cId="0" sldId="261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9:59.042" v="977" actId="2711"/>
          <ac:spMkLst>
            <pc:docMk/>
            <pc:sldMk cId="0" sldId="261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0:28.867" v="982" actId="207"/>
          <ac:spMkLst>
            <pc:docMk/>
            <pc:sldMk cId="0" sldId="261"/>
            <ac:spMk id="1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0:15.631" v="979" actId="207"/>
          <ac:spMkLst>
            <pc:docMk/>
            <pc:sldMk cId="0" sldId="261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9:59.042" v="977" actId="2711"/>
          <ac:spMkLst>
            <pc:docMk/>
            <pc:sldMk cId="0" sldId="261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9:59.042" v="977" actId="2711"/>
          <ac:spMkLst>
            <pc:docMk/>
            <pc:sldMk cId="0" sldId="261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0:33.966" v="983" actId="207"/>
          <ac:spMkLst>
            <pc:docMk/>
            <pc:sldMk cId="0" sldId="261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40:19.784" v="980" actId="207"/>
          <ac:spMkLst>
            <pc:docMk/>
            <pc:sldMk cId="0" sldId="261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9:59.042" v="977" actId="2711"/>
          <ac:spMkLst>
            <pc:docMk/>
            <pc:sldMk cId="0" sldId="261"/>
            <ac:spMk id="21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6-03T15:38:51.268" v="956" actId="167"/>
          <ac:spMkLst>
            <pc:docMk/>
            <pc:sldMk cId="0" sldId="261"/>
            <ac:spMk id="26" creationId="{06F93DA5-64F1-67A3-340B-BD42B03A34DE}"/>
          </ac:spMkLst>
        </pc:spChg>
        <pc:spChg chg="add mod">
          <ac:chgData name="AH" userId="db278859-e642-4dbd-a55b-76f2150d70a4" providerId="ADAL" clId="{5A18B9A8-BAD9-4709-854B-A727FAF5CE18}" dt="2026-06-03T15:39:27.657" v="970"/>
          <ac:spMkLst>
            <pc:docMk/>
            <pc:sldMk cId="0" sldId="261"/>
            <ac:spMk id="27" creationId="{CA579189-26AB-6929-2AE9-A7E0B540ED4D}"/>
          </ac:spMkLst>
        </pc:spChg>
      </pc:sldChg>
      <pc:sldChg chg="addSp delSp modSp mod">
        <pc:chgData name="AH" userId="db278859-e642-4dbd-a55b-76f2150d70a4" providerId="ADAL" clId="{5A18B9A8-BAD9-4709-854B-A727FAF5CE18}" dt="2026-06-04T12:48:23.225" v="2215" actId="20577"/>
        <pc:sldMkLst>
          <pc:docMk/>
          <pc:sldMk cId="3025787196" sldId="270"/>
        </pc:sldMkLst>
        <pc:spChg chg="mod">
          <ac:chgData name="AH" userId="db278859-e642-4dbd-a55b-76f2150d70a4" providerId="ADAL" clId="{5A18B9A8-BAD9-4709-854B-A727FAF5CE18}" dt="2026-06-03T15:25:27.440" v="451" actId="13926"/>
          <ac:spMkLst>
            <pc:docMk/>
            <pc:sldMk cId="3025787196" sldId="270"/>
            <ac:spMk id="3" creationId="{D21E330A-2777-438B-19EB-B908886264E6}"/>
          </ac:spMkLst>
        </pc:spChg>
        <pc:spChg chg="add mod">
          <ac:chgData name="AH" userId="db278859-e642-4dbd-a55b-76f2150d70a4" providerId="ADAL" clId="{5A18B9A8-BAD9-4709-854B-A727FAF5CE18}" dt="2026-06-04T12:46:19.343" v="2157" actId="1076"/>
          <ac:spMkLst>
            <pc:docMk/>
            <pc:sldMk cId="3025787196" sldId="270"/>
            <ac:spMk id="7" creationId="{AB94807A-D753-9C8C-87E2-47E5EC386A75}"/>
          </ac:spMkLst>
        </pc:spChg>
        <pc:spChg chg="mod">
          <ac:chgData name="AH" userId="db278859-e642-4dbd-a55b-76f2150d70a4" providerId="ADAL" clId="{5A18B9A8-BAD9-4709-854B-A727FAF5CE18}" dt="2026-06-03T15:19:45.897" v="216" actId="6549"/>
          <ac:spMkLst>
            <pc:docMk/>
            <pc:sldMk cId="3025787196" sldId="270"/>
            <ac:spMk id="8" creationId="{DA0BF0A5-D059-F705-D773-DAECB6D48AC2}"/>
          </ac:spMkLst>
        </pc:spChg>
        <pc:spChg chg="mod">
          <ac:chgData name="AH" userId="db278859-e642-4dbd-a55b-76f2150d70a4" providerId="ADAL" clId="{5A18B9A8-BAD9-4709-854B-A727FAF5CE18}" dt="2026-06-04T12:46:02.789" v="2154" actId="1076"/>
          <ac:spMkLst>
            <pc:docMk/>
            <pc:sldMk cId="3025787196" sldId="270"/>
            <ac:spMk id="9" creationId="{A36FA87D-08CF-79B2-FB92-3AE95B182AEB}"/>
          </ac:spMkLst>
        </pc:spChg>
        <pc:spChg chg="mod">
          <ac:chgData name="AH" userId="db278859-e642-4dbd-a55b-76f2150d70a4" providerId="ADAL" clId="{5A18B9A8-BAD9-4709-854B-A727FAF5CE18}" dt="2026-06-04T12:46:39.935" v="2160" actId="1076"/>
          <ac:spMkLst>
            <pc:docMk/>
            <pc:sldMk cId="3025787196" sldId="270"/>
            <ac:spMk id="10" creationId="{5EE2BE8C-419B-2A46-8EDA-A86E9C8B8FE3}"/>
          </ac:spMkLst>
        </pc:spChg>
        <pc:spChg chg="mod">
          <ac:chgData name="AH" userId="db278859-e642-4dbd-a55b-76f2150d70a4" providerId="ADAL" clId="{5A18B9A8-BAD9-4709-854B-A727FAF5CE18}" dt="2026-06-04T12:47:58.571" v="2201" actId="6549"/>
          <ac:spMkLst>
            <pc:docMk/>
            <pc:sldMk cId="3025787196" sldId="270"/>
            <ac:spMk id="11" creationId="{B9AF04A5-0106-A2CC-DF1C-651DA4C58337}"/>
          </ac:spMkLst>
        </pc:spChg>
        <pc:spChg chg="add mod">
          <ac:chgData name="AH" userId="db278859-e642-4dbd-a55b-76f2150d70a4" providerId="ADAL" clId="{5A18B9A8-BAD9-4709-854B-A727FAF5CE18}" dt="2026-06-04T12:46:30.713" v="2159" actId="1076"/>
          <ac:spMkLst>
            <pc:docMk/>
            <pc:sldMk cId="3025787196" sldId="270"/>
            <ac:spMk id="13" creationId="{8DA5034B-BDC1-0E43-FF56-CEF751B91EAB}"/>
          </ac:spMkLst>
        </pc:spChg>
        <pc:spChg chg="mod">
          <ac:chgData name="AH" userId="db278859-e642-4dbd-a55b-76f2150d70a4" providerId="ADAL" clId="{5A18B9A8-BAD9-4709-854B-A727FAF5CE18}" dt="2026-06-04T12:46:02.789" v="2154" actId="1076"/>
          <ac:spMkLst>
            <pc:docMk/>
            <pc:sldMk cId="3025787196" sldId="270"/>
            <ac:spMk id="14" creationId="{AC1791A5-5E9A-003C-FCDA-056A7E6702B7}"/>
          </ac:spMkLst>
        </pc:spChg>
        <pc:spChg chg="mod">
          <ac:chgData name="AH" userId="db278859-e642-4dbd-a55b-76f2150d70a4" providerId="ADAL" clId="{5A18B9A8-BAD9-4709-854B-A727FAF5CE18}" dt="2026-06-04T12:46:02.789" v="2154" actId="1076"/>
          <ac:spMkLst>
            <pc:docMk/>
            <pc:sldMk cId="3025787196" sldId="270"/>
            <ac:spMk id="15" creationId="{F1A46984-4E58-BD33-0CC2-C9ADACD17ED6}"/>
          </ac:spMkLst>
        </pc:spChg>
        <pc:spChg chg="mod">
          <ac:chgData name="AH" userId="db278859-e642-4dbd-a55b-76f2150d70a4" providerId="ADAL" clId="{5A18B9A8-BAD9-4709-854B-A727FAF5CE18}" dt="2026-06-04T12:46:43.439" v="2161" actId="1076"/>
          <ac:spMkLst>
            <pc:docMk/>
            <pc:sldMk cId="3025787196" sldId="270"/>
            <ac:spMk id="16" creationId="{797C206F-86D8-4658-A254-C1DBF07A9893}"/>
          </ac:spMkLst>
        </pc:spChg>
        <pc:spChg chg="mod">
          <ac:chgData name="AH" userId="db278859-e642-4dbd-a55b-76f2150d70a4" providerId="ADAL" clId="{5A18B9A8-BAD9-4709-854B-A727FAF5CE18}" dt="2026-06-04T12:48:04.244" v="2203" actId="20577"/>
          <ac:spMkLst>
            <pc:docMk/>
            <pc:sldMk cId="3025787196" sldId="270"/>
            <ac:spMk id="17" creationId="{1C21156F-1557-6CF6-1884-C866C2D07FC4}"/>
          </ac:spMkLst>
        </pc:spChg>
        <pc:spChg chg="mod">
          <ac:chgData name="AH" userId="db278859-e642-4dbd-a55b-76f2150d70a4" providerId="ADAL" clId="{5A18B9A8-BAD9-4709-854B-A727FAF5CE18}" dt="2026-06-04T12:46:02.789" v="2154" actId="1076"/>
          <ac:spMkLst>
            <pc:docMk/>
            <pc:sldMk cId="3025787196" sldId="270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6-04T12:45:51.287" v="2153" actId="1076"/>
          <ac:spMkLst>
            <pc:docMk/>
            <pc:sldMk cId="3025787196" sldId="270"/>
            <ac:spMk id="20" creationId="{2B3E284E-8797-1F35-1796-0F8925751B7B}"/>
          </ac:spMkLst>
        </pc:spChg>
        <pc:spChg chg="mod">
          <ac:chgData name="AH" userId="db278859-e642-4dbd-a55b-76f2150d70a4" providerId="ADAL" clId="{5A18B9A8-BAD9-4709-854B-A727FAF5CE18}" dt="2026-06-04T12:45:51.287" v="2153" actId="1076"/>
          <ac:spMkLst>
            <pc:docMk/>
            <pc:sldMk cId="3025787196" sldId="270"/>
            <ac:spMk id="21" creationId="{48C238A7-38C9-9C27-939B-9063AD9618FF}"/>
          </ac:spMkLst>
        </pc:spChg>
        <pc:spChg chg="mod">
          <ac:chgData name="AH" userId="db278859-e642-4dbd-a55b-76f2150d70a4" providerId="ADAL" clId="{5A18B9A8-BAD9-4709-854B-A727FAF5CE18}" dt="2026-06-04T12:48:13.396" v="2209" actId="20577"/>
          <ac:spMkLst>
            <pc:docMk/>
            <pc:sldMk cId="3025787196" sldId="270"/>
            <ac:spMk id="22" creationId="{99C4CA5B-D4E3-F500-768F-4277B96A0442}"/>
          </ac:spMkLst>
        </pc:spChg>
        <pc:spChg chg="add mod">
          <ac:chgData name="AH" userId="db278859-e642-4dbd-a55b-76f2150d70a4" providerId="ADAL" clId="{5A18B9A8-BAD9-4709-854B-A727FAF5CE18}" dt="2026-06-04T12:47:01.499" v="2189" actId="20577"/>
          <ac:spMkLst>
            <pc:docMk/>
            <pc:sldMk cId="3025787196" sldId="270"/>
            <ac:spMk id="23" creationId="{D0D6315E-68BC-F685-32A2-2BD566F281DD}"/>
          </ac:spMkLst>
        </pc:spChg>
        <pc:spChg chg="add mod">
          <ac:chgData name="AH" userId="db278859-e642-4dbd-a55b-76f2150d70a4" providerId="ADAL" clId="{5A18B9A8-BAD9-4709-854B-A727FAF5CE18}" dt="2026-06-04T12:46:02.789" v="2154" actId="1076"/>
          <ac:spMkLst>
            <pc:docMk/>
            <pc:sldMk cId="3025787196" sldId="270"/>
            <ac:spMk id="24" creationId="{B1C933F6-F71A-4A1B-8092-0461CCFD6633}"/>
          </ac:spMkLst>
        </pc:spChg>
        <pc:spChg chg="mod">
          <ac:chgData name="AH" userId="db278859-e642-4dbd-a55b-76f2150d70a4" providerId="ADAL" clId="{5A18B9A8-BAD9-4709-854B-A727FAF5CE18}" dt="2026-06-04T12:45:51.287" v="2153" actId="1076"/>
          <ac:spMkLst>
            <pc:docMk/>
            <pc:sldMk cId="3025787196" sldId="270"/>
            <ac:spMk id="25" creationId="{3C3E53CA-AB55-887F-7BA3-D76D4BAC402C}"/>
          </ac:spMkLst>
        </pc:spChg>
        <pc:spChg chg="mod">
          <ac:chgData name="AH" userId="db278859-e642-4dbd-a55b-76f2150d70a4" providerId="ADAL" clId="{5A18B9A8-BAD9-4709-854B-A727FAF5CE18}" dt="2026-06-04T12:45:43.928" v="2152" actId="1076"/>
          <ac:spMkLst>
            <pc:docMk/>
            <pc:sldMk cId="3025787196" sldId="270"/>
            <ac:spMk id="26" creationId="{B1B31C8A-FF9D-BDD8-5A28-406207A79213}"/>
          </ac:spMkLst>
        </pc:spChg>
        <pc:spChg chg="mod">
          <ac:chgData name="AH" userId="db278859-e642-4dbd-a55b-76f2150d70a4" providerId="ADAL" clId="{5A18B9A8-BAD9-4709-854B-A727FAF5CE18}" dt="2026-06-04T12:45:43.928" v="2152" actId="1076"/>
          <ac:spMkLst>
            <pc:docMk/>
            <pc:sldMk cId="3025787196" sldId="270"/>
            <ac:spMk id="27" creationId="{3042BE01-8E34-E3DD-B3D9-B44E8E16F9BE}"/>
          </ac:spMkLst>
        </pc:spChg>
        <pc:spChg chg="mod">
          <ac:chgData name="AH" userId="db278859-e642-4dbd-a55b-76f2150d70a4" providerId="ADAL" clId="{5A18B9A8-BAD9-4709-854B-A727FAF5CE18}" dt="2026-06-04T12:48:19.575" v="2213" actId="20577"/>
          <ac:spMkLst>
            <pc:docMk/>
            <pc:sldMk cId="3025787196" sldId="270"/>
            <ac:spMk id="28" creationId="{70047D24-4D53-A244-6056-83CF5C57E926}"/>
          </ac:spMkLst>
        </pc:spChg>
        <pc:spChg chg="mod">
          <ac:chgData name="AH" userId="db278859-e642-4dbd-a55b-76f2150d70a4" providerId="ADAL" clId="{5A18B9A8-BAD9-4709-854B-A727FAF5CE18}" dt="2026-06-04T12:45:43.928" v="2152" actId="1076"/>
          <ac:spMkLst>
            <pc:docMk/>
            <pc:sldMk cId="3025787196" sldId="270"/>
            <ac:spMk id="29" creationId="{5F3D258B-EF0C-92D5-7E14-E0EB0A4889FC}"/>
          </ac:spMkLst>
        </pc:spChg>
        <pc:spChg chg="mod">
          <ac:chgData name="AH" userId="db278859-e642-4dbd-a55b-76f2150d70a4" providerId="ADAL" clId="{5A18B9A8-BAD9-4709-854B-A727FAF5CE18}" dt="2026-06-03T15:23:58.744" v="443" actId="1076"/>
          <ac:spMkLst>
            <pc:docMk/>
            <pc:sldMk cId="3025787196" sldId="270"/>
            <ac:spMk id="30" creationId="{716A9553-BD5D-B97E-B24D-8DC17A0E7303}"/>
          </ac:spMkLst>
        </pc:spChg>
        <pc:spChg chg="mod">
          <ac:chgData name="AH" userId="db278859-e642-4dbd-a55b-76f2150d70a4" providerId="ADAL" clId="{5A18B9A8-BAD9-4709-854B-A727FAF5CE18}" dt="2026-06-03T15:23:58.744" v="443" actId="1076"/>
          <ac:spMkLst>
            <pc:docMk/>
            <pc:sldMk cId="3025787196" sldId="270"/>
            <ac:spMk id="31" creationId="{9D7E4562-5D9B-2009-0AC7-7EC06852B4FE}"/>
          </ac:spMkLst>
        </pc:spChg>
        <pc:spChg chg="mod">
          <ac:chgData name="AH" userId="db278859-e642-4dbd-a55b-76f2150d70a4" providerId="ADAL" clId="{5A18B9A8-BAD9-4709-854B-A727FAF5CE18}" dt="2026-06-04T12:48:23.225" v="2215" actId="20577"/>
          <ac:spMkLst>
            <pc:docMk/>
            <pc:sldMk cId="3025787196" sldId="270"/>
            <ac:spMk id="32" creationId="{FF6BBCA6-F313-DDD8-5169-6DA102667442}"/>
          </ac:spMkLst>
        </pc:spChg>
        <pc:spChg chg="mod">
          <ac:chgData name="AH" userId="db278859-e642-4dbd-a55b-76f2150d70a4" providerId="ADAL" clId="{5A18B9A8-BAD9-4709-854B-A727FAF5CE18}" dt="2026-06-03T15:20:31.665" v="224" actId="1076"/>
          <ac:spMkLst>
            <pc:docMk/>
            <pc:sldMk cId="3025787196" sldId="270"/>
            <ac:spMk id="33" creationId="{DF1DC605-C7FA-691B-BD01-BC37A8264738}"/>
          </ac:spMkLst>
        </pc:spChg>
        <pc:spChg chg="add mod">
          <ac:chgData name="AH" userId="db278859-e642-4dbd-a55b-76f2150d70a4" providerId="ADAL" clId="{5A18B9A8-BAD9-4709-854B-A727FAF5CE18}" dt="2026-06-04T12:47:47.942" v="2197" actId="20577"/>
          <ac:spMkLst>
            <pc:docMk/>
            <pc:sldMk cId="3025787196" sldId="270"/>
            <ac:spMk id="34" creationId="{8263E149-FD54-0DEC-A855-6879173C88A2}"/>
          </ac:spMkLst>
        </pc:spChg>
        <pc:spChg chg="mod">
          <ac:chgData name="AH" userId="db278859-e642-4dbd-a55b-76f2150d70a4" providerId="ADAL" clId="{5A18B9A8-BAD9-4709-854B-A727FAF5CE18}" dt="2026-06-03T15:23:58.744" v="443" actId="1076"/>
          <ac:spMkLst>
            <pc:docMk/>
            <pc:sldMk cId="3025787196" sldId="270"/>
            <ac:spMk id="35" creationId="{14BA5D7D-8D3A-7B3F-C6D1-08BDAE092EFF}"/>
          </ac:spMkLst>
        </pc:spChg>
        <pc:spChg chg="mod">
          <ac:chgData name="AH" userId="db278859-e642-4dbd-a55b-76f2150d70a4" providerId="ADAL" clId="{5A18B9A8-BAD9-4709-854B-A727FAF5CE18}" dt="2026-06-03T15:24:36.508" v="449" actId="1076"/>
          <ac:spMkLst>
            <pc:docMk/>
            <pc:sldMk cId="3025787196" sldId="270"/>
            <ac:spMk id="46" creationId="{58149A40-D44C-2B8C-10C6-F772D8E30C0A}"/>
          </ac:spMkLst>
        </pc:spChg>
        <pc:spChg chg="mod">
          <ac:chgData name="AH" userId="db278859-e642-4dbd-a55b-76f2150d70a4" providerId="ADAL" clId="{5A18B9A8-BAD9-4709-854B-A727FAF5CE18}" dt="2026-06-03T15:24:41.032" v="450" actId="1076"/>
          <ac:spMkLst>
            <pc:docMk/>
            <pc:sldMk cId="3025787196" sldId="270"/>
            <ac:spMk id="47" creationId="{60FBD8DD-A7FB-79CD-66AF-72B96287A2ED}"/>
          </ac:spMkLst>
        </pc:spChg>
        <pc:spChg chg="mod">
          <ac:chgData name="AH" userId="db278859-e642-4dbd-a55b-76f2150d70a4" providerId="ADAL" clId="{5A18B9A8-BAD9-4709-854B-A727FAF5CE18}" dt="2026-06-03T15:25:52.363" v="457" actId="6549"/>
          <ac:spMkLst>
            <pc:docMk/>
            <pc:sldMk cId="3025787196" sldId="270"/>
            <ac:spMk id="48" creationId="{9965ABC3-5F34-55DD-F554-4B354354745F}"/>
          </ac:spMkLst>
        </pc:spChg>
        <pc:picChg chg="add mod">
          <ac:chgData name="AH" userId="db278859-e642-4dbd-a55b-76f2150d70a4" providerId="ADAL" clId="{5A18B9A8-BAD9-4709-854B-A727FAF5CE18}" dt="2026-06-03T15:20:25.712" v="223" actId="1076"/>
          <ac:picMkLst>
            <pc:docMk/>
            <pc:sldMk cId="3025787196" sldId="270"/>
            <ac:picMk id="12" creationId="{FD513508-BD8E-A5B6-F356-28DD71B2520E}"/>
          </ac:picMkLst>
        </pc:picChg>
        <pc:picChg chg="mod">
          <ac:chgData name="AH" userId="db278859-e642-4dbd-a55b-76f2150d70a4" providerId="ADAL" clId="{5A18B9A8-BAD9-4709-854B-A727FAF5CE18}" dt="2026-06-04T12:46:02.789" v="2154" actId="1076"/>
          <ac:picMkLst>
            <pc:docMk/>
            <pc:sldMk cId="3025787196" sldId="270"/>
            <ac:picMk id="18" creationId="{96ABF0AA-7130-8450-D2CB-6E60784447F9}"/>
          </ac:picMkLst>
        </pc:picChg>
        <pc:picChg chg="add mod">
          <ac:chgData name="AH" userId="db278859-e642-4dbd-a55b-76f2150d70a4" providerId="ADAL" clId="{5A18B9A8-BAD9-4709-854B-A727FAF5CE18}" dt="2026-06-04T12:47:37.398" v="2192" actId="1076"/>
          <ac:picMkLst>
            <pc:docMk/>
            <pc:sldMk cId="3025787196" sldId="270"/>
            <ac:picMk id="36" creationId="{355E4C4A-CAFC-B5E6-458B-129A6C325402}"/>
          </ac:picMkLst>
        </pc:picChg>
        <pc:picChg chg="mod">
          <ac:chgData name="AH" userId="db278859-e642-4dbd-a55b-76f2150d70a4" providerId="ADAL" clId="{5A18B9A8-BAD9-4709-854B-A727FAF5CE18}" dt="2026-06-04T12:45:51.287" v="2153" actId="1076"/>
          <ac:picMkLst>
            <pc:docMk/>
            <pc:sldMk cId="3025787196" sldId="270"/>
            <ac:picMk id="39" creationId="{51F08695-3DFC-9DE3-3604-7B74384CEDBE}"/>
          </ac:picMkLst>
        </pc:picChg>
        <pc:picChg chg="mod">
          <ac:chgData name="AH" userId="db278859-e642-4dbd-a55b-76f2150d70a4" providerId="ADAL" clId="{5A18B9A8-BAD9-4709-854B-A727FAF5CE18}" dt="2026-06-03T15:23:58.744" v="443" actId="1076"/>
          <ac:picMkLst>
            <pc:docMk/>
            <pc:sldMk cId="3025787196" sldId="270"/>
            <ac:picMk id="44" creationId="{6F014748-0072-FAE2-0540-9A494F0AC5C6}"/>
          </ac:picMkLst>
        </pc:picChg>
      </pc:sldChg>
      <pc:sldChg chg="modSp mod">
        <pc:chgData name="AH" userId="db278859-e642-4dbd-a55b-76f2150d70a4" providerId="ADAL" clId="{5A18B9A8-BAD9-4709-854B-A727FAF5CE18}" dt="2026-06-05T09:17:46.769" v="2508" actId="20577"/>
        <pc:sldMkLst>
          <pc:docMk/>
          <pc:sldMk cId="2737732890" sldId="777"/>
        </pc:sldMkLst>
        <pc:spChg chg="mod">
          <ac:chgData name="AH" userId="db278859-e642-4dbd-a55b-76f2150d70a4" providerId="ADAL" clId="{5A18B9A8-BAD9-4709-854B-A727FAF5CE18}" dt="2026-06-04T13:21:41.538" v="2474" actId="20577"/>
          <ac:spMkLst>
            <pc:docMk/>
            <pc:sldMk cId="2737732890" sldId="777"/>
            <ac:spMk id="2" creationId="{4912416D-5FFC-B224-A271-8078853CBE94}"/>
          </ac:spMkLst>
        </pc:spChg>
        <pc:spChg chg="mod">
          <ac:chgData name="AH" userId="db278859-e642-4dbd-a55b-76f2150d70a4" providerId="ADAL" clId="{5A18B9A8-BAD9-4709-854B-A727FAF5CE18}" dt="2026-06-03T15:17:11.276" v="135" actId="1076"/>
          <ac:spMkLst>
            <pc:docMk/>
            <pc:sldMk cId="2737732890" sldId="777"/>
            <ac:spMk id="4" creationId="{DF3F863D-14BF-451A-3DB9-9C500E93F07A}"/>
          </ac:spMkLst>
        </pc:spChg>
        <pc:spChg chg="mod">
          <ac:chgData name="AH" userId="db278859-e642-4dbd-a55b-76f2150d70a4" providerId="ADAL" clId="{5A18B9A8-BAD9-4709-854B-A727FAF5CE18}" dt="2026-06-05T09:17:46.769" v="2508" actId="20577"/>
          <ac:spMkLst>
            <pc:docMk/>
            <pc:sldMk cId="2737732890" sldId="777"/>
            <ac:spMk id="5" creationId="{00000000-0000-0000-0000-000000000000}"/>
          </ac:spMkLst>
        </pc:spChg>
      </pc:sldChg>
      <pc:sldChg chg="ord">
        <pc:chgData name="AH" userId="db278859-e642-4dbd-a55b-76f2150d70a4" providerId="ADAL" clId="{5A18B9A8-BAD9-4709-854B-A727FAF5CE18}" dt="2026-06-03T15:49:13.481" v="2139"/>
        <pc:sldMkLst>
          <pc:docMk/>
          <pc:sldMk cId="0" sldId="778"/>
        </pc:sldMkLst>
      </pc:sldChg>
      <pc:sldChg chg="addSp delSp modSp add mod">
        <pc:chgData name="AH" userId="db278859-e642-4dbd-a55b-76f2150d70a4" providerId="ADAL" clId="{5A18B9A8-BAD9-4709-854B-A727FAF5CE18}" dt="2026-06-04T16:47:45.216" v="2489" actId="6549"/>
        <pc:sldMkLst>
          <pc:docMk/>
          <pc:sldMk cId="0" sldId="780"/>
        </pc:sldMkLst>
        <pc:spChg chg="mod">
          <ac:chgData name="AH" userId="db278859-e642-4dbd-a55b-76f2150d70a4" providerId="ADAL" clId="{5A18B9A8-BAD9-4709-854B-A727FAF5CE18}" dt="2026-06-04T16:47:45.216" v="2489" actId="6549"/>
          <ac:spMkLst>
            <pc:docMk/>
            <pc:sldMk cId="0" sldId="780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1:15.430" v="783" actId="207"/>
          <ac:spMkLst>
            <pc:docMk/>
            <pc:sldMk cId="0" sldId="780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2:02.824" v="789" actId="207"/>
          <ac:spMkLst>
            <pc:docMk/>
            <pc:sldMk cId="0" sldId="780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1:15.430" v="783" actId="207"/>
          <ac:spMkLst>
            <pc:docMk/>
            <pc:sldMk cId="0" sldId="780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1:15.430" v="783" actId="207"/>
          <ac:spMkLst>
            <pc:docMk/>
            <pc:sldMk cId="0" sldId="780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1:15.430" v="783" actId="207"/>
          <ac:spMkLst>
            <pc:docMk/>
            <pc:sldMk cId="0" sldId="780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1:54.716" v="788" actId="207"/>
          <ac:spMkLst>
            <pc:docMk/>
            <pc:sldMk cId="0" sldId="780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1:15.430" v="783" actId="207"/>
          <ac:spMkLst>
            <pc:docMk/>
            <pc:sldMk cId="0" sldId="780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1:15.430" v="783" actId="207"/>
          <ac:spMkLst>
            <pc:docMk/>
            <pc:sldMk cId="0" sldId="780"/>
            <ac:spMk id="1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0:46.129" v="778" actId="1076"/>
          <ac:spMkLst>
            <pc:docMk/>
            <pc:sldMk cId="0" sldId="780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2:07.801" v="790" actId="207"/>
          <ac:spMkLst>
            <pc:docMk/>
            <pc:sldMk cId="0" sldId="780"/>
            <ac:spMk id="1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2:42.508" v="797" actId="207"/>
          <ac:spMkLst>
            <pc:docMk/>
            <pc:sldMk cId="0" sldId="780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0:46.129" v="778" actId="1076"/>
          <ac:spMkLst>
            <pc:docMk/>
            <pc:sldMk cId="0" sldId="780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1:46.501" v="787" actId="207"/>
          <ac:spMkLst>
            <pc:docMk/>
            <pc:sldMk cId="0" sldId="780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0:46.129" v="778" actId="1076"/>
          <ac:spMkLst>
            <pc:docMk/>
            <pc:sldMk cId="0" sldId="780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0:46.129" v="778" actId="1076"/>
          <ac:spMkLst>
            <pc:docMk/>
            <pc:sldMk cId="0" sldId="780"/>
            <ac:spMk id="2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31:15.430" v="783" actId="207"/>
          <ac:spMkLst>
            <pc:docMk/>
            <pc:sldMk cId="0" sldId="780"/>
            <ac:spMk id="21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6-03T15:29:58.149" v="768" actId="167"/>
          <ac:spMkLst>
            <pc:docMk/>
            <pc:sldMk cId="0" sldId="780"/>
            <ac:spMk id="24" creationId="{624FBDE1-9589-F6D6-F8CB-01632D224D43}"/>
          </ac:spMkLst>
        </pc:spChg>
        <pc:spChg chg="add mod">
          <ac:chgData name="AH" userId="db278859-e642-4dbd-a55b-76f2150d70a4" providerId="ADAL" clId="{5A18B9A8-BAD9-4709-854B-A727FAF5CE18}" dt="2026-06-03T15:31:02.033" v="781"/>
          <ac:spMkLst>
            <pc:docMk/>
            <pc:sldMk cId="0" sldId="780"/>
            <ac:spMk id="25" creationId="{7969E1EB-28C6-9172-9760-1EB46BAEA1CF}"/>
          </ac:spMkLst>
        </pc:spChg>
        <pc:spChg chg="add mod">
          <ac:chgData name="AH" userId="db278859-e642-4dbd-a55b-76f2150d70a4" providerId="ADAL" clId="{5A18B9A8-BAD9-4709-854B-A727FAF5CE18}" dt="2026-06-03T15:32:58.038" v="799" actId="1076"/>
          <ac:spMkLst>
            <pc:docMk/>
            <pc:sldMk cId="0" sldId="780"/>
            <ac:spMk id="29" creationId="{4DB2B84E-0891-D2E5-E377-D84BA2BC4E5D}"/>
          </ac:spMkLst>
        </pc:spChg>
      </pc:sldChg>
      <pc:sldChg chg="add del">
        <pc:chgData name="AH" userId="db278859-e642-4dbd-a55b-76f2150d70a4" providerId="ADAL" clId="{5A18B9A8-BAD9-4709-854B-A727FAF5CE18}" dt="2026-06-04T10:48:51.443" v="2143" actId="47"/>
        <pc:sldMkLst>
          <pc:docMk/>
          <pc:sldMk cId="0" sldId="783"/>
        </pc:sldMkLst>
      </pc:sldChg>
      <pc:sldChg chg="modSp add mod">
        <pc:chgData name="AH" userId="db278859-e642-4dbd-a55b-76f2150d70a4" providerId="ADAL" clId="{5A18B9A8-BAD9-4709-854B-A727FAF5CE18}" dt="2026-06-03T15:29:03.411" v="760" actId="20577"/>
        <pc:sldMkLst>
          <pc:docMk/>
          <pc:sldMk cId="0" sldId="785"/>
        </pc:sldMkLst>
        <pc:spChg chg="mod">
          <ac:chgData name="AH" userId="db278859-e642-4dbd-a55b-76f2150d70a4" providerId="ADAL" clId="{5A18B9A8-BAD9-4709-854B-A727FAF5CE18}" dt="2026-06-03T15:27:13.988" v="471" actId="20577"/>
          <ac:spMkLst>
            <pc:docMk/>
            <pc:sldMk cId="0" sldId="785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28:55.188" v="756" actId="6549"/>
          <ac:spMkLst>
            <pc:docMk/>
            <pc:sldMk cId="0" sldId="785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28:59.074" v="759" actId="6549"/>
          <ac:spMkLst>
            <pc:docMk/>
            <pc:sldMk cId="0" sldId="785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29:03.411" v="760" actId="20577"/>
          <ac:spMkLst>
            <pc:docMk/>
            <pc:sldMk cId="0" sldId="785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3T15:27:01.151" v="463" actId="20577"/>
          <ac:spMkLst>
            <pc:docMk/>
            <pc:sldMk cId="0" sldId="785"/>
            <ac:spMk id="24" creationId="{EEBF3CD2-14F2-3E0E-7466-2DF780E433E8}"/>
          </ac:spMkLst>
        </pc:spChg>
      </pc:sldChg>
      <pc:sldChg chg="addSp delSp modSp add mod setBg">
        <pc:chgData name="AH" userId="db278859-e642-4dbd-a55b-76f2150d70a4" providerId="ADAL" clId="{5A18B9A8-BAD9-4709-854B-A727FAF5CE18}" dt="2026-06-04T10:55:52.798" v="2148" actId="403"/>
        <pc:sldMkLst>
          <pc:docMk/>
          <pc:sldMk cId="2668099884" sldId="786"/>
        </pc:sldMkLst>
        <pc:spChg chg="add mod">
          <ac:chgData name="AH" userId="db278859-e642-4dbd-a55b-76f2150d70a4" providerId="ADAL" clId="{5A18B9A8-BAD9-4709-854B-A727FAF5CE18}" dt="2026-06-03T15:33:48.100" v="841" actId="113"/>
          <ac:spMkLst>
            <pc:docMk/>
            <pc:sldMk cId="2668099884" sldId="786"/>
            <ac:spMk id="2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6-03T15:35:16.908" v="923" actId="1076"/>
          <ac:spMkLst>
            <pc:docMk/>
            <pc:sldMk cId="2668099884" sldId="786"/>
            <ac:spMk id="3" creationId="{E961FA8F-D0AA-CC4F-810C-4D17496F8D65}"/>
          </ac:spMkLst>
        </pc:spChg>
        <pc:spChg chg="mod">
          <ac:chgData name="AH" userId="db278859-e642-4dbd-a55b-76f2150d70a4" providerId="ADAL" clId="{5A18B9A8-BAD9-4709-854B-A727FAF5CE18}" dt="2026-06-03T15:33:19.231" v="834" actId="6549"/>
          <ac:spMkLst>
            <pc:docMk/>
            <pc:sldMk cId="2668099884" sldId="786"/>
            <ac:spMk id="4" creationId="{A712AFF9-E1DA-A95F-9D17-28CC426D958D}"/>
          </ac:spMkLst>
        </pc:spChg>
        <pc:spChg chg="mod">
          <ac:chgData name="AH" userId="db278859-e642-4dbd-a55b-76f2150d70a4" providerId="ADAL" clId="{5A18B9A8-BAD9-4709-854B-A727FAF5CE18}" dt="2026-06-03T15:35:52.270" v="929" actId="14100"/>
          <ac:spMkLst>
            <pc:docMk/>
            <pc:sldMk cId="2668099884" sldId="786"/>
            <ac:spMk id="6" creationId="{6AB7A65F-6690-A484-0DC6-617974822A5B}"/>
          </ac:spMkLst>
        </pc:spChg>
        <pc:spChg chg="mod">
          <ac:chgData name="AH" userId="db278859-e642-4dbd-a55b-76f2150d70a4" providerId="ADAL" clId="{5A18B9A8-BAD9-4709-854B-A727FAF5CE18}" dt="2026-06-03T15:36:09.774" v="933" actId="1076"/>
          <ac:spMkLst>
            <pc:docMk/>
            <pc:sldMk cId="2668099884" sldId="786"/>
            <ac:spMk id="7" creationId="{0310B1EC-7778-538D-5B9C-ECCB415847D2}"/>
          </ac:spMkLst>
        </pc:spChg>
        <pc:spChg chg="mod">
          <ac:chgData name="AH" userId="db278859-e642-4dbd-a55b-76f2150d70a4" providerId="ADAL" clId="{5A18B9A8-BAD9-4709-854B-A727FAF5CE18}" dt="2026-06-04T10:55:52.798" v="2148" actId="403"/>
          <ac:spMkLst>
            <pc:docMk/>
            <pc:sldMk cId="2668099884" sldId="786"/>
            <ac:spMk id="8" creationId="{B9B17F96-6BDE-1592-0E6C-FFA3D7E58DDF}"/>
          </ac:spMkLst>
        </pc:spChg>
        <pc:spChg chg="mod">
          <ac:chgData name="AH" userId="db278859-e642-4dbd-a55b-76f2150d70a4" providerId="ADAL" clId="{5A18B9A8-BAD9-4709-854B-A727FAF5CE18}" dt="2026-06-03T15:38:04.993" v="948" actId="2711"/>
          <ac:spMkLst>
            <pc:docMk/>
            <pc:sldMk cId="2668099884" sldId="786"/>
            <ac:spMk id="9" creationId="{98FEEFC1-F170-94D0-97E8-68CF16D6E898}"/>
          </ac:spMkLst>
        </pc:spChg>
        <pc:spChg chg="mod">
          <ac:chgData name="AH" userId="db278859-e642-4dbd-a55b-76f2150d70a4" providerId="ADAL" clId="{5A18B9A8-BAD9-4709-854B-A727FAF5CE18}" dt="2026-06-03T15:36:00.938" v="931" actId="1076"/>
          <ac:spMkLst>
            <pc:docMk/>
            <pc:sldMk cId="2668099884" sldId="786"/>
            <ac:spMk id="10" creationId="{9D92B3CD-DBED-9F8A-F3E3-11442CA19BDA}"/>
          </ac:spMkLst>
        </pc:spChg>
        <pc:spChg chg="mod">
          <ac:chgData name="AH" userId="db278859-e642-4dbd-a55b-76f2150d70a4" providerId="ADAL" clId="{5A18B9A8-BAD9-4709-854B-A727FAF5CE18}" dt="2026-06-03T15:38:04.993" v="948" actId="2711"/>
          <ac:spMkLst>
            <pc:docMk/>
            <pc:sldMk cId="2668099884" sldId="786"/>
            <ac:spMk id="11" creationId="{BD42CB10-1CB8-09EA-C85F-0E379BC7DF41}"/>
          </ac:spMkLst>
        </pc:spChg>
        <pc:spChg chg="mod">
          <ac:chgData name="AH" userId="db278859-e642-4dbd-a55b-76f2150d70a4" providerId="ADAL" clId="{5A18B9A8-BAD9-4709-854B-A727FAF5CE18}" dt="2026-06-03T15:38:04.993" v="948" actId="2711"/>
          <ac:spMkLst>
            <pc:docMk/>
            <pc:sldMk cId="2668099884" sldId="786"/>
            <ac:spMk id="12" creationId="{96731425-4B21-E0BA-7403-50CA8101D11F}"/>
          </ac:spMkLst>
        </pc:spChg>
        <pc:spChg chg="mod">
          <ac:chgData name="AH" userId="db278859-e642-4dbd-a55b-76f2150d70a4" providerId="ADAL" clId="{5A18B9A8-BAD9-4709-854B-A727FAF5CE18}" dt="2026-06-03T15:38:19.107" v="950" actId="1076"/>
          <ac:spMkLst>
            <pc:docMk/>
            <pc:sldMk cId="2668099884" sldId="786"/>
            <ac:spMk id="13" creationId="{39D37334-626B-036B-0710-120777B980F4}"/>
          </ac:spMkLst>
        </pc:spChg>
        <pc:spChg chg="add mod">
          <ac:chgData name="AH" userId="db278859-e642-4dbd-a55b-76f2150d70a4" providerId="ADAL" clId="{5A18B9A8-BAD9-4709-854B-A727FAF5CE18}" dt="2026-06-03T15:35:27.647" v="926" actId="1076"/>
          <ac:spMkLst>
            <pc:docMk/>
            <pc:sldMk cId="2668099884" sldId="786"/>
            <ac:spMk id="22" creationId="{5814E4F1-118D-2BCD-12D5-F81DA4C2DDD0}"/>
          </ac:spMkLst>
        </pc:spChg>
        <pc:spChg chg="add mod">
          <ac:chgData name="AH" userId="db278859-e642-4dbd-a55b-76f2150d70a4" providerId="ADAL" clId="{5A18B9A8-BAD9-4709-854B-A727FAF5CE18}" dt="2026-06-03T15:36:15.924" v="934" actId="207"/>
          <ac:spMkLst>
            <pc:docMk/>
            <pc:sldMk cId="2668099884" sldId="786"/>
            <ac:spMk id="23" creationId="{3D5C039E-829C-D181-F262-01FBF9A417C1}"/>
          </ac:spMkLst>
        </pc:spChg>
        <pc:spChg chg="add mod">
          <ac:chgData name="AH" userId="db278859-e642-4dbd-a55b-76f2150d70a4" providerId="ADAL" clId="{5A18B9A8-BAD9-4709-854B-A727FAF5CE18}" dt="2026-06-03T15:35:42.894" v="927"/>
          <ac:spMkLst>
            <pc:docMk/>
            <pc:sldMk cId="2668099884" sldId="786"/>
            <ac:spMk id="26" creationId="{F6CB9BB8-34F3-F168-23AA-678EB0BC7250}"/>
          </ac:spMkLst>
        </pc:spChg>
        <pc:spChg chg="add mod">
          <ac:chgData name="AH" userId="db278859-e642-4dbd-a55b-76f2150d70a4" providerId="ADAL" clId="{5A18B9A8-BAD9-4709-854B-A727FAF5CE18}" dt="2026-06-03T15:38:04.993" v="948" actId="2711"/>
          <ac:spMkLst>
            <pc:docMk/>
            <pc:sldMk cId="2668099884" sldId="786"/>
            <ac:spMk id="27" creationId="{6281431F-F4C5-9761-C864-5E754248454F}"/>
          </ac:spMkLst>
        </pc:spChg>
        <pc:spChg chg="add mod">
          <ac:chgData name="AH" userId="db278859-e642-4dbd-a55b-76f2150d70a4" providerId="ADAL" clId="{5A18B9A8-BAD9-4709-854B-A727FAF5CE18}" dt="2026-06-03T15:38:04.993" v="948" actId="2711"/>
          <ac:spMkLst>
            <pc:docMk/>
            <pc:sldMk cId="2668099884" sldId="786"/>
            <ac:spMk id="28" creationId="{1254A78A-4BE6-7648-64F0-02F8BE728E9E}"/>
          </ac:spMkLst>
        </pc:spChg>
        <pc:spChg chg="add mod">
          <ac:chgData name="AH" userId="db278859-e642-4dbd-a55b-76f2150d70a4" providerId="ADAL" clId="{5A18B9A8-BAD9-4709-854B-A727FAF5CE18}" dt="2026-06-03T15:38:11.217" v="949" actId="14100"/>
          <ac:spMkLst>
            <pc:docMk/>
            <pc:sldMk cId="2668099884" sldId="786"/>
            <ac:spMk id="31" creationId="{55893659-65CA-1796-6284-83F55E45B173}"/>
          </ac:spMkLst>
        </pc:spChg>
        <pc:spChg chg="add mod">
          <ac:chgData name="AH" userId="db278859-e642-4dbd-a55b-76f2150d70a4" providerId="ADAL" clId="{5A18B9A8-BAD9-4709-854B-A727FAF5CE18}" dt="2026-06-03T15:38:04.993" v="948" actId="2711"/>
          <ac:spMkLst>
            <pc:docMk/>
            <pc:sldMk cId="2668099884" sldId="786"/>
            <ac:spMk id="32" creationId="{F33AF8DA-C41B-414B-851E-84F753927C75}"/>
          </ac:spMkLst>
        </pc:spChg>
        <pc:spChg chg="add mod">
          <ac:chgData name="AH" userId="db278859-e642-4dbd-a55b-76f2150d70a4" providerId="ADAL" clId="{5A18B9A8-BAD9-4709-854B-A727FAF5CE18}" dt="2026-06-03T15:35:42.894" v="927"/>
          <ac:spMkLst>
            <pc:docMk/>
            <pc:sldMk cId="2668099884" sldId="786"/>
            <ac:spMk id="33" creationId="{CD300EC2-1BDC-28EF-B788-21E576A8E4B7}"/>
          </ac:spMkLst>
        </pc:spChg>
        <pc:spChg chg="add mod">
          <ac:chgData name="AH" userId="db278859-e642-4dbd-a55b-76f2150d70a4" providerId="ADAL" clId="{5A18B9A8-BAD9-4709-854B-A727FAF5CE18}" dt="2026-06-03T15:38:04.993" v="948" actId="2711"/>
          <ac:spMkLst>
            <pc:docMk/>
            <pc:sldMk cId="2668099884" sldId="786"/>
            <ac:spMk id="34" creationId="{105A25CB-5093-B7CB-2E19-598ED5843DD4}"/>
          </ac:spMkLst>
        </pc:spChg>
        <pc:spChg chg="add mod">
          <ac:chgData name="AH" userId="db278859-e642-4dbd-a55b-76f2150d70a4" providerId="ADAL" clId="{5A18B9A8-BAD9-4709-854B-A727FAF5CE18}" dt="2026-06-03T15:38:04.993" v="948" actId="2711"/>
          <ac:spMkLst>
            <pc:docMk/>
            <pc:sldMk cId="2668099884" sldId="786"/>
            <ac:spMk id="35" creationId="{350656A6-93EA-63A1-6AA0-0A242A0F7960}"/>
          </ac:spMkLst>
        </pc:spChg>
      </pc:sldChg>
      <pc:sldChg chg="addSp modSp add mod">
        <pc:chgData name="AH" userId="db278859-e642-4dbd-a55b-76f2150d70a4" providerId="ADAL" clId="{5A18B9A8-BAD9-4709-854B-A727FAF5CE18}" dt="2026-06-05T09:43:15.016" v="2515" actId="20577"/>
        <pc:sldMkLst>
          <pc:docMk/>
          <pc:sldMk cId="2181389599" sldId="787"/>
        </pc:sldMkLst>
        <pc:spChg chg="add 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2" creationId="{C68FDA03-DD8E-97C2-32F4-ACD15C39A349}"/>
          </ac:spMkLst>
        </pc:spChg>
        <pc:spChg chg="mod">
          <ac:chgData name="AH" userId="db278859-e642-4dbd-a55b-76f2150d70a4" providerId="ADAL" clId="{5A18B9A8-BAD9-4709-854B-A727FAF5CE18}" dt="2026-06-03T15:45:15.897" v="1543" actId="20577"/>
          <ac:spMkLst>
            <pc:docMk/>
            <pc:sldMk cId="2181389599" sldId="787"/>
            <ac:spMk id="3" creationId="{328E07A5-BFCB-5061-6148-EE4CDB5B8BD8}"/>
          </ac:spMkLst>
        </pc:spChg>
        <pc:spChg chg="add mod">
          <ac:chgData name="AH" userId="db278859-e642-4dbd-a55b-76f2150d70a4" providerId="ADAL" clId="{5A18B9A8-BAD9-4709-854B-A727FAF5CE18}" dt="2026-06-03T15:44:09.655" v="1434" actId="1076"/>
          <ac:spMkLst>
            <pc:docMk/>
            <pc:sldMk cId="2181389599" sldId="787"/>
            <ac:spMk id="4" creationId="{56918AE5-E186-37E5-158D-EE6ED22BEC78}"/>
          </ac:spMkLst>
        </pc:spChg>
        <pc:spChg chg="add 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5" creationId="{FD629C3E-AFA5-DA69-C5E8-01F85DE88206}"/>
          </ac:spMkLst>
        </pc:spChg>
        <pc:spChg chg="mod">
          <ac:chgData name="AH" userId="db278859-e642-4dbd-a55b-76f2150d70a4" providerId="ADAL" clId="{5A18B9A8-BAD9-4709-854B-A727FAF5CE18}" dt="2026-06-03T15:44:47.807" v="1539" actId="1076"/>
          <ac:spMkLst>
            <pc:docMk/>
            <pc:sldMk cId="2181389599" sldId="787"/>
            <ac:spMk id="6" creationId="{59503850-A6DC-4705-0AFE-F5C8BB7F3FF0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8" creationId="{C83C054F-5786-3697-7624-940996F4BC3B}"/>
          </ac:spMkLst>
        </pc:spChg>
        <pc:spChg chg="mod">
          <ac:chgData name="AH" userId="db278859-e642-4dbd-a55b-76f2150d70a4" providerId="ADAL" clId="{5A18B9A8-BAD9-4709-854B-A727FAF5CE18}" dt="2026-06-05T09:43:15.016" v="2515" actId="20577"/>
          <ac:spMkLst>
            <pc:docMk/>
            <pc:sldMk cId="2181389599" sldId="787"/>
            <ac:spMk id="10" creationId="{3BC20058-094B-1C64-4192-1D6C423378A4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13" creationId="{EFEB1A8A-3C6C-FE55-3B89-566D3CA1DFAC}"/>
          </ac:spMkLst>
        </pc:spChg>
        <pc:spChg chg="mod">
          <ac:chgData name="AH" userId="db278859-e642-4dbd-a55b-76f2150d70a4" providerId="ADAL" clId="{5A18B9A8-BAD9-4709-854B-A727FAF5CE18}" dt="2026-06-03T15:43:01.023" v="1256" actId="6549"/>
          <ac:spMkLst>
            <pc:docMk/>
            <pc:sldMk cId="2181389599" sldId="787"/>
            <ac:spMk id="14" creationId="{32B85731-2330-9A55-3238-1A7DEC1EF1B3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15" creationId="{1E94A5F8-102D-6DD0-3F80-4F23E88BED2A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16" creationId="{FCD1C5F8-076D-3E1F-4C83-3AACFD2BDB6E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17" creationId="{A48B5C3D-89AC-2060-B343-1A0FB0FE86C2}"/>
          </ac:spMkLst>
        </pc:spChg>
        <pc:spChg chg="mod">
          <ac:chgData name="AH" userId="db278859-e642-4dbd-a55b-76f2150d70a4" providerId="ADAL" clId="{5A18B9A8-BAD9-4709-854B-A727FAF5CE18}" dt="2026-06-03T15:43:22.667" v="1305" actId="20577"/>
          <ac:spMkLst>
            <pc:docMk/>
            <pc:sldMk cId="2181389599" sldId="787"/>
            <ac:spMk id="18" creationId="{AA939D4B-03AB-E447-FE9F-40E87B2F2448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19" creationId="{C50C490D-72E1-184D-1E23-3A17CA559BF6}"/>
          </ac:spMkLst>
        </pc:spChg>
        <pc:spChg chg="mod">
          <ac:chgData name="AH" userId="db278859-e642-4dbd-a55b-76f2150d70a4" providerId="ADAL" clId="{5A18B9A8-BAD9-4709-854B-A727FAF5CE18}" dt="2026-06-03T15:44:55.225" v="1540" actId="1076"/>
          <ac:spMkLst>
            <pc:docMk/>
            <pc:sldMk cId="2181389599" sldId="787"/>
            <ac:spMk id="20" creationId="{AB557413-EC16-0C56-D6EA-6EFB0A90064F}"/>
          </ac:spMkLst>
        </pc:spChg>
        <pc:spChg chg="mod">
          <ac:chgData name="AH" userId="db278859-e642-4dbd-a55b-76f2150d70a4" providerId="ADAL" clId="{5A18B9A8-BAD9-4709-854B-A727FAF5CE18}" dt="2026-06-03T15:43:51.499" v="1432" actId="20577"/>
          <ac:spMkLst>
            <pc:docMk/>
            <pc:sldMk cId="2181389599" sldId="787"/>
            <ac:spMk id="22" creationId="{93FE3D5F-5D16-FBB4-500D-D2A54244E8E6}"/>
          </ac:spMkLst>
        </pc:spChg>
        <pc:spChg chg="mod">
          <ac:chgData name="AH" userId="db278859-e642-4dbd-a55b-76f2150d70a4" providerId="ADAL" clId="{5A18B9A8-BAD9-4709-854B-A727FAF5CE18}" dt="2026-06-03T15:45:00.880" v="1541" actId="1076"/>
          <ac:spMkLst>
            <pc:docMk/>
            <pc:sldMk cId="2181389599" sldId="787"/>
            <ac:spMk id="23" creationId="{D5150CA8-1BC8-DBDC-F6E8-0B68E464467A}"/>
          </ac:spMkLst>
        </pc:spChg>
        <pc:spChg chg="add mod">
          <ac:chgData name="AH" userId="db278859-e642-4dbd-a55b-76f2150d70a4" providerId="ADAL" clId="{5A18B9A8-BAD9-4709-854B-A727FAF5CE18}" dt="2026-06-03T15:44:30.260" v="1537" actId="6549"/>
          <ac:spMkLst>
            <pc:docMk/>
            <pc:sldMk cId="2181389599" sldId="787"/>
            <ac:spMk id="25" creationId="{397C132D-6BC1-9FCB-1268-5608BD878074}"/>
          </ac:spMkLst>
        </pc:spChg>
      </pc:sldChg>
      <pc:sldChg chg="modSp add mod">
        <pc:chgData name="AH" userId="db278859-e642-4dbd-a55b-76f2150d70a4" providerId="ADAL" clId="{5A18B9A8-BAD9-4709-854B-A727FAF5CE18}" dt="2026-06-04T10:49:02.237" v="2146" actId="20577"/>
        <pc:sldMkLst>
          <pc:docMk/>
          <pc:sldMk cId="3576025312" sldId="794"/>
        </pc:sldMkLst>
        <pc:spChg chg="mod">
          <ac:chgData name="AH" userId="db278859-e642-4dbd-a55b-76f2150d70a4" providerId="ADAL" clId="{5A18B9A8-BAD9-4709-854B-A727FAF5CE18}" dt="2026-06-04T10:49:02.237" v="2146" actId="20577"/>
          <ac:spMkLst>
            <pc:docMk/>
            <pc:sldMk cId="3576025312" sldId="794"/>
            <ac:spMk id="3" creationId="{B3204182-37B5-6F54-7B57-226BE9CE1C0D}"/>
          </ac:spMkLst>
        </pc:spChg>
      </pc:sldChg>
      <pc:sldChg chg="modSp add mod">
        <pc:chgData name="AH" userId="db278859-e642-4dbd-a55b-76f2150d70a4" providerId="ADAL" clId="{5A18B9A8-BAD9-4709-854B-A727FAF5CE18}" dt="2026-06-04T12:52:17.050" v="2266" actId="6549"/>
        <pc:sldMkLst>
          <pc:docMk/>
          <pc:sldMk cId="1945620323" sldId="795"/>
        </pc:sldMkLst>
        <pc:spChg chg="mod">
          <ac:chgData name="AH" userId="db278859-e642-4dbd-a55b-76f2150d70a4" providerId="ADAL" clId="{5A18B9A8-BAD9-4709-854B-A727FAF5CE18}" dt="2026-06-04T12:52:12.827" v="2264" actId="6549"/>
          <ac:spMkLst>
            <pc:docMk/>
            <pc:sldMk cId="1945620323" sldId="795"/>
            <ac:spMk id="3" creationId="{DD3D9CFE-DB81-C534-EF46-FE5C7C20F34D}"/>
          </ac:spMkLst>
        </pc:spChg>
        <pc:spChg chg="mod">
          <ac:chgData name="AH" userId="db278859-e642-4dbd-a55b-76f2150d70a4" providerId="ADAL" clId="{5A18B9A8-BAD9-4709-854B-A727FAF5CE18}" dt="2026-06-04T12:52:17.050" v="2266" actId="6549"/>
          <ac:spMkLst>
            <pc:docMk/>
            <pc:sldMk cId="1945620323" sldId="795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2:52:03.925" v="2235" actId="20577"/>
          <ac:spMkLst>
            <pc:docMk/>
            <pc:sldMk cId="1945620323" sldId="795"/>
            <ac:spMk id="53" creationId="{E5A0FBE9-E91D-115F-E332-339C74517FC9}"/>
          </ac:spMkLst>
        </pc:spChg>
      </pc:sldChg>
      <pc:sldChg chg="modSp add mod">
        <pc:chgData name="AH" userId="db278859-e642-4dbd-a55b-76f2150d70a4" providerId="ADAL" clId="{5A18B9A8-BAD9-4709-854B-A727FAF5CE18}" dt="2026-06-04T13:13:37.152" v="2451" actId="1076"/>
        <pc:sldMkLst>
          <pc:docMk/>
          <pc:sldMk cId="0" sldId="796"/>
        </pc:sldMkLst>
        <pc:spChg chg="mod">
          <ac:chgData name="AH" userId="db278859-e642-4dbd-a55b-76f2150d70a4" providerId="ADAL" clId="{5A18B9A8-BAD9-4709-854B-A727FAF5CE18}" dt="2026-06-04T12:52:43.344" v="2283" actId="20577"/>
          <ac:spMkLst>
            <pc:docMk/>
            <pc:sldMk cId="0" sldId="796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6-04T13:13:37.152" v="2451" actId="1076"/>
          <ac:spMkLst>
            <pc:docMk/>
            <pc:sldMk cId="0" sldId="796"/>
            <ac:spMk id="10" creationId="{9BE416A8-43CD-BC09-F00E-EFE06FDDDA88}"/>
          </ac:spMkLst>
        </pc:spChg>
        <pc:spChg chg="mod">
          <ac:chgData name="AH" userId="db278859-e642-4dbd-a55b-76f2150d70a4" providerId="ADAL" clId="{5A18B9A8-BAD9-4709-854B-A727FAF5CE18}" dt="2026-06-04T12:57:53.641" v="2450" actId="20577"/>
          <ac:spMkLst>
            <pc:docMk/>
            <pc:sldMk cId="0" sldId="796"/>
            <ac:spMk id="11" creationId="{3E089D4A-825B-62DF-4802-70E9798928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794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A9A53-C55E-E621-A2B0-C3DB09926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190931-10B6-952A-4313-DA7F6CB55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A6DAF9-381F-24E2-3B89-BA08DCA203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E8CF2-D72A-AD20-2544-49BFDA1B01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779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75363-8AE2-81DC-3F4B-EE5DAF456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AE15C0-0C38-4A88-3492-B8B3DE0D3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2A761A-CF91-F3E1-D8F7-F0320906E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4CDEF-9887-2235-B5DF-0D8625349E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804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0CA13-99B0-D825-B841-5CEBA628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3999B3-C09A-235B-288E-0B80E5D29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08C1A-AE79-98C2-5242-807141C1A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BC0B5-DE53-1860-9AA4-62A41CBB8B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6791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34C35-9A48-2CBF-C604-C01B8A070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3DF336-4188-A59F-BA43-B3A7E3512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ABA989-404C-2356-6ED7-28FD713690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E928E-9FF9-C791-4260-167479E5AB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5577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2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237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785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FDE3-E62D-43EB-6297-50C1CD7D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DF3F863D-14BF-451A-3DB9-9C500E93F07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0DDB17B4-F1A2-90AB-493F-4069EC9AB3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65760" y="1993719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Building Teams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3FF07-52CB-058B-887D-5CBD4F974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 3">
            <a:extLst>
              <a:ext uri="{FF2B5EF4-FFF2-40B4-BE49-F238E27FC236}">
                <a16:creationId xmlns:a16="http://schemas.microsoft.com/office/drawing/2014/main" id="{4912416D-5FFC-B224-A271-8078853CBE94}"/>
              </a:ext>
            </a:extLst>
          </p:cNvPr>
          <p:cNvSpPr/>
          <p:nvPr/>
        </p:nvSpPr>
        <p:spPr>
          <a:xfrm>
            <a:off x="365760" y="3577753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1800" i="1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we are building teams and helping Animals     </a:t>
            </a:r>
          </a:p>
          <a:p>
            <a:endParaRPr lang="en-US" i="1" dirty="0">
              <a:solidFill>
                <a:srgbClr val="AFA9EC"/>
              </a:solidFill>
              <a:latin typeface="Arial" pitchFamily="34" charset="0"/>
              <a:cs typeface="Arial" pitchFamily="34" charset="-120"/>
            </a:endParaRPr>
          </a:p>
          <a:p>
            <a:r>
              <a:rPr lang="en-US" dirty="0">
                <a:solidFill>
                  <a:srgbClr val="000000"/>
                </a:solidFill>
              </a:rPr>
              <a:t>🐶  🐱  🐾  🐰  🦜  🐠  🐴</a:t>
            </a:r>
            <a:endParaRPr lang="en-US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3773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JOURNEY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lang="en-US" sz="11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up – check in and get our brains going!</a:t>
            </a:r>
            <a:endParaRPr lang="en-US" sz="120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36FA87D-08CF-79B2-FB92-3AE95B182AEB}"/>
              </a:ext>
            </a:extLst>
          </p:cNvPr>
          <p:cNvSpPr/>
          <p:nvPr/>
        </p:nvSpPr>
        <p:spPr>
          <a:xfrm>
            <a:off x="22860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EE2BE8C-419B-2A46-8EDA-A86E9C8B8FE3}"/>
              </a:ext>
            </a:extLst>
          </p:cNvPr>
          <p:cNvSpPr/>
          <p:nvPr/>
        </p:nvSpPr>
        <p:spPr>
          <a:xfrm>
            <a:off x="188432" y="2300697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9AF04A5-0106-A2CC-DF1C-651DA4C58337}"/>
              </a:ext>
            </a:extLst>
          </p:cNvPr>
          <p:cNvSpPr/>
          <p:nvPr/>
        </p:nvSpPr>
        <p:spPr>
          <a:xfrm>
            <a:off x="33832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0:30</a:t>
            </a:r>
            <a:endParaRPr lang="en-US" sz="110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C1791A5-5E9A-003C-FCDA-056A7E6702B7}"/>
              </a:ext>
            </a:extLst>
          </p:cNvPr>
          <p:cNvSpPr/>
          <p:nvPr/>
        </p:nvSpPr>
        <p:spPr>
          <a:xfrm>
            <a:off x="141732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 problems – real problems animals face</a:t>
            </a:r>
            <a:endParaRPr lang="en-US" sz="120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228600" y="3054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196596" y="304495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33832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0:40</a:t>
            </a:r>
            <a:endParaRPr lang="en-US" sz="1100" dirty="0"/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6ABF0AA-7130-8450-D2CB-6E6078444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3235017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141732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 – come up with ideas to help</a:t>
            </a:r>
            <a:endParaRPr lang="en-US" sz="1200" dirty="0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2B3E284E-8797-1F35-1796-0F8925751B7B}"/>
              </a:ext>
            </a:extLst>
          </p:cNvPr>
          <p:cNvSpPr/>
          <p:nvPr/>
        </p:nvSpPr>
        <p:spPr>
          <a:xfrm>
            <a:off x="4659195" y="794385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8C238A7-38C9-9C27-939B-9063AD9618FF}"/>
              </a:ext>
            </a:extLst>
          </p:cNvPr>
          <p:cNvSpPr/>
          <p:nvPr/>
        </p:nvSpPr>
        <p:spPr>
          <a:xfrm>
            <a:off x="4659195" y="794385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9C4CA5B-D4E3-F500-768F-4277B96A0442}"/>
              </a:ext>
            </a:extLst>
          </p:cNvPr>
          <p:cNvSpPr/>
          <p:nvPr/>
        </p:nvSpPr>
        <p:spPr>
          <a:xfrm>
            <a:off x="4768923" y="794385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0:55</a:t>
            </a:r>
            <a:endParaRPr lang="en-US" sz="1100" dirty="0"/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3C3E53CA-AB55-887F-7BA3-D76D4BAC402C}"/>
              </a:ext>
            </a:extLst>
          </p:cNvPr>
          <p:cNvSpPr/>
          <p:nvPr/>
        </p:nvSpPr>
        <p:spPr>
          <a:xfrm>
            <a:off x="5847915" y="794385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cs typeface="Arial" pitchFamily="34" charset="-120"/>
              </a:rPr>
              <a:t>Share back – tell the group your best idea</a:t>
            </a:r>
            <a:endParaRPr lang="en-US" sz="1200" dirty="0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4663440" y="1547622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4663440" y="1547622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4773168" y="154762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1:05</a:t>
            </a:r>
            <a:endParaRPr lang="en-US" sz="110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5852160" y="154762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0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lang="en-US" sz="120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4681728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4681728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4791456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1:15</a:t>
            </a:r>
            <a:endParaRPr lang="en-US" sz="1100" dirty="0"/>
          </a:p>
        </p:txBody>
      </p:sp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5870448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Badges –see which badges you earned today</a:t>
            </a:r>
            <a:endParaRPr lang="en-US" sz="1200" dirty="0"/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5524" y="958977"/>
            <a:ext cx="310896" cy="310896"/>
          </a:xfrm>
          <a:prstGeom prst="rect">
            <a:avLst/>
          </a:prstGeom>
        </p:spPr>
      </p:pic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873" y="2491740"/>
            <a:ext cx="310896" cy="310896"/>
          </a:xfrm>
          <a:prstGeom prst="rect">
            <a:avLst/>
          </a:prstGeom>
        </p:spPr>
      </p:pic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663440" y="3054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672584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81888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1:20</a:t>
            </a:r>
            <a:endParaRPr lang="en-US" sz="1100" dirty="0"/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D6B02CBC-D3E0-6C18-93ED-93E8420A38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8112" y="3218688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89788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Reflection &amp; Close</a:t>
            </a:r>
            <a:endParaRPr lang="en-US" sz="1200" dirty="0"/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  <p:sp>
        <p:nvSpPr>
          <p:cNvPr id="33" name="Shape 27">
            <a:extLst>
              <a:ext uri="{FF2B5EF4-FFF2-40B4-BE49-F238E27FC236}">
                <a16:creationId xmlns:a16="http://schemas.microsoft.com/office/drawing/2014/main" id="{DF1DC605-C7FA-691B-BD01-BC37A8264738}"/>
              </a:ext>
            </a:extLst>
          </p:cNvPr>
          <p:cNvSpPr/>
          <p:nvPr/>
        </p:nvSpPr>
        <p:spPr>
          <a:xfrm>
            <a:off x="863781" y="936607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4" descr="preencoded.png">
            <a:extLst>
              <a:ext uri="{FF2B5EF4-FFF2-40B4-BE49-F238E27FC236}">
                <a16:creationId xmlns:a16="http://schemas.microsoft.com/office/drawing/2014/main" id="{FD513508-BD8E-A5B6-F356-28DD71B252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209" y="936607"/>
            <a:ext cx="310896" cy="31089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1C933F6-F71A-4A1B-8092-0461CCFD6633}"/>
              </a:ext>
            </a:extLst>
          </p:cNvPr>
          <p:cNvSpPr txBox="1"/>
          <p:nvPr/>
        </p:nvSpPr>
        <p:spPr>
          <a:xfrm>
            <a:off x="804672" y="2449959"/>
            <a:ext cx="4924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🐾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AB94807A-D753-9C8C-87E2-47E5EC386A75}"/>
              </a:ext>
            </a:extLst>
          </p:cNvPr>
          <p:cNvSpPr/>
          <p:nvPr/>
        </p:nvSpPr>
        <p:spPr>
          <a:xfrm>
            <a:off x="18288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8DA5034B-BDC1-0E43-FF56-CEF751B91EAB}"/>
              </a:ext>
            </a:extLst>
          </p:cNvPr>
          <p:cNvSpPr/>
          <p:nvPr/>
        </p:nvSpPr>
        <p:spPr>
          <a:xfrm>
            <a:off x="182880" y="1527048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D0D6315E-68BC-F685-32A2-2BD566F281DD}"/>
              </a:ext>
            </a:extLst>
          </p:cNvPr>
          <p:cNvSpPr/>
          <p:nvPr/>
        </p:nvSpPr>
        <p:spPr>
          <a:xfrm>
            <a:off x="1371600" y="14581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cs typeface="Arial" pitchFamily="34" charset="-120"/>
              </a:rPr>
              <a:t>Lets build teams</a:t>
            </a:r>
            <a:endParaRPr lang="en-US" sz="1200" dirty="0"/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8263E149-FD54-0DEC-A855-6879173C88A2}"/>
              </a:ext>
            </a:extLst>
          </p:cNvPr>
          <p:cNvSpPr/>
          <p:nvPr/>
        </p:nvSpPr>
        <p:spPr>
          <a:xfrm>
            <a:off x="296853" y="1485247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0:10</a:t>
            </a:r>
            <a:endParaRPr lang="en-US" sz="1100" dirty="0"/>
          </a:p>
        </p:txBody>
      </p:sp>
      <p:pic>
        <p:nvPicPr>
          <p:cNvPr id="36" name="Image 5" descr="preencoded.png">
            <a:extLst>
              <a:ext uri="{FF2B5EF4-FFF2-40B4-BE49-F238E27FC236}">
                <a16:creationId xmlns:a16="http://schemas.microsoft.com/office/drawing/2014/main" id="{355E4C4A-CAFC-B5E6-458B-129A6C325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627360"/>
            <a:ext cx="310896" cy="3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8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EAE9A07-C9A0-C82A-B6C4-C5DF5C1ECD5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/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/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/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/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/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/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1"/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2"/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4"/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/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/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/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/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/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/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/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/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/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/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/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/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/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50"/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/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/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/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 54"/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/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/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/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58"/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59"/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60"/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/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62"/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8AB9C239-6798-6929-06F2-9745ED904D4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0">
            <a:extLst>
              <a:ext uri="{FF2B5EF4-FFF2-40B4-BE49-F238E27FC236}">
                <a16:creationId xmlns:a16="http://schemas.microsoft.com/office/drawing/2014/main" id="{0EE21AC7-E4C2-B1E9-4E30-C43799579F88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WELCOME BACK  —  </a:t>
            </a: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QUICK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CHECK-IN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8412480" cy="84124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9144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02920" y="1133856"/>
            <a:ext cx="402336" cy="40233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11155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05840" y="914400"/>
            <a:ext cx="7589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are you feeling today?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Show with your hands, thumbs up, down or sideways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1965960"/>
            <a:ext cx="8412480" cy="84124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65760" y="1965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2920" y="2185416"/>
            <a:ext cx="402336" cy="40233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02920" y="21671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005840" y="1965960"/>
            <a:ext cx="7589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What is your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favourite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animal?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Anyone can shout out no right or wrong answer!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65760" y="3017520"/>
            <a:ext cx="8412480" cy="84124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65760" y="301752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2920" y="3236976"/>
            <a:ext cx="402336" cy="40233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02920" y="32186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Q3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05840" y="3017520"/>
            <a:ext cx="7589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Can you think of one problem an animal may have?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Think about animals at home, in a shelter or in the wild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42">
            <a:extLst>
              <a:ext uri="{FF2B5EF4-FFF2-40B4-BE49-F238E27FC236}">
                <a16:creationId xmlns:a16="http://schemas.microsoft.com/office/drawing/2014/main" id="{EEBF3CD2-14F2-3E0E-7466-2DF780E433E8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D19C5-1BC4-0197-1886-EB8453BD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49FBEA0-7290-E186-8F03-CD98B4E62894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D3D9CFE-DB81-C534-EF46-FE5C7C20F34D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</a:rPr>
              <a:t>LETS BUILD TEAMS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 42">
            <a:extLst>
              <a:ext uri="{FF2B5EF4-FFF2-40B4-BE49-F238E27FC236}">
                <a16:creationId xmlns:a16="http://schemas.microsoft.com/office/drawing/2014/main" id="{E5A0FBE9-E91D-115F-E332-339C74517FC9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22960"/>
            <a:ext cx="8321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Today: before we tackle a challenge, we need to know who we are as a team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You've been assigned a team. But a team is just a list of names until you decide who you are together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This session: Lets build teams!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620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9BE416A8-43CD-BC09-F00E-EFE06FDDDA88}"/>
              </a:ext>
            </a:extLst>
          </p:cNvPr>
          <p:cNvSpPr/>
          <p:nvPr/>
        </p:nvSpPr>
        <p:spPr>
          <a:xfrm>
            <a:off x="0" y="9144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YOUR TEAMS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Your teams have been assigned. Today you make them real.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0"/>
          <p:cNvGraphicFramePr>
            <a:graphicFrameLocks noGrp="1"/>
          </p:cNvGraphicFramePr>
          <p:nvPr/>
        </p:nvGraphicFramePr>
        <p:xfrm>
          <a:off x="365760" y="1234440"/>
          <a:ext cx="8412480" cy="20574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TEAM NAME / LOGO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 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charset="0"/>
                          <a:ea typeface="Arial" charset="0"/>
                          <a:cs typeface="Arial" charset="0"/>
                        </a:rPr>
                        <a:t>Add (based on group size)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latin typeface="Arial" charset="0"/>
                          <a:ea typeface="Arial" charset="0"/>
                          <a:cs typeface="Arial" charset="0"/>
                        </a:rPr>
                        <a:t>Add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 B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C8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latin typeface="Arial" charset="0"/>
                          <a:ea typeface="Arial" charset="0"/>
                          <a:cs typeface="Arial" charset="0"/>
                        </a:rPr>
                        <a:t>Add (based on group size)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Add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 C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charset="0"/>
                          <a:ea typeface="Arial" charset="0"/>
                          <a:cs typeface="Arial" charset="0"/>
                        </a:rPr>
                        <a:t>Add (based on group size)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latin typeface="Arial" charset="0"/>
                          <a:ea typeface="Arial" charset="0"/>
                          <a:cs typeface="Arial" charset="0"/>
                        </a:rPr>
                        <a:t>Add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274320" y="3749040"/>
            <a:ext cx="8595360" cy="658368"/>
          </a:xfrm>
          <a:prstGeom prst="rect">
            <a:avLst/>
          </a:prstGeom>
          <a:solidFill>
            <a:srgbClr val="EEEDFE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457200" y="3822192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Before the challenge lands — you need an identity. Build it today.  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Use Handout to help</a:t>
            </a: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42">
            <a:extLst>
              <a:ext uri="{FF2B5EF4-FFF2-40B4-BE49-F238E27FC236}">
                <a16:creationId xmlns:a16="http://schemas.microsoft.com/office/drawing/2014/main" id="{3E089D4A-825B-62DF-4802-70E97989286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786C32B-6292-E4AE-EBD2-CDF634D95CF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WHO IS IN YOUR TEAM? — SKILLS </a:t>
            </a: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CHECKER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 all the skills your team has between you. Every skill counts!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024799CB-14E7-D579-E5CA-4C3A309B0F04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95944C7-8075-2477-F66D-BD45B9299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592846"/>
              </p:ext>
            </p:extLst>
          </p:nvPr>
        </p:nvGraphicFramePr>
        <p:xfrm>
          <a:off x="365759" y="1526721"/>
          <a:ext cx="7553597" cy="2963637"/>
        </p:xfrm>
        <a:graphic>
          <a:graphicData uri="http://schemas.openxmlformats.org/drawingml/2006/table">
            <a:tbl>
              <a:tblPr firstRow="1" firstCol="1" bandRow="1"/>
              <a:tblGrid>
                <a:gridCol w="2517308">
                  <a:extLst>
                    <a:ext uri="{9D8B030D-6E8A-4147-A177-3AD203B41FA5}">
                      <a16:colId xmlns:a16="http://schemas.microsoft.com/office/drawing/2014/main" val="119099168"/>
                    </a:ext>
                  </a:extLst>
                </a:gridCol>
                <a:gridCol w="2517308">
                  <a:extLst>
                    <a:ext uri="{9D8B030D-6E8A-4147-A177-3AD203B41FA5}">
                      <a16:colId xmlns:a16="http://schemas.microsoft.com/office/drawing/2014/main" val="3081810368"/>
                    </a:ext>
                  </a:extLst>
                </a:gridCol>
                <a:gridCol w="2518981">
                  <a:extLst>
                    <a:ext uri="{9D8B030D-6E8A-4147-A177-3AD203B41FA5}">
                      <a16:colId xmlns:a16="http://schemas.microsoft.com/office/drawing/2014/main" val="174091129"/>
                    </a:ext>
                  </a:extLst>
                </a:gridCol>
              </a:tblGrid>
              <a:tr h="93689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🔍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1000" b="1">
                          <a:solidFill>
                            <a:srgbClr val="6B21A8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Problem Spotter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800" i="1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Notices when something needs fixing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💬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1000" b="1">
                          <a:solidFill>
                            <a:srgbClr val="6B21A8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Good Communicator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800" i="1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Explains things clearly to others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🤝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1000" b="1">
                          <a:solidFill>
                            <a:srgbClr val="6B21A8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Team Player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800" i="1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Helps everyone work together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500845"/>
                  </a:ext>
                </a:extLst>
              </a:tr>
              <a:tr h="93689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💡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1000" b="1">
                          <a:solidFill>
                            <a:srgbClr val="6B21A8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Creative Thinker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800" i="1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Comes up with new ideas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📋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1000" b="1">
                          <a:solidFill>
                            <a:srgbClr val="6B21A8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Organiser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800" i="1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Plans and keeps things on track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🎤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1000" b="1">
                          <a:solidFill>
                            <a:srgbClr val="6B21A8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Brave Speaker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800" i="1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Happy to present and share ideas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645328"/>
                  </a:ext>
                </a:extLst>
              </a:tr>
              <a:tr h="108985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👂</a:t>
                      </a:r>
                      <a:endParaRPr lang="en-GB" sz="1000" dirty="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1000" b="1" dirty="0">
                          <a:solidFill>
                            <a:srgbClr val="6B21A8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Great Listener</a:t>
                      </a:r>
                      <a:endParaRPr lang="en-GB" sz="1000" dirty="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800" i="1" dirty="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Really hears what others say</a:t>
                      </a:r>
                      <a:endParaRPr lang="en-GB" sz="1000" dirty="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🔧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1000" b="1">
                          <a:solidFill>
                            <a:srgbClr val="6B21A8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Practical Builder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800" i="1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Makes and builds things with their hands</a:t>
                      </a:r>
                      <a:endParaRPr lang="en-GB" sz="100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🌱</a:t>
                      </a:r>
                      <a:endParaRPr lang="en-GB" sz="1000" dirty="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1000" b="1" dirty="0">
                          <a:solidFill>
                            <a:srgbClr val="6B21A8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Care &amp; Kindness</a:t>
                      </a:r>
                      <a:endParaRPr lang="en-GB" sz="1000" dirty="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algn="ctr">
                        <a:spcBef>
                          <a:spcPts val="200"/>
                        </a:spcBef>
                        <a:buNone/>
                      </a:pPr>
                      <a:r>
                        <a:rPr lang="en-GB" sz="800" i="1" dirty="0">
                          <a:solidFill>
                            <a:srgbClr val="1E1B4B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Thinks about how others are feeling</a:t>
                      </a:r>
                      <a:endParaRPr lang="en-GB" sz="1000" dirty="0">
                        <a:solidFill>
                          <a:srgbClr val="1E1B4B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01600" marR="101600" marT="88900" marB="88900">
                    <a:lnL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B5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87687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0">
            <a:extLst>
              <a:ext uri="{FF2B5EF4-FFF2-40B4-BE49-F238E27FC236}">
                <a16:creationId xmlns:a16="http://schemas.microsoft.com/office/drawing/2014/main" id="{624FBDE1-9589-F6D6-F8CB-01632D224D4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46888" y="18288"/>
            <a:ext cx="8503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YOU CHOSE PROBLEMS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ANIMALS FACE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0040" y="827859"/>
            <a:ext cx="8503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Look at these problems. Which one do you want to help with?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20040" y="1344822"/>
            <a:ext cx="4114800" cy="1481328"/>
          </a:xfrm>
          <a:prstGeom prst="rect">
            <a:avLst/>
          </a:prstGeom>
          <a:solidFill>
            <a:srgbClr val="3B6B9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7" name="Text 5"/>
          <p:cNvSpPr/>
          <p:nvPr/>
        </p:nvSpPr>
        <p:spPr>
          <a:xfrm>
            <a:off x="320040" y="1436262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</a:rPr>
              <a:t>🐶</a:t>
            </a:r>
          </a:p>
        </p:txBody>
      </p:sp>
      <p:sp>
        <p:nvSpPr>
          <p:cNvPr id="8" name="Text 6"/>
          <p:cNvSpPr/>
          <p:nvPr/>
        </p:nvSpPr>
        <p:spPr>
          <a:xfrm>
            <a:off x="1143000" y="1417974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Dogs in shelters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feel lonely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43000" y="1966614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Dogs in shelters wait a long time.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They need love, play and company.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Many don't get enough attention.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636008" y="1344822"/>
            <a:ext cx="4114800" cy="1481328"/>
          </a:xfrm>
          <a:prstGeom prst="rect">
            <a:avLst/>
          </a:prstGeom>
          <a:solidFill>
            <a:srgbClr val="7B5EA7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636008" y="1436262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</a:rPr>
              <a:t>🐱</a:t>
            </a:r>
          </a:p>
        </p:txBody>
      </p:sp>
      <p:sp>
        <p:nvSpPr>
          <p:cNvPr id="12" name="Text 10"/>
          <p:cNvSpPr/>
          <p:nvPr/>
        </p:nvSpPr>
        <p:spPr>
          <a:xfrm>
            <a:off x="5458968" y="1417974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Stray cats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have nowhere to go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58968" y="1966614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Stray cats live outside in the cold.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They struggle to find food and water.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They can get hurt or sick.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20040" y="2972454"/>
            <a:ext cx="4114800" cy="1481328"/>
          </a:xfrm>
          <a:prstGeom prst="rect">
            <a:avLst/>
          </a:prstGeom>
          <a:solidFill>
            <a:srgbClr val="5B4B8A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20040" y="3063894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</a:rPr>
              <a:t>🐾</a:t>
            </a:r>
          </a:p>
        </p:txBody>
      </p:sp>
      <p:sp>
        <p:nvSpPr>
          <p:cNvPr id="16" name="Text 14"/>
          <p:cNvSpPr/>
          <p:nvPr/>
        </p:nvSpPr>
        <p:spPr>
          <a:xfrm>
            <a:off x="1143000" y="3045606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Pets get bored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at home alone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43000" y="3594246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Some pets are left alone all day.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They get bored and sad.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This can make them unhappy.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636008" y="2972454"/>
            <a:ext cx="4114800" cy="1481328"/>
          </a:xfrm>
          <a:prstGeom prst="rect">
            <a:avLst/>
          </a:prstGeom>
          <a:solidFill>
            <a:srgbClr val="C06EB5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4636008" y="3063894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</a:rPr>
              <a:t>🦜</a:t>
            </a:r>
          </a:p>
        </p:txBody>
      </p:sp>
      <p:sp>
        <p:nvSpPr>
          <p:cNvPr id="20" name="Text 18"/>
          <p:cNvSpPr/>
          <p:nvPr/>
        </p:nvSpPr>
        <p:spPr>
          <a:xfrm>
            <a:off x="5458968" y="3045606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Wild animals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lose their homes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458968" y="3594246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Animals in the wild are losing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their natural homes.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They have nowhere safe to live.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5" name="Text 42">
            <a:extLst>
              <a:ext uri="{FF2B5EF4-FFF2-40B4-BE49-F238E27FC236}">
                <a16:creationId xmlns:a16="http://schemas.microsoft.com/office/drawing/2014/main" id="{7969E1EB-28C6-9172-9760-1EB46BAEA1CF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9" name="Text 42">
            <a:extLst>
              <a:ext uri="{FF2B5EF4-FFF2-40B4-BE49-F238E27FC236}">
                <a16:creationId xmlns:a16="http://schemas.microsoft.com/office/drawing/2014/main" id="{4DB2B84E-0891-D2E5-E377-D84BA2BC4E5D}"/>
              </a:ext>
            </a:extLst>
          </p:cNvPr>
          <p:cNvSpPr/>
          <p:nvPr/>
        </p:nvSpPr>
        <p:spPr>
          <a:xfrm>
            <a:off x="5883729" y="4814316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70483-D280-4866-43E8-28779141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0">
            <a:extLst>
              <a:ext uri="{FF2B5EF4-FFF2-40B4-BE49-F238E27FC236}">
                <a16:creationId xmlns:a16="http://schemas.microsoft.com/office/drawing/2014/main" id="{D8222DC3-8239-87F6-7A71-1CC7ECA9BFE3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712AFF9-E1DA-A95F-9D17-28CC426D958D}"/>
              </a:ext>
            </a:extLst>
          </p:cNvPr>
          <p:cNvSpPr/>
          <p:nvPr/>
        </p:nvSpPr>
        <p:spPr>
          <a:xfrm>
            <a:off x="246888" y="18288"/>
            <a:ext cx="8503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bg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CHOOSE YOUR ANIMAL MISSION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E4A7A3C-04AD-B8F7-23CB-379121AB210E}"/>
              </a:ext>
            </a:extLst>
          </p:cNvPr>
          <p:cNvSpPr/>
          <p:nvPr/>
        </p:nvSpPr>
        <p:spPr>
          <a:xfrm>
            <a:off x="320040" y="827859"/>
            <a:ext cx="8503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Look at these problems. Which one do you want to help with?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6AB7A65F-6690-A484-0DC6-617974822A5B}"/>
              </a:ext>
            </a:extLst>
          </p:cNvPr>
          <p:cNvSpPr/>
          <p:nvPr/>
        </p:nvSpPr>
        <p:spPr>
          <a:xfrm>
            <a:off x="320040" y="1344821"/>
            <a:ext cx="4114800" cy="3333313"/>
          </a:xfrm>
          <a:prstGeom prst="rect">
            <a:avLst/>
          </a:prstGeom>
          <a:solidFill>
            <a:srgbClr val="3B6B9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310B1EC-7778-538D-5B9C-ECCB415847D2}"/>
              </a:ext>
            </a:extLst>
          </p:cNvPr>
          <p:cNvSpPr/>
          <p:nvPr/>
        </p:nvSpPr>
        <p:spPr>
          <a:xfrm>
            <a:off x="334083" y="1243584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</a:rPr>
              <a:t>🐶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9B17F96-6BDE-1592-0E6C-FFA3D7E58DDF}"/>
              </a:ext>
            </a:extLst>
          </p:cNvPr>
          <p:cNvSpPr/>
          <p:nvPr/>
        </p:nvSpPr>
        <p:spPr>
          <a:xfrm>
            <a:off x="1143000" y="1417974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  <a:latin typeface="Arial    "/>
                <a:cs typeface="Arial" pitchFamily="34" charset="-120"/>
              </a:rPr>
              <a:t>HOW TO VOTE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8FEEFC1-F170-94D0-97E8-68CF16D6E898}"/>
              </a:ext>
            </a:extLst>
          </p:cNvPr>
          <p:cNvSpPr/>
          <p:nvPr/>
        </p:nvSpPr>
        <p:spPr>
          <a:xfrm>
            <a:off x="1143000" y="1966614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9D92B3CD-DBED-9F8A-F3E3-11442CA19BDA}"/>
              </a:ext>
            </a:extLst>
          </p:cNvPr>
          <p:cNvSpPr/>
          <p:nvPr/>
        </p:nvSpPr>
        <p:spPr>
          <a:xfrm>
            <a:off x="4636008" y="1344822"/>
            <a:ext cx="4114800" cy="3333314"/>
          </a:xfrm>
          <a:prstGeom prst="rect">
            <a:avLst/>
          </a:prstGeom>
          <a:solidFill>
            <a:srgbClr val="7B5EA7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D42CB10-1CB8-09EA-C85F-0E379BC7DF41}"/>
              </a:ext>
            </a:extLst>
          </p:cNvPr>
          <p:cNvSpPr/>
          <p:nvPr/>
        </p:nvSpPr>
        <p:spPr>
          <a:xfrm>
            <a:off x="4636008" y="1264812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</a:rPr>
              <a:t>🐱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96731425-4B21-E0BA-7403-50CA8101D11F}"/>
              </a:ext>
            </a:extLst>
          </p:cNvPr>
          <p:cNvSpPr/>
          <p:nvPr/>
        </p:nvSpPr>
        <p:spPr>
          <a:xfrm>
            <a:off x="5458968" y="1417974"/>
            <a:ext cx="315468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OUR ANIMAL MISSION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39D37334-626B-036B-0710-120777B980F4}"/>
              </a:ext>
            </a:extLst>
          </p:cNvPr>
          <p:cNvSpPr/>
          <p:nvPr/>
        </p:nvSpPr>
        <p:spPr>
          <a:xfrm>
            <a:off x="5596128" y="2535991"/>
            <a:ext cx="3154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Write it on your handout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5" name="Text 42">
            <a:extLst>
              <a:ext uri="{FF2B5EF4-FFF2-40B4-BE49-F238E27FC236}">
                <a16:creationId xmlns:a16="http://schemas.microsoft.com/office/drawing/2014/main" id="{D655125C-63F1-C192-3676-C37562233FB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9" name="Text 42">
            <a:extLst>
              <a:ext uri="{FF2B5EF4-FFF2-40B4-BE49-F238E27FC236}">
                <a16:creationId xmlns:a16="http://schemas.microsoft.com/office/drawing/2014/main" id="{A17DAB16-8AF9-04DC-0845-E612216268B8}"/>
              </a:ext>
            </a:extLst>
          </p:cNvPr>
          <p:cNvSpPr/>
          <p:nvPr/>
        </p:nvSpPr>
        <p:spPr>
          <a:xfrm>
            <a:off x="5883729" y="4814316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3"/>
          <p:cNvSpPr/>
          <p:nvPr/>
        </p:nvSpPr>
        <p:spPr>
          <a:xfrm>
            <a:off x="320040" y="768096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As a team, vote for the ONE problem you want to help with.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3" name="Text 17">
            <a:extLst>
              <a:ext uri="{FF2B5EF4-FFF2-40B4-BE49-F238E27FC236}">
                <a16:creationId xmlns:a16="http://schemas.microsoft.com/office/drawing/2014/main" id="{E961FA8F-D0AA-CC4F-810C-4D17496F8D65}"/>
              </a:ext>
            </a:extLst>
          </p:cNvPr>
          <p:cNvSpPr/>
          <p:nvPr/>
        </p:nvSpPr>
        <p:spPr>
          <a:xfrm>
            <a:off x="4725815" y="3461004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</a:rPr>
              <a:t>🦜</a:t>
            </a: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5814E4F1-118D-2BCD-12D5-F81DA4C2DDD0}"/>
              </a:ext>
            </a:extLst>
          </p:cNvPr>
          <p:cNvSpPr/>
          <p:nvPr/>
        </p:nvSpPr>
        <p:spPr>
          <a:xfrm>
            <a:off x="4644988" y="2610612"/>
            <a:ext cx="822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</a:rPr>
              <a:t>🐾</a:t>
            </a:r>
          </a:p>
        </p:txBody>
      </p:sp>
      <p:sp>
        <p:nvSpPr>
          <p:cNvPr id="23" name="Shape 6">
            <a:extLst>
              <a:ext uri="{FF2B5EF4-FFF2-40B4-BE49-F238E27FC236}">
                <a16:creationId xmlns:a16="http://schemas.microsoft.com/office/drawing/2014/main" id="{3D5C039E-829C-D181-F262-01FBF9A417C1}"/>
              </a:ext>
            </a:extLst>
          </p:cNvPr>
          <p:cNvSpPr/>
          <p:nvPr/>
        </p:nvSpPr>
        <p:spPr>
          <a:xfrm>
            <a:off x="640080" y="2450592"/>
            <a:ext cx="329184" cy="329184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F6CB9BB8-34F3-F168-23AA-678EB0BC7250}"/>
              </a:ext>
            </a:extLst>
          </p:cNvPr>
          <p:cNvSpPr/>
          <p:nvPr/>
        </p:nvSpPr>
        <p:spPr>
          <a:xfrm>
            <a:off x="640080" y="24505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Arial    "/>
                <a:ea typeface="Arial Black" pitchFamily="34" charset="-122"/>
                <a:cs typeface="Arial Black" pitchFamily="34" charset="-120"/>
              </a:rPr>
              <a:t>1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6281431F-F4C5-9761-C864-5E754248454F}"/>
              </a:ext>
            </a:extLst>
          </p:cNvPr>
          <p:cNvSpPr/>
          <p:nvPr/>
        </p:nvSpPr>
        <p:spPr>
          <a:xfrm>
            <a:off x="1097280" y="2423160"/>
            <a:ext cx="4297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Read out each problem one at a time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8" name="Shape 9">
            <a:extLst>
              <a:ext uri="{FF2B5EF4-FFF2-40B4-BE49-F238E27FC236}">
                <a16:creationId xmlns:a16="http://schemas.microsoft.com/office/drawing/2014/main" id="{1254A78A-4BE6-7648-64F0-02F8BE728E9E}"/>
              </a:ext>
            </a:extLst>
          </p:cNvPr>
          <p:cNvSpPr/>
          <p:nvPr/>
        </p:nvSpPr>
        <p:spPr>
          <a:xfrm>
            <a:off x="640080" y="3108960"/>
            <a:ext cx="329184" cy="329184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55893659-65CA-1796-6284-83F55E45B173}"/>
              </a:ext>
            </a:extLst>
          </p:cNvPr>
          <p:cNvSpPr/>
          <p:nvPr/>
        </p:nvSpPr>
        <p:spPr>
          <a:xfrm>
            <a:off x="1097280" y="3081528"/>
            <a:ext cx="3270613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Everyone puts their hand up for their favourite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32" name="Shape 12">
            <a:extLst>
              <a:ext uri="{FF2B5EF4-FFF2-40B4-BE49-F238E27FC236}">
                <a16:creationId xmlns:a16="http://schemas.microsoft.com/office/drawing/2014/main" id="{F33AF8DA-C41B-414B-851E-84F753927C75}"/>
              </a:ext>
            </a:extLst>
          </p:cNvPr>
          <p:cNvSpPr/>
          <p:nvPr/>
        </p:nvSpPr>
        <p:spPr>
          <a:xfrm>
            <a:off x="640080" y="3767328"/>
            <a:ext cx="329184" cy="329184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CD300EC2-1BDC-28EF-B788-21E576A8E4B7}"/>
              </a:ext>
            </a:extLst>
          </p:cNvPr>
          <p:cNvSpPr/>
          <p:nvPr/>
        </p:nvSpPr>
        <p:spPr>
          <a:xfrm>
            <a:off x="640080" y="37673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E1B4B"/>
                </a:solidFill>
                <a:effectLst/>
                <a:uLnTx/>
                <a:uFillTx/>
                <a:latin typeface="Arial    "/>
                <a:ea typeface="Arial Black" pitchFamily="34" charset="-122"/>
                <a:cs typeface="Arial Black" pitchFamily="34" charset="-120"/>
              </a:rPr>
              <a:t>3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105A25CB-5093-B7CB-2E19-598ED5843DD4}"/>
              </a:ext>
            </a:extLst>
          </p:cNvPr>
          <p:cNvSpPr/>
          <p:nvPr/>
        </p:nvSpPr>
        <p:spPr>
          <a:xfrm>
            <a:off x="1097280" y="3739896"/>
            <a:ext cx="4297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Count the hands — most hands wins!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350656A6-93EA-63A1-6AA0-0A242A0F7960}"/>
              </a:ext>
            </a:extLst>
          </p:cNvPr>
          <p:cNvSpPr/>
          <p:nvPr/>
        </p:nvSpPr>
        <p:spPr>
          <a:xfrm>
            <a:off x="643836" y="3108307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   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668099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0">
            <a:extLst>
              <a:ext uri="{FF2B5EF4-FFF2-40B4-BE49-F238E27FC236}">
                <a16:creationId xmlns:a16="http://schemas.microsoft.com/office/drawing/2014/main" id="{06F93DA5-64F1-67A3-340B-BD42B03A34DE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93192" y="9144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IDEA TIME!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347472" y="850392"/>
            <a:ext cx="8503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Come up with 3 ideas to help your animal problem. Write them on your handout.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20040" y="1627632"/>
            <a:ext cx="2724912" cy="2926080"/>
          </a:xfrm>
          <a:prstGeom prst="rect">
            <a:avLst/>
          </a:prstGeom>
          <a:solidFill>
            <a:srgbClr val="5B4B8A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20040" y="1627632"/>
            <a:ext cx="2724912" cy="73152"/>
          </a:xfrm>
          <a:prstGeom prst="rect">
            <a:avLst/>
          </a:prstGeom>
          <a:solidFill>
            <a:srgbClr val="C06EB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8" name="Text 6"/>
          <p:cNvSpPr/>
          <p:nvPr/>
        </p:nvSpPr>
        <p:spPr>
          <a:xfrm>
            <a:off x="429768" y="1737360"/>
            <a:ext cx="250545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 Black" pitchFamily="34" charset="-122"/>
                <a:cs typeface="Arial Black" pitchFamily="34" charset="-120"/>
              </a:rPr>
              <a:t>Think BIG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9" name="Text 7"/>
          <p:cNvSpPr/>
          <p:nvPr/>
        </p:nvSpPr>
        <p:spPr>
          <a:xfrm>
            <a:off x="429768" y="2286000"/>
            <a:ext cx="2505456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If you had loads of money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and help, what would you build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or create?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29768" y="3456432"/>
            <a:ext cx="2505456" cy="54864"/>
          </a:xfrm>
          <a:prstGeom prst="rect">
            <a:avLst/>
          </a:prstGeom>
          <a:solidFill>
            <a:srgbClr val="C4B5F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29768" y="3547872"/>
            <a:ext cx="250545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Examples: a big animal shelter, a charity, an app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200400" y="1627632"/>
            <a:ext cx="2724912" cy="2926080"/>
          </a:xfrm>
          <a:prstGeom prst="rect">
            <a:avLst/>
          </a:prstGeom>
          <a:solidFill>
            <a:srgbClr val="3B6B9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200400" y="1627632"/>
            <a:ext cx="2724912" cy="73152"/>
          </a:xfrm>
          <a:prstGeom prst="rect">
            <a:avLst/>
          </a:prstGeom>
          <a:solidFill>
            <a:srgbClr val="C06EB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3310128" y="1737360"/>
            <a:ext cx="250545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 Black" pitchFamily="34" charset="-122"/>
                <a:cs typeface="Arial Black" pitchFamily="34" charset="-120"/>
              </a:rPr>
              <a:t>Think SMALL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310128" y="2286000"/>
            <a:ext cx="2505456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What is one small thing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someone could do RIGHT NOW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to make it a bit better?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310128" y="3456432"/>
            <a:ext cx="2505456" cy="54864"/>
          </a:xfrm>
          <a:prstGeom prst="rect">
            <a:avLst/>
          </a:prstGeom>
          <a:solidFill>
            <a:srgbClr val="C4B5F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310128" y="3547872"/>
            <a:ext cx="250545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Examples: a fundraiser, a local group, a poster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080760" y="1627632"/>
            <a:ext cx="2724912" cy="2926080"/>
          </a:xfrm>
          <a:prstGeom prst="rect">
            <a:avLst/>
          </a:prstGeom>
          <a:solidFill>
            <a:srgbClr val="7B5EA7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080760" y="1627632"/>
            <a:ext cx="2724912" cy="73152"/>
          </a:xfrm>
          <a:prstGeom prst="rect">
            <a:avLst/>
          </a:prstGeom>
          <a:solidFill>
            <a:srgbClr val="C06EB5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190488" y="1737360"/>
            <a:ext cx="250545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Arial Black" pitchFamily="34" charset="-122"/>
                <a:cs typeface="Arial Black" pitchFamily="34" charset="-120"/>
              </a:rPr>
              <a:t>Think SILLY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190488" y="2286000"/>
            <a:ext cx="2505456" cy="1115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What is the most wild,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funny or ridiculous idea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you can think of?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190488" y="3456432"/>
            <a:ext cx="2505456" cy="54864"/>
          </a:xfrm>
          <a:prstGeom prst="rect">
            <a:avLst/>
          </a:prstGeom>
          <a:solidFill>
            <a:srgbClr val="C4B5FD">
              <a:alpha val="5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190488" y="3547872"/>
            <a:ext cx="2505456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   "/>
                <a:ea typeface="Calibri" pitchFamily="34" charset="-122"/>
                <a:cs typeface="Calibri" pitchFamily="34" charset="-120"/>
              </a:rPr>
              <a:t>Silly ideas are OK — they often spark the best ones!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   "/>
            </a:endParaRPr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CA579189-26AB-6929-2AE9-A7E0B540ED4D}"/>
              </a:ext>
            </a:extLst>
          </p:cNvPr>
          <p:cNvSpPr/>
          <p:nvPr/>
        </p:nvSpPr>
        <p:spPr>
          <a:xfrm>
            <a:off x="5883729" y="4814316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94A6D5-642E-3758-6E1E-BFB6D1C9B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0">
            <a:extLst>
              <a:ext uri="{FF2B5EF4-FFF2-40B4-BE49-F238E27FC236}">
                <a16:creationId xmlns:a16="http://schemas.microsoft.com/office/drawing/2014/main" id="{9D18BB55-0D65-13D8-3FC0-63E1BE2B4D3F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28E07A5-BFCB-5061-6148-EE4CDB5B8BD8}"/>
              </a:ext>
            </a:extLst>
          </p:cNvPr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SHARE YOUR BEST IDEA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9503850-A6DC-4705-0AFE-F5C8BB7F3FF0}"/>
              </a:ext>
            </a:extLst>
          </p:cNvPr>
          <p:cNvSpPr/>
          <p:nvPr/>
        </p:nvSpPr>
        <p:spPr>
          <a:xfrm>
            <a:off x="274320" y="651510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Each team tells the group:  what is your animal problem and what is your idea to help?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7B5EA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FFB2116-62D9-60B1-0898-77F941768D6D}"/>
              </a:ext>
            </a:extLst>
          </p:cNvPr>
          <p:cNvSpPr/>
          <p:nvPr/>
        </p:nvSpPr>
        <p:spPr>
          <a:xfrm>
            <a:off x="228600" y="1056132"/>
            <a:ext cx="859536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C83C054F-5786-3697-7624-940996F4BC3B}"/>
              </a:ext>
            </a:extLst>
          </p:cNvPr>
          <p:cNvSpPr/>
          <p:nvPr/>
        </p:nvSpPr>
        <p:spPr>
          <a:xfrm>
            <a:off x="274320" y="1147572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24437FF-1985-54EF-865A-97AFD406D8FD}"/>
              </a:ext>
            </a:extLst>
          </p:cNvPr>
          <p:cNvSpPr/>
          <p:nvPr/>
        </p:nvSpPr>
        <p:spPr>
          <a:xfrm>
            <a:off x="274320" y="1147572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BC20058-094B-1C64-4192-1D6C423378A4}"/>
              </a:ext>
            </a:extLst>
          </p:cNvPr>
          <p:cNvSpPr/>
          <p:nvPr/>
        </p:nvSpPr>
        <p:spPr>
          <a:xfrm>
            <a:off x="868680" y="1356578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What is the problem?     2. Who does it affect?     3. What is your idea?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ay:   1. What is the problem?     2. Who does it affect?     3. What is your idea?</a:t>
            </a:r>
            <a:endParaRPr lang="en-US" sz="140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9EE8CD9F-E280-8F43-1CBB-51AAE33B657A}"/>
              </a:ext>
            </a:extLst>
          </p:cNvPr>
          <p:cNvSpPr/>
          <p:nvPr/>
        </p:nvSpPr>
        <p:spPr>
          <a:xfrm>
            <a:off x="228600" y="1824228"/>
            <a:ext cx="8595360" cy="658368"/>
          </a:xfrm>
          <a:prstGeom prst="rect">
            <a:avLst/>
          </a:prstGeom>
          <a:solidFill>
            <a:srgbClr val="EEEDFE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EB109EC-6B2D-9033-7019-669705E851E7}"/>
              </a:ext>
            </a:extLst>
          </p:cNvPr>
          <p:cNvSpPr/>
          <p:nvPr/>
        </p:nvSpPr>
        <p:spPr>
          <a:xfrm>
            <a:off x="274320" y="1915668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EFEB1A8A-3C6C-FE55-3B89-566D3CA1DFAC}"/>
              </a:ext>
            </a:extLst>
          </p:cNvPr>
          <p:cNvSpPr/>
          <p:nvPr/>
        </p:nvSpPr>
        <p:spPr>
          <a:xfrm>
            <a:off x="274320" y="1915668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2B85731-2330-9A55-3238-1A7DEC1EF1B3}"/>
              </a:ext>
            </a:extLst>
          </p:cNvPr>
          <p:cNvSpPr/>
          <p:nvPr/>
        </p:nvSpPr>
        <p:spPr>
          <a:xfrm>
            <a:off x="868680" y="1915668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your handout – point to what you wrote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1E94A5F8-102D-6DD0-3F80-4F23E88BED2A}"/>
              </a:ext>
            </a:extLst>
          </p:cNvPr>
          <p:cNvSpPr/>
          <p:nvPr/>
        </p:nvSpPr>
        <p:spPr>
          <a:xfrm>
            <a:off x="228600" y="2592324"/>
            <a:ext cx="859536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FCD1C5F8-076D-3E1F-4C83-3AACFD2BDB6E}"/>
              </a:ext>
            </a:extLst>
          </p:cNvPr>
          <p:cNvSpPr/>
          <p:nvPr/>
        </p:nvSpPr>
        <p:spPr>
          <a:xfrm>
            <a:off x="274320" y="2683764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48B5C3D-89AC-2060-B343-1A0FB0FE86C2}"/>
              </a:ext>
            </a:extLst>
          </p:cNvPr>
          <p:cNvSpPr/>
          <p:nvPr/>
        </p:nvSpPr>
        <p:spPr>
          <a:xfrm>
            <a:off x="274320" y="2683764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AA939D4B-03AB-E447-FE9F-40E87B2F2448}"/>
              </a:ext>
            </a:extLst>
          </p:cNvPr>
          <p:cNvSpPr/>
          <p:nvPr/>
        </p:nvSpPr>
        <p:spPr>
          <a:xfrm>
            <a:off x="868680" y="2683764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Draw it on the board – a quick sketch is perfect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C50C490D-72E1-184D-1E23-3A17CA559BF6}"/>
              </a:ext>
            </a:extLst>
          </p:cNvPr>
          <p:cNvSpPr/>
          <p:nvPr/>
        </p:nvSpPr>
        <p:spPr>
          <a:xfrm>
            <a:off x="228600" y="3360420"/>
            <a:ext cx="8595360" cy="658368"/>
          </a:xfrm>
          <a:prstGeom prst="rect">
            <a:avLst/>
          </a:prstGeom>
          <a:solidFill>
            <a:srgbClr val="EEEDFE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AB557413-EC16-0C56-D6EA-6EFB0A90064F}"/>
              </a:ext>
            </a:extLst>
          </p:cNvPr>
          <p:cNvSpPr/>
          <p:nvPr/>
        </p:nvSpPr>
        <p:spPr>
          <a:xfrm>
            <a:off x="274320" y="3451860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4B68A235-5383-B60A-7263-C96184413714}"/>
              </a:ext>
            </a:extLst>
          </p:cNvPr>
          <p:cNvSpPr/>
          <p:nvPr/>
        </p:nvSpPr>
        <p:spPr>
          <a:xfrm>
            <a:off x="274320" y="3451860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3FE3D5F-5D16-FBB4-500D-D2A54244E8E6}"/>
              </a:ext>
            </a:extLst>
          </p:cNvPr>
          <p:cNvSpPr/>
          <p:nvPr/>
        </p:nvSpPr>
        <p:spPr>
          <a:xfrm>
            <a:off x="868680" y="345186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say it out loud – no wrong way just talk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42">
            <a:extLst>
              <a:ext uri="{FF2B5EF4-FFF2-40B4-BE49-F238E27FC236}">
                <a16:creationId xmlns:a16="http://schemas.microsoft.com/office/drawing/2014/main" id="{D5150CA8-1BC8-DBDC-F6E8-0B68E464467A}"/>
              </a:ext>
            </a:extLst>
          </p:cNvPr>
          <p:cNvSpPr/>
          <p:nvPr/>
        </p:nvSpPr>
        <p:spPr>
          <a:xfrm>
            <a:off x="6002383" y="4817582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hape 13">
            <a:extLst>
              <a:ext uri="{FF2B5EF4-FFF2-40B4-BE49-F238E27FC236}">
                <a16:creationId xmlns:a16="http://schemas.microsoft.com/office/drawing/2014/main" id="{C68FDA03-DD8E-97C2-32F4-ACD15C39A349}"/>
              </a:ext>
            </a:extLst>
          </p:cNvPr>
          <p:cNvSpPr/>
          <p:nvPr/>
        </p:nvSpPr>
        <p:spPr>
          <a:xfrm>
            <a:off x="243840" y="4123944"/>
            <a:ext cx="8595360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14">
            <a:extLst>
              <a:ext uri="{FF2B5EF4-FFF2-40B4-BE49-F238E27FC236}">
                <a16:creationId xmlns:a16="http://schemas.microsoft.com/office/drawing/2014/main" id="{56918AE5-E186-37E5-158D-EE6ED22BEC78}"/>
              </a:ext>
            </a:extLst>
          </p:cNvPr>
          <p:cNvSpPr/>
          <p:nvPr/>
        </p:nvSpPr>
        <p:spPr>
          <a:xfrm>
            <a:off x="289560" y="4215384"/>
            <a:ext cx="457200" cy="457200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15">
            <a:extLst>
              <a:ext uri="{FF2B5EF4-FFF2-40B4-BE49-F238E27FC236}">
                <a16:creationId xmlns:a16="http://schemas.microsoft.com/office/drawing/2014/main" id="{FD629C3E-AFA5-DA69-C5E8-01F85DE88206}"/>
              </a:ext>
            </a:extLst>
          </p:cNvPr>
          <p:cNvSpPr/>
          <p:nvPr/>
        </p:nvSpPr>
        <p:spPr>
          <a:xfrm>
            <a:off x="289560" y="4215384"/>
            <a:ext cx="45720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6">
            <a:extLst>
              <a:ext uri="{FF2B5EF4-FFF2-40B4-BE49-F238E27FC236}">
                <a16:creationId xmlns:a16="http://schemas.microsoft.com/office/drawing/2014/main" id="{397C132D-6BC1-9FCB-1268-5608BD878074}"/>
              </a:ext>
            </a:extLst>
          </p:cNvPr>
          <p:cNvSpPr/>
          <p:nvPr/>
        </p:nvSpPr>
        <p:spPr>
          <a:xfrm>
            <a:off x="883920" y="4215384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it with a team mate and do it together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389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B0A642B-0C58-8630-E4A5-E7F23EFE75E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8D295B-1996-8488-6EAE-8A9F74876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E7B76E3-32BC-4579-F573-08E75A6B0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878" y="2842745"/>
            <a:ext cx="4220935" cy="2059172"/>
          </a:xfrm>
          <a:prstGeom prst="rect">
            <a:avLst/>
          </a:prstGeom>
        </p:spPr>
      </p:pic>
      <p:sp>
        <p:nvSpPr>
          <p:cNvPr id="3" name="Text 42">
            <a:extLst>
              <a:ext uri="{FF2B5EF4-FFF2-40B4-BE49-F238E27FC236}">
                <a16:creationId xmlns:a16="http://schemas.microsoft.com/office/drawing/2014/main" id="{B3204182-37B5-6F54-7B57-226BE9CE1C0D}"/>
              </a:ext>
            </a:extLst>
          </p:cNvPr>
          <p:cNvSpPr/>
          <p:nvPr/>
        </p:nvSpPr>
        <p:spPr>
          <a:xfrm>
            <a:off x="5883729" y="4883630"/>
            <a:ext cx="3108960" cy="2781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D71491-54AA-51FA-C662-4D2400291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843" y="782690"/>
            <a:ext cx="6090557" cy="19146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D665E5-CA82-2C20-8736-481EB3F55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1340" y="907453"/>
            <a:ext cx="1958068" cy="18105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042C32-A568-2E98-6340-AA5F6846B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44" y="2842745"/>
            <a:ext cx="4043363" cy="2059172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48438FFA-9C34-57B8-7B8D-198AACA630E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60B89B83-40F5-98D9-9865-4FFB433CA18D}"/>
              </a:ext>
            </a:extLst>
          </p:cNvPr>
          <p:cNvSpPr/>
          <p:nvPr/>
        </p:nvSpPr>
        <p:spPr>
          <a:xfrm>
            <a:off x="246888" y="18288"/>
            <a:ext cx="85039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BADGES – HAVE YOU EARNED MORE TODAY?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02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27EDAD40-F127-9B3B-C7CD-640C75F4BAF4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WELL DONE, COMMUNITY HEROES!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822960"/>
            <a:ext cx="8595360" cy="2948940"/>
          </a:xfrm>
          <a:prstGeom prst="rect">
            <a:avLst/>
          </a:prstGeom>
          <a:solidFill>
            <a:srgbClr val="5B4B8A"/>
          </a:solidFill>
          <a:ln w="1270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>
              <a:solidFill>
                <a:srgbClr val="5B4B8A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YOU…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371600"/>
            <a:ext cx="8229600" cy="20165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Spotted a real problem that animals face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Voted as a team and chose your mission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80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Came up with ideas to help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Shared your idea with the group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42">
            <a:extLst>
              <a:ext uri="{FF2B5EF4-FFF2-40B4-BE49-F238E27FC236}">
                <a16:creationId xmlns:a16="http://schemas.microsoft.com/office/drawing/2014/main" id="{25052B77-AD42-0C30-7D4E-07B5AF8B1C99}"/>
              </a:ext>
            </a:extLst>
          </p:cNvPr>
          <p:cNvSpPr/>
          <p:nvPr/>
        </p:nvSpPr>
        <p:spPr>
          <a:xfrm>
            <a:off x="5992585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  <p:sp>
        <p:nvSpPr>
          <p:cNvPr id="2" name="Shape 5">
            <a:extLst>
              <a:ext uri="{FF2B5EF4-FFF2-40B4-BE49-F238E27FC236}">
                <a16:creationId xmlns:a16="http://schemas.microsoft.com/office/drawing/2014/main" id="{6FA405F4-2448-CB67-8023-A8C1D029306A}"/>
              </a:ext>
            </a:extLst>
          </p:cNvPr>
          <p:cNvSpPr/>
          <p:nvPr/>
        </p:nvSpPr>
        <p:spPr>
          <a:xfrm>
            <a:off x="274320" y="4114800"/>
            <a:ext cx="8595360" cy="517616"/>
          </a:xfrm>
          <a:prstGeom prst="rect">
            <a:avLst/>
          </a:prstGeom>
          <a:solidFill>
            <a:srgbClr val="C06EB5"/>
          </a:solidFill>
          <a:ln/>
        </p:spPr>
        <p:txBody>
          <a:bodyPr/>
          <a:lstStyle/>
          <a:p>
            <a:r>
              <a:rPr lang="en-US" sz="1400" dirty="0">
                <a:solidFill>
                  <a:schemeClr val="bg1"/>
                </a:solidFill>
                <a:latin typeface="Arial    "/>
              </a:rPr>
              <a:t>Before next time – Keep an eye out for animals that need help.  Tell someone what your team is working on.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1E65D-626E-BBA2-2340-A7387413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5EAABC07-A6E6-E052-5268-57A029473B01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3 Complete  |  See you next time</a:t>
            </a:r>
            <a:r>
              <a:rPr lang="en-US" sz="13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1DBB6E40-1338-1FEC-7D8F-0CF0E61E5D4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09532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INTERFACE-1932352164-32362</_dlc_DocId>
    <_dlc_DocIdUrl xmlns="b194999f-e37b-4dd4-a752-8778cd7b9ef2">
      <Url>https://uoe.sharepoint.com/sites/interface/Partners/_layouts/15/DocIdRedir.aspx?ID=INTERFACE-1932352164-32362</Url>
      <Description>INTERFACE-1932352164-32362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65B83D0F-030F-44D3-BD13-C96D5DAE542B}"/>
</file>

<file path=customXml/itemProps2.xml><?xml version="1.0" encoding="utf-8"?>
<ds:datastoreItem xmlns:ds="http://schemas.openxmlformats.org/officeDocument/2006/customXml" ds:itemID="{A76F3C0A-BD44-4395-ADC6-6F16BDA1F80F}"/>
</file>

<file path=customXml/itemProps3.xml><?xml version="1.0" encoding="utf-8"?>
<ds:datastoreItem xmlns:ds="http://schemas.openxmlformats.org/officeDocument/2006/customXml" ds:itemID="{65E464BF-D0E0-4C14-8314-3A264860F452}"/>
</file>

<file path=customXml/itemProps4.xml><?xml version="1.0" encoding="utf-8"?>
<ds:datastoreItem xmlns:ds="http://schemas.openxmlformats.org/officeDocument/2006/customXml" ds:itemID="{006389F2-B984-4C1E-AF72-9DA48C11DC18}"/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1071</Words>
  <Application>Microsoft Office PowerPoint</Application>
  <PresentationFormat>On-screen Show (16:9)</PresentationFormat>
  <Paragraphs>230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Arial</vt:lpstr>
      <vt:lpstr>Arial    </vt:lpstr>
      <vt:lpstr>Arial Black</vt:lpstr>
      <vt:lpstr>Calibri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| Session 3: Guest Speakers</dc:title>
  <dc:subject>PptxGenJS Presentation</dc:subject>
  <dc:creator>PptxGenJS</dc:creator>
  <cp:lastModifiedBy>AH</cp:lastModifiedBy>
  <cp:revision>4</cp:revision>
  <dcterms:created xsi:type="dcterms:W3CDTF">2026-04-13T14:00:24Z</dcterms:created>
  <dcterms:modified xsi:type="dcterms:W3CDTF">2026-06-05T09:43:24Z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1276600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f7d55eb0-4039-4811-bcd5-31e80c631619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