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6"/>
  </p:notesMasterIdLst>
  <p:sldIdLst>
    <p:sldId id="777" r:id="rId3"/>
    <p:sldId id="270" r:id="rId4"/>
    <p:sldId id="792" r:id="rId5"/>
    <p:sldId id="787" r:id="rId6"/>
    <p:sldId id="796" r:id="rId7"/>
    <p:sldId id="797" r:id="rId8"/>
    <p:sldId id="778" r:id="rId9"/>
    <p:sldId id="798" r:id="rId10"/>
    <p:sldId id="800" r:id="rId11"/>
    <p:sldId id="801" r:id="rId12"/>
    <p:sldId id="264" r:id="rId13"/>
    <p:sldId id="259" r:id="rId14"/>
    <p:sldId id="276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4B8A"/>
    <a:srgbClr val="3B6B9E"/>
    <a:srgbClr val="7B5EA7"/>
    <a:srgbClr val="C06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308D76-39FC-4846-A384-15A3D175E231}" v="37" dt="2026-06-04T10:49:38.975"/>
    <p1510:client id="{E420D833-AF0C-4983-86C0-4F887F86D095}" v="19" dt="2026-06-04T09:29:19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6301"/>
  </p:normalViewPr>
  <p:slideViewPr>
    <p:cSldViewPr snapToGrid="0" snapToObjects="1">
      <p:cViewPr varScale="1">
        <p:scale>
          <a:sx n="78" d="100"/>
          <a:sy n="78" d="100"/>
        </p:scale>
        <p:origin x="9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26" Type="http://schemas.openxmlformats.org/officeDocument/2006/relationships/customXml" Target="../customXml/item4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custSel addSld delSld modSld sldOrd">
      <pc:chgData name="AH" userId="db278859-e642-4dbd-a55b-76f2150d70a4" providerId="ADAL" clId="{5A18B9A8-BAD9-4709-854B-A727FAF5CE18}" dt="2026-06-05T08:30:13.884" v="10116" actId="20577"/>
      <pc:docMkLst>
        <pc:docMk/>
      </pc:docMkLst>
      <pc:sldChg chg="modSp del mod ord">
        <pc:chgData name="AH" userId="db278859-e642-4dbd-a55b-76f2150d70a4" providerId="ADAL" clId="{5A18B9A8-BAD9-4709-854B-A727FAF5CE18}" dt="2026-06-04T10:28:54.661" v="10012" actId="47"/>
        <pc:sldMkLst>
          <pc:docMk/>
          <pc:sldMk cId="0" sldId="256"/>
        </pc:sldMkLst>
        <pc:spChg chg="mod">
          <ac:chgData name="AH" userId="db278859-e642-4dbd-a55b-76f2150d70a4" providerId="ADAL" clId="{5A18B9A8-BAD9-4709-854B-A727FAF5CE18}" dt="2026-06-04T09:27:43.356" v="5919" actId="20577"/>
          <ac:spMkLst>
            <pc:docMk/>
            <pc:sldMk cId="0" sldId="256"/>
            <ac:spMk id="84" creationId="{8AB9C239-6798-6929-06F2-9745ED904D41}"/>
          </ac:spMkLst>
        </pc:spChg>
      </pc:sldChg>
      <pc:sldChg chg="add del ord">
        <pc:chgData name="AH" userId="db278859-e642-4dbd-a55b-76f2150d70a4" providerId="ADAL" clId="{5A18B9A8-BAD9-4709-854B-A727FAF5CE18}" dt="2026-06-04T09:43:00.066" v="6639" actId="47"/>
        <pc:sldMkLst>
          <pc:docMk/>
          <pc:sldMk cId="0" sldId="257"/>
        </pc:sldMkLst>
      </pc:sldChg>
      <pc:sldChg chg="add del">
        <pc:chgData name="AH" userId="db278859-e642-4dbd-a55b-76f2150d70a4" providerId="ADAL" clId="{5A18B9A8-BAD9-4709-854B-A727FAF5CE18}" dt="2026-06-04T09:47:10.746" v="7405" actId="47"/>
        <pc:sldMkLst>
          <pc:docMk/>
          <pc:sldMk cId="0" sldId="258"/>
        </pc:sldMkLst>
      </pc:sldChg>
      <pc:sldChg chg="addSp modSp mod ord">
        <pc:chgData name="AH" userId="db278859-e642-4dbd-a55b-76f2150d70a4" providerId="ADAL" clId="{5A18B9A8-BAD9-4709-854B-A727FAF5CE18}" dt="2026-06-04T10:58:37.512" v="10053" actId="20577"/>
        <pc:sldMkLst>
          <pc:docMk/>
          <pc:sldMk cId="0" sldId="259"/>
        </pc:sldMkLst>
        <pc:spChg chg="add mod">
          <ac:chgData name="AH" userId="db278859-e642-4dbd-a55b-76f2150d70a4" providerId="ADAL" clId="{5A18B9A8-BAD9-4709-854B-A727FAF5CE18}" dt="2026-06-04T10:58:37.512" v="10053" actId="20577"/>
          <ac:spMkLst>
            <pc:docMk/>
            <pc:sldMk cId="0" sldId="259"/>
            <ac:spMk id="2" creationId="{6FA405F4-2448-CB67-8023-A8C1D029306A}"/>
          </ac:spMkLst>
        </pc:spChg>
        <pc:spChg chg="mod">
          <ac:chgData name="AH" userId="db278859-e642-4dbd-a55b-76f2150d70a4" providerId="ADAL" clId="{5A18B9A8-BAD9-4709-854B-A727FAF5CE18}" dt="2026-06-04T10:03:44.288" v="8336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8:03.662" v="2128" actId="14100"/>
          <ac:spMkLst>
            <pc:docMk/>
            <pc:sldMk cId="0" sldId="259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3:47.764" v="8337" actId="6549"/>
          <ac:spMkLst>
            <pc:docMk/>
            <pc:sldMk cId="0" sldId="259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5:45.845" v="8710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5:22.484" v="8653" actId="20577"/>
          <ac:spMkLst>
            <pc:docMk/>
            <pc:sldMk cId="0" sldId="259"/>
            <ac:spMk id="10" creationId="{25052B77-AD42-0C30-7D4E-07B5AF8B1C99}"/>
          </ac:spMkLst>
        </pc:spChg>
      </pc:sldChg>
      <pc:sldChg chg="add del">
        <pc:chgData name="AH" userId="db278859-e642-4dbd-a55b-76f2150d70a4" providerId="ADAL" clId="{5A18B9A8-BAD9-4709-854B-A727FAF5CE18}" dt="2026-06-04T09:55:27.810" v="8130" actId="47"/>
        <pc:sldMkLst>
          <pc:docMk/>
          <pc:sldMk cId="0" sldId="260"/>
        </pc:sldMkLst>
      </pc:sldChg>
      <pc:sldChg chg="addSp delSp modSp add del mod setBg">
        <pc:chgData name="AH" userId="db278859-e642-4dbd-a55b-76f2150d70a4" providerId="ADAL" clId="{5A18B9A8-BAD9-4709-854B-A727FAF5CE18}" dt="2026-06-04T10:11:12.358" v="9373" actId="47"/>
        <pc:sldMkLst>
          <pc:docMk/>
          <pc:sldMk cId="0" sldId="261"/>
        </pc:sldMkLst>
      </pc:sldChg>
      <pc:sldChg chg="add del ord">
        <pc:chgData name="AH" userId="db278859-e642-4dbd-a55b-76f2150d70a4" providerId="ADAL" clId="{5A18B9A8-BAD9-4709-854B-A727FAF5CE18}" dt="2026-06-04T10:28:36.153" v="10009" actId="47"/>
        <pc:sldMkLst>
          <pc:docMk/>
          <pc:sldMk cId="0" sldId="262"/>
        </pc:sldMkLst>
      </pc:sldChg>
      <pc:sldChg chg="modSp add del mod">
        <pc:chgData name="AH" userId="db278859-e642-4dbd-a55b-76f2150d70a4" providerId="ADAL" clId="{5A18B9A8-BAD9-4709-854B-A727FAF5CE18}" dt="2026-06-04T10:04:57.359" v="8603" actId="47"/>
        <pc:sldMkLst>
          <pc:docMk/>
          <pc:sldMk cId="0" sldId="263"/>
        </pc:sldMkLst>
        <pc:spChg chg="mod">
          <ac:chgData name="AH" userId="db278859-e642-4dbd-a55b-76f2150d70a4" providerId="ADAL" clId="{5A18B9A8-BAD9-4709-854B-A727FAF5CE18}" dt="2026-06-04T09:28:48.391" v="5944" actId="20577"/>
          <ac:spMkLst>
            <pc:docMk/>
            <pc:sldMk cId="0" sldId="263"/>
            <ac:spMk id="3" creationId="{7FBABB2A-3C1B-624C-14A5-CEA81DAE6830}"/>
          </ac:spMkLst>
        </pc:spChg>
      </pc:sldChg>
      <pc:sldChg chg="addSp delSp modSp add del mod ord setBg">
        <pc:chgData name="AH" userId="db278859-e642-4dbd-a55b-76f2150d70a4" providerId="ADAL" clId="{5A18B9A8-BAD9-4709-854B-A727FAF5CE18}" dt="2026-06-04T10:02:38.810" v="8303" actId="207"/>
        <pc:sldMkLst>
          <pc:docMk/>
          <pc:sldMk cId="0" sldId="264"/>
        </pc:sldMkLst>
        <pc:spChg chg="mod">
          <ac:chgData name="AH" userId="db278859-e642-4dbd-a55b-76f2150d70a4" providerId="ADAL" clId="{5A18B9A8-BAD9-4709-854B-A727FAF5CE18}" dt="2026-06-04T10:01:10.648" v="8284" actId="1076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AH" userId="db278859-e642-4dbd-a55b-76f2150d70a4" providerId="ADAL" clId="{5A18B9A8-BAD9-4709-854B-A727FAF5CE18}" dt="2026-06-04T10:01:16.898" v="8285" actId="21"/>
          <ac:spMkLst>
            <pc:docMk/>
            <pc:sldMk cId="0" sldId="264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2:31.481" v="8302" actId="14100"/>
          <ac:spMkLst>
            <pc:docMk/>
            <pc:sldMk cId="0" sldId="264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2:38.810" v="8303" actId="207"/>
          <ac:spMkLst>
            <pc:docMk/>
            <pc:sldMk cId="0" sldId="264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1:30.086" v="8288" actId="1076"/>
          <ac:spMkLst>
            <pc:docMk/>
            <pc:sldMk cId="0" sldId="264"/>
            <ac:spMk id="6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09:26:44.034" v="5908" actId="21"/>
          <ac:spMkLst>
            <pc:docMk/>
            <pc:sldMk cId="0" sldId="264"/>
            <ac:spMk id="7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09:26:47.389" v="5909" actId="21"/>
          <ac:spMkLst>
            <pc:docMk/>
            <pc:sldMk cId="0" sldId="264"/>
            <ac:spMk id="8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6-04T10:00:17.940" v="8278" actId="1076"/>
          <ac:spMkLst>
            <pc:docMk/>
            <pc:sldMk cId="0" sldId="264"/>
            <ac:spMk id="8" creationId="{150637F0-A243-800A-06BE-014B3CF9FEC3}"/>
          </ac:spMkLst>
        </pc:spChg>
        <pc:spChg chg="add mod">
          <ac:chgData name="AH" userId="db278859-e642-4dbd-a55b-76f2150d70a4" providerId="ADAL" clId="{5A18B9A8-BAD9-4709-854B-A727FAF5CE18}" dt="2026-06-04T09:59:02.137" v="8208" actId="20577"/>
          <ac:spMkLst>
            <pc:docMk/>
            <pc:sldMk cId="0" sldId="264"/>
            <ac:spMk id="9" creationId="{3513C8F4-6C8D-410D-97C3-1BD07D3E1ADD}"/>
          </ac:spMkLst>
        </pc:spChg>
        <pc:spChg chg="add mod">
          <ac:chgData name="AH" userId="db278859-e642-4dbd-a55b-76f2150d70a4" providerId="ADAL" clId="{5A18B9A8-BAD9-4709-854B-A727FAF5CE18}" dt="2026-06-04T10:02:29.035" v="8301" actId="14100"/>
          <ac:spMkLst>
            <pc:docMk/>
            <pc:sldMk cId="0" sldId="264"/>
            <ac:spMk id="11" creationId="{38D90CF5-065D-340B-A416-D586DE366AF7}"/>
          </ac:spMkLst>
        </pc:spChg>
        <pc:spChg chg="add mod">
          <ac:chgData name="AH" userId="db278859-e642-4dbd-a55b-76f2150d70a4" providerId="ADAL" clId="{5A18B9A8-BAD9-4709-854B-A727FAF5CE18}" dt="2026-06-04T10:01:34.311" v="8289" actId="1076"/>
          <ac:spMkLst>
            <pc:docMk/>
            <pc:sldMk cId="0" sldId="264"/>
            <ac:spMk id="12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6-04T10:02:07.888" v="8295" actId="1076"/>
          <ac:spMkLst>
            <pc:docMk/>
            <pc:sldMk cId="0" sldId="264"/>
            <ac:spMk id="14" creationId="{E99B1DAF-E475-22C8-BA21-3E9AB96DF99C}"/>
          </ac:spMkLst>
        </pc:spChg>
      </pc:sldChg>
      <pc:sldChg chg="add del">
        <pc:chgData name="AH" userId="db278859-e642-4dbd-a55b-76f2150d70a4" providerId="ADAL" clId="{5A18B9A8-BAD9-4709-854B-A727FAF5CE18}" dt="2026-06-04T10:05:03.228" v="8604" actId="47"/>
        <pc:sldMkLst>
          <pc:docMk/>
          <pc:sldMk cId="0" sldId="265"/>
        </pc:sldMkLst>
      </pc:sldChg>
      <pc:sldChg chg="addSp delSp modSp mod">
        <pc:chgData name="AH" userId="db278859-e642-4dbd-a55b-76f2150d70a4" providerId="ADAL" clId="{5A18B9A8-BAD9-4709-854B-A727FAF5CE18}" dt="2026-06-05T08:30:13.884" v="10116" actId="20577"/>
        <pc:sldMkLst>
          <pc:docMk/>
          <pc:sldMk cId="3025787196" sldId="270"/>
        </pc:sldMkLst>
        <pc:spChg chg="mod">
          <ac:chgData name="AH" userId="db278859-e642-4dbd-a55b-76f2150d70a4" providerId="ADAL" clId="{5A18B9A8-BAD9-4709-854B-A727FAF5CE18}" dt="2026-06-04T09:02:59.135" v="3130" actId="13926"/>
          <ac:spMkLst>
            <pc:docMk/>
            <pc:sldMk cId="3025787196" sldId="270"/>
            <ac:spMk id="3" creationId="{D21E330A-2777-438B-19EB-B908886264E6}"/>
          </ac:spMkLst>
        </pc:spChg>
        <pc:spChg chg="add mod">
          <ac:chgData name="AH" userId="db278859-e642-4dbd-a55b-76f2150d70a4" providerId="ADAL" clId="{5A18B9A8-BAD9-4709-854B-A727FAF5CE18}" dt="2026-06-04T09:42:13.722" v="6630" actId="1076"/>
          <ac:spMkLst>
            <pc:docMk/>
            <pc:sldMk cId="3025787196" sldId="270"/>
            <ac:spMk id="7" creationId="{7B886C90-425F-9F7D-4E8C-E91FC5A7EF35}"/>
          </ac:spMkLst>
        </pc:spChg>
        <pc:spChg chg="mod">
          <ac:chgData name="AH" userId="db278859-e642-4dbd-a55b-76f2150d70a4" providerId="ADAL" clId="{5A18B9A8-BAD9-4709-854B-A727FAF5CE18}" dt="2026-06-04T09:38:53.111" v="6194" actId="20577"/>
          <ac:spMkLst>
            <pc:docMk/>
            <pc:sldMk cId="3025787196" sldId="270"/>
            <ac:spMk id="8" creationId="{DA0BF0A5-D059-F705-D773-DAECB6D48AC2}"/>
          </ac:spMkLst>
        </pc:spChg>
        <pc:spChg chg="mod">
          <ac:chgData name="AH" userId="db278859-e642-4dbd-a55b-76f2150d70a4" providerId="ADAL" clId="{5A18B9A8-BAD9-4709-854B-A727FAF5CE18}" dt="2026-06-05T08:29:34.494" v="10096" actId="20577"/>
          <ac:spMkLst>
            <pc:docMk/>
            <pc:sldMk cId="3025787196" sldId="270"/>
            <ac:spMk id="11" creationId="{B9AF04A5-0106-A2CC-DF1C-651DA4C58337}"/>
          </ac:spMkLst>
        </pc:spChg>
        <pc:spChg chg="add mod">
          <ac:chgData name="AH" userId="db278859-e642-4dbd-a55b-76f2150d70a4" providerId="ADAL" clId="{5A18B9A8-BAD9-4709-854B-A727FAF5CE18}" dt="2026-06-04T09:42:13.722" v="6630" actId="1076"/>
          <ac:spMkLst>
            <pc:docMk/>
            <pc:sldMk cId="3025787196" sldId="270"/>
            <ac:spMk id="13" creationId="{D86343AC-CB10-E09F-9845-C43654FA735A}"/>
          </ac:spMkLst>
        </pc:spChg>
        <pc:spChg chg="mod">
          <ac:chgData name="AH" userId="db278859-e642-4dbd-a55b-76f2150d70a4" providerId="ADAL" clId="{5A18B9A8-BAD9-4709-854B-A727FAF5CE18}" dt="2026-06-04T09:39:20.224" v="6339" actId="6549"/>
          <ac:spMkLst>
            <pc:docMk/>
            <pc:sldMk cId="3025787196" sldId="270"/>
            <ac:spMk id="14" creationId="{AC1791A5-5E9A-003C-FCDA-056A7E6702B7}"/>
          </ac:spMkLst>
        </pc:spChg>
        <pc:spChg chg="mod">
          <ac:chgData name="AH" userId="db278859-e642-4dbd-a55b-76f2150d70a4" providerId="ADAL" clId="{5A18B9A8-BAD9-4709-854B-A727FAF5CE18}" dt="2026-06-05T08:29:45.408" v="10100" actId="20577"/>
          <ac:spMkLst>
            <pc:docMk/>
            <pc:sldMk cId="3025787196" sldId="270"/>
            <ac:spMk id="17" creationId="{1C21156F-1557-6CF6-1884-C866C2D07FC4}"/>
          </ac:spMkLst>
        </pc:spChg>
        <pc:spChg chg="mod">
          <ac:chgData name="AH" userId="db278859-e642-4dbd-a55b-76f2150d70a4" providerId="ADAL" clId="{5A18B9A8-BAD9-4709-854B-A727FAF5CE18}" dt="2026-06-04T09:39:41.575" v="6384" actId="20577"/>
          <ac:spMkLst>
            <pc:docMk/>
            <pc:sldMk cId="3025787196" sldId="270"/>
            <ac:spMk id="19" creationId="{7CEBCBD3-E597-E5CA-E29E-6AF23FF39E30}"/>
          </ac:spMkLst>
        </pc:spChg>
        <pc:spChg chg="del">
          <ac:chgData name="AH" userId="db278859-e642-4dbd-a55b-76f2150d70a4" providerId="ADAL" clId="{5A18B9A8-BAD9-4709-854B-A727FAF5CE18}" dt="2026-06-04T09:41:36.932" v="6624" actId="478"/>
          <ac:spMkLst>
            <pc:docMk/>
            <pc:sldMk cId="3025787196" sldId="270"/>
            <ac:spMk id="20" creationId="{2B3E284E-8797-1F35-1796-0F8925751B7B}"/>
          </ac:spMkLst>
        </pc:spChg>
        <pc:spChg chg="del">
          <ac:chgData name="AH" userId="db278859-e642-4dbd-a55b-76f2150d70a4" providerId="ADAL" clId="{5A18B9A8-BAD9-4709-854B-A727FAF5CE18}" dt="2026-06-04T09:41:36.932" v="6624" actId="478"/>
          <ac:spMkLst>
            <pc:docMk/>
            <pc:sldMk cId="3025787196" sldId="270"/>
            <ac:spMk id="21" creationId="{48C238A7-38C9-9C27-939B-9063AD9618FF}"/>
          </ac:spMkLst>
        </pc:spChg>
        <pc:spChg chg="del mod">
          <ac:chgData name="AH" userId="db278859-e642-4dbd-a55b-76f2150d70a4" providerId="ADAL" clId="{5A18B9A8-BAD9-4709-854B-A727FAF5CE18}" dt="2026-06-04T09:41:36.932" v="6624" actId="478"/>
          <ac:spMkLst>
            <pc:docMk/>
            <pc:sldMk cId="3025787196" sldId="270"/>
            <ac:spMk id="22" creationId="{99C4CA5B-D4E3-F500-768F-4277B96A0442}"/>
          </ac:spMkLst>
        </pc:spChg>
        <pc:spChg chg="add mod">
          <ac:chgData name="AH" userId="db278859-e642-4dbd-a55b-76f2150d70a4" providerId="ADAL" clId="{5A18B9A8-BAD9-4709-854B-A727FAF5CE18}" dt="2026-06-05T08:30:01.348" v="10110" actId="20577"/>
          <ac:spMkLst>
            <pc:docMk/>
            <pc:sldMk cId="3025787196" sldId="270"/>
            <ac:spMk id="23" creationId="{18FAF156-E06B-CE43-071B-DA5F6D2FC401}"/>
          </ac:spMkLst>
        </pc:spChg>
        <pc:spChg chg="add del mod">
          <ac:chgData name="AH" userId="db278859-e642-4dbd-a55b-76f2150d70a4" providerId="ADAL" clId="{5A18B9A8-BAD9-4709-854B-A727FAF5CE18}" dt="2026-06-04T09:39:47.053" v="6385" actId="21"/>
          <ac:spMkLst>
            <pc:docMk/>
            <pc:sldMk cId="3025787196" sldId="270"/>
            <ac:spMk id="24" creationId="{B1C933F6-F71A-4A1B-8092-0461CCFD6633}"/>
          </ac:spMkLst>
        </pc:spChg>
        <pc:spChg chg="del mod">
          <ac:chgData name="AH" userId="db278859-e642-4dbd-a55b-76f2150d70a4" providerId="ADAL" clId="{5A18B9A8-BAD9-4709-854B-A727FAF5CE18}" dt="2026-06-04T09:41:36.932" v="6624" actId="478"/>
          <ac:spMkLst>
            <pc:docMk/>
            <pc:sldMk cId="3025787196" sldId="270"/>
            <ac:spMk id="25" creationId="{3C3E53CA-AB55-887F-7BA3-D76D4BAC402C}"/>
          </ac:spMkLst>
        </pc:spChg>
        <pc:spChg chg="del mod">
          <ac:chgData name="AH" userId="db278859-e642-4dbd-a55b-76f2150d70a4" providerId="ADAL" clId="{5A18B9A8-BAD9-4709-854B-A727FAF5CE18}" dt="2026-06-04T09:41:47.769" v="6625" actId="21"/>
          <ac:spMkLst>
            <pc:docMk/>
            <pc:sldMk cId="3025787196" sldId="270"/>
            <ac:spMk id="26" creationId="{B1B31C8A-FF9D-BDD8-5A28-406207A79213}"/>
          </ac:spMkLst>
        </pc:spChg>
        <pc:spChg chg="del mod">
          <ac:chgData name="AH" userId="db278859-e642-4dbd-a55b-76f2150d70a4" providerId="ADAL" clId="{5A18B9A8-BAD9-4709-854B-A727FAF5CE18}" dt="2026-06-04T09:41:47.769" v="6625" actId="21"/>
          <ac:spMkLst>
            <pc:docMk/>
            <pc:sldMk cId="3025787196" sldId="270"/>
            <ac:spMk id="27" creationId="{3042BE01-8E34-E3DD-B3D9-B44E8E16F9BE}"/>
          </ac:spMkLst>
        </pc:spChg>
        <pc:spChg chg="del mod">
          <ac:chgData name="AH" userId="db278859-e642-4dbd-a55b-76f2150d70a4" providerId="ADAL" clId="{5A18B9A8-BAD9-4709-854B-A727FAF5CE18}" dt="2026-06-04T09:41:47.769" v="6625" actId="21"/>
          <ac:spMkLst>
            <pc:docMk/>
            <pc:sldMk cId="3025787196" sldId="270"/>
            <ac:spMk id="28" creationId="{70047D24-4D53-A244-6056-83CF5C57E926}"/>
          </ac:spMkLst>
        </pc:spChg>
        <pc:spChg chg="del mod">
          <ac:chgData name="AH" userId="db278859-e642-4dbd-a55b-76f2150d70a4" providerId="ADAL" clId="{5A18B9A8-BAD9-4709-854B-A727FAF5CE18}" dt="2026-06-04T09:41:47.769" v="6625" actId="21"/>
          <ac:spMkLst>
            <pc:docMk/>
            <pc:sldMk cId="3025787196" sldId="270"/>
            <ac:spMk id="29" creationId="{5F3D258B-EF0C-92D5-7E14-E0EB0A4889FC}"/>
          </ac:spMkLst>
        </pc:spChg>
        <pc:spChg chg="mod">
          <ac:chgData name="AH" userId="db278859-e642-4dbd-a55b-76f2150d70a4" providerId="ADAL" clId="{5A18B9A8-BAD9-4709-854B-A727FAF5CE18}" dt="2026-06-04T09:42:13.722" v="6630" actId="1076"/>
          <ac:spMkLst>
            <pc:docMk/>
            <pc:sldMk cId="3025787196" sldId="270"/>
            <ac:spMk id="30" creationId="{716A9553-BD5D-B97E-B24D-8DC17A0E7303}"/>
          </ac:spMkLst>
        </pc:spChg>
        <pc:spChg chg="mod">
          <ac:chgData name="AH" userId="db278859-e642-4dbd-a55b-76f2150d70a4" providerId="ADAL" clId="{5A18B9A8-BAD9-4709-854B-A727FAF5CE18}" dt="2026-06-03T15:23:58.744" v="443" actId="1076"/>
          <ac:spMkLst>
            <pc:docMk/>
            <pc:sldMk cId="3025787196" sldId="270"/>
            <ac:spMk id="31" creationId="{9D7E4562-5D9B-2009-0AC7-7EC06852B4FE}"/>
          </ac:spMkLst>
        </pc:spChg>
        <pc:spChg chg="mod">
          <ac:chgData name="AH" userId="db278859-e642-4dbd-a55b-76f2150d70a4" providerId="ADAL" clId="{5A18B9A8-BAD9-4709-854B-A727FAF5CE18}" dt="2026-06-05T08:30:07.639" v="10112" actId="20577"/>
          <ac:spMkLst>
            <pc:docMk/>
            <pc:sldMk cId="3025787196" sldId="270"/>
            <ac:spMk id="32" creationId="{FF6BBCA6-F313-DDD8-5169-6DA102667442}"/>
          </ac:spMkLst>
        </pc:spChg>
        <pc:spChg chg="mod">
          <ac:chgData name="AH" userId="db278859-e642-4dbd-a55b-76f2150d70a4" providerId="ADAL" clId="{5A18B9A8-BAD9-4709-854B-A727FAF5CE18}" dt="2026-06-03T15:20:31.665" v="224" actId="1076"/>
          <ac:spMkLst>
            <pc:docMk/>
            <pc:sldMk cId="3025787196" sldId="270"/>
            <ac:spMk id="33" creationId="{DF1DC605-C7FA-691B-BD01-BC37A8264738}"/>
          </ac:spMkLst>
        </pc:spChg>
        <pc:spChg chg="mod">
          <ac:chgData name="AH" userId="db278859-e642-4dbd-a55b-76f2150d70a4" providerId="ADAL" clId="{5A18B9A8-BAD9-4709-854B-A727FAF5CE18}" dt="2026-06-04T09:42:13.722" v="6630" actId="1076"/>
          <ac:spMkLst>
            <pc:docMk/>
            <pc:sldMk cId="3025787196" sldId="270"/>
            <ac:spMk id="35" creationId="{14BA5D7D-8D3A-7B3F-C6D1-08BDAE092EFF}"/>
          </ac:spMkLst>
        </pc:spChg>
        <pc:spChg chg="add mod">
          <ac:chgData name="AH" userId="db278859-e642-4dbd-a55b-76f2150d70a4" providerId="ADAL" clId="{5A18B9A8-BAD9-4709-854B-A727FAF5CE18}" dt="2026-06-04T09:42:13.722" v="6630" actId="1076"/>
          <ac:spMkLst>
            <pc:docMk/>
            <pc:sldMk cId="3025787196" sldId="270"/>
            <ac:spMk id="36" creationId="{22364A0D-1CF8-C972-69EB-5893774B8774}"/>
          </ac:spMkLst>
        </pc:spChg>
        <pc:spChg chg="add mod">
          <ac:chgData name="AH" userId="db278859-e642-4dbd-a55b-76f2150d70a4" providerId="ADAL" clId="{5A18B9A8-BAD9-4709-854B-A727FAF5CE18}" dt="2026-06-04T09:41:56.674" v="6627" actId="1076"/>
          <ac:spMkLst>
            <pc:docMk/>
            <pc:sldMk cId="3025787196" sldId="270"/>
            <ac:spMk id="38" creationId="{B1B31C8A-FF9D-BDD8-5A28-406207A79213}"/>
          </ac:spMkLst>
        </pc:spChg>
        <pc:spChg chg="add mod">
          <ac:chgData name="AH" userId="db278859-e642-4dbd-a55b-76f2150d70a4" providerId="ADAL" clId="{5A18B9A8-BAD9-4709-854B-A727FAF5CE18}" dt="2026-06-04T09:41:56.674" v="6627" actId="1076"/>
          <ac:spMkLst>
            <pc:docMk/>
            <pc:sldMk cId="3025787196" sldId="270"/>
            <ac:spMk id="40" creationId="{3042BE01-8E34-E3DD-B3D9-B44E8E16F9BE}"/>
          </ac:spMkLst>
        </pc:spChg>
        <pc:spChg chg="add mod">
          <ac:chgData name="AH" userId="db278859-e642-4dbd-a55b-76f2150d70a4" providerId="ADAL" clId="{5A18B9A8-BAD9-4709-854B-A727FAF5CE18}" dt="2026-06-05T08:29:54.179" v="10106" actId="6549"/>
          <ac:spMkLst>
            <pc:docMk/>
            <pc:sldMk cId="3025787196" sldId="270"/>
            <ac:spMk id="41" creationId="{70047D24-4D53-A244-6056-83CF5C57E926}"/>
          </ac:spMkLst>
        </pc:spChg>
        <pc:spChg chg="add mod">
          <ac:chgData name="AH" userId="db278859-e642-4dbd-a55b-76f2150d70a4" providerId="ADAL" clId="{5A18B9A8-BAD9-4709-854B-A727FAF5CE18}" dt="2026-06-04T09:41:56.674" v="6627" actId="1076"/>
          <ac:spMkLst>
            <pc:docMk/>
            <pc:sldMk cId="3025787196" sldId="270"/>
            <ac:spMk id="42" creationId="{5F3D258B-EF0C-92D5-7E14-E0EB0A4889FC}"/>
          </ac:spMkLst>
        </pc:spChg>
        <pc:spChg chg="mod">
          <ac:chgData name="AH" userId="db278859-e642-4dbd-a55b-76f2150d70a4" providerId="ADAL" clId="{5A18B9A8-BAD9-4709-854B-A727FAF5CE18}" dt="2026-06-04T09:42:13.722" v="6630" actId="1076"/>
          <ac:spMkLst>
            <pc:docMk/>
            <pc:sldMk cId="3025787196" sldId="270"/>
            <ac:spMk id="46" creationId="{58149A40-D44C-2B8C-10C6-F772D8E30C0A}"/>
          </ac:spMkLst>
        </pc:spChg>
        <pc:spChg chg="mod">
          <ac:chgData name="AH" userId="db278859-e642-4dbd-a55b-76f2150d70a4" providerId="ADAL" clId="{5A18B9A8-BAD9-4709-854B-A727FAF5CE18}" dt="2026-06-03T15:24:41.032" v="450" actId="1076"/>
          <ac:spMkLst>
            <pc:docMk/>
            <pc:sldMk cId="3025787196" sldId="270"/>
            <ac:spMk id="47" creationId="{60FBD8DD-A7FB-79CD-66AF-72B96287A2ED}"/>
          </ac:spMkLst>
        </pc:spChg>
        <pc:spChg chg="mod">
          <ac:chgData name="AH" userId="db278859-e642-4dbd-a55b-76f2150d70a4" providerId="ADAL" clId="{5A18B9A8-BAD9-4709-854B-A727FAF5CE18}" dt="2026-06-05T08:30:13.884" v="10116" actId="20577"/>
          <ac:spMkLst>
            <pc:docMk/>
            <pc:sldMk cId="3025787196" sldId="270"/>
            <ac:spMk id="48" creationId="{9965ABC3-5F34-55DD-F554-4B354354745F}"/>
          </ac:spMkLst>
        </pc:spChg>
        <pc:spChg chg="mod">
          <ac:chgData name="AH" userId="db278859-e642-4dbd-a55b-76f2150d70a4" providerId="ADAL" clId="{5A18B9A8-BAD9-4709-854B-A727FAF5CE18}" dt="2026-06-04T09:42:13.722" v="6630" actId="1076"/>
          <ac:spMkLst>
            <pc:docMk/>
            <pc:sldMk cId="3025787196" sldId="270"/>
            <ac:spMk id="50" creationId="{D28F2CEE-1148-3F92-7EA6-FDB77699D66C}"/>
          </ac:spMkLst>
        </pc:spChg>
        <pc:spChg chg="mod">
          <ac:chgData name="AH" userId="db278859-e642-4dbd-a55b-76f2150d70a4" providerId="ADAL" clId="{5A18B9A8-BAD9-4709-854B-A727FAF5CE18}" dt="2026-06-04T09:47:02.357" v="7400" actId="20577"/>
          <ac:spMkLst>
            <pc:docMk/>
            <pc:sldMk cId="3025787196" sldId="270"/>
            <ac:spMk id="56" creationId="{F00C3E9E-E6F0-9B54-517C-B1EAE905BF35}"/>
          </ac:spMkLst>
        </pc:spChg>
        <pc:picChg chg="add mod">
          <ac:chgData name="AH" userId="db278859-e642-4dbd-a55b-76f2150d70a4" providerId="ADAL" clId="{5A18B9A8-BAD9-4709-854B-A727FAF5CE18}" dt="2026-06-03T15:20:25.712" v="223" actId="1076"/>
          <ac:picMkLst>
            <pc:docMk/>
            <pc:sldMk cId="3025787196" sldId="270"/>
            <ac:picMk id="12" creationId="{FD513508-BD8E-A5B6-F356-28DD71B2520E}"/>
          </ac:picMkLst>
        </pc:picChg>
        <pc:picChg chg="del mod">
          <ac:chgData name="AH" userId="db278859-e642-4dbd-a55b-76f2150d70a4" providerId="ADAL" clId="{5A18B9A8-BAD9-4709-854B-A727FAF5CE18}" dt="2026-06-04T09:40:05.669" v="6388" actId="21"/>
          <ac:picMkLst>
            <pc:docMk/>
            <pc:sldMk cId="3025787196" sldId="270"/>
            <ac:picMk id="18" creationId="{96ABF0AA-7130-8450-D2CB-6E60784447F9}"/>
          </ac:picMkLst>
        </pc:picChg>
        <pc:picChg chg="add mod">
          <ac:chgData name="AH" userId="db278859-e642-4dbd-a55b-76f2150d70a4" providerId="ADAL" clId="{5A18B9A8-BAD9-4709-854B-A727FAF5CE18}" dt="2026-06-04T09:01:32.438" v="2980" actId="1076"/>
          <ac:picMkLst>
            <pc:docMk/>
            <pc:sldMk cId="3025787196" sldId="270"/>
            <ac:picMk id="34" creationId="{2520D124-6B11-F120-94DF-D127B3864A28}"/>
          </ac:picMkLst>
        </pc:picChg>
        <pc:picChg chg="add mod">
          <ac:chgData name="AH" userId="db278859-e642-4dbd-a55b-76f2150d70a4" providerId="ADAL" clId="{5A18B9A8-BAD9-4709-854B-A727FAF5CE18}" dt="2026-06-04T09:39:56.958" v="6387" actId="1076"/>
          <ac:picMkLst>
            <pc:docMk/>
            <pc:sldMk cId="3025787196" sldId="270"/>
            <ac:picMk id="37" creationId="{20661065-F3D7-2C54-AF22-8F25A7A0C9C9}"/>
          </ac:picMkLst>
        </pc:picChg>
        <pc:picChg chg="mod">
          <ac:chgData name="AH" userId="db278859-e642-4dbd-a55b-76f2150d70a4" providerId="ADAL" clId="{5A18B9A8-BAD9-4709-854B-A727FAF5CE18}" dt="2026-06-04T09:40:10.517" v="6389" actId="1076"/>
          <ac:picMkLst>
            <pc:docMk/>
            <pc:sldMk cId="3025787196" sldId="270"/>
            <ac:picMk id="39" creationId="{51F08695-3DFC-9DE3-3604-7B74384CEDBE}"/>
          </ac:picMkLst>
        </pc:picChg>
        <pc:picChg chg="mod">
          <ac:chgData name="AH" userId="db278859-e642-4dbd-a55b-76f2150d70a4" providerId="ADAL" clId="{5A18B9A8-BAD9-4709-854B-A727FAF5CE18}" dt="2026-06-03T15:23:58.744" v="443" actId="1076"/>
          <ac:picMkLst>
            <pc:docMk/>
            <pc:sldMk cId="3025787196" sldId="270"/>
            <ac:picMk id="44" creationId="{6F014748-0072-FAE2-0540-9A494F0AC5C6}"/>
          </ac:picMkLst>
        </pc:picChg>
      </pc:sldChg>
      <pc:sldChg chg="modSp mod">
        <pc:chgData name="AH" userId="db278859-e642-4dbd-a55b-76f2150d70a4" providerId="ADAL" clId="{5A18B9A8-BAD9-4709-854B-A727FAF5CE18}" dt="2026-06-04T10:59:03.306" v="10094" actId="20577"/>
        <pc:sldMkLst>
          <pc:docMk/>
          <pc:sldMk cId="1809532554" sldId="276"/>
        </pc:sldMkLst>
        <pc:spChg chg="mod">
          <ac:chgData name="AH" userId="db278859-e642-4dbd-a55b-76f2150d70a4" providerId="ADAL" clId="{5A18B9A8-BAD9-4709-854B-A727FAF5CE18}" dt="2026-06-04T10:59:03.306" v="10094" actId="20577"/>
          <ac:spMkLst>
            <pc:docMk/>
            <pc:sldMk cId="1809532554" sldId="276"/>
            <ac:spMk id="3" creationId="{5EAABC07-A6E6-E052-5268-57A029473B01}"/>
          </ac:spMkLst>
        </pc:spChg>
        <pc:spChg chg="mod">
          <ac:chgData name="AH" userId="db278859-e642-4dbd-a55b-76f2150d70a4" providerId="ADAL" clId="{5A18B9A8-BAD9-4709-854B-A727FAF5CE18}" dt="2026-06-04T10:58:52.434" v="10078" actId="20577"/>
          <ac:spMkLst>
            <pc:docMk/>
            <pc:sldMk cId="1809532554" sldId="276"/>
            <ac:spMk id="4" creationId="{1DBB6E40-1338-1FEC-7D8F-0CF0E61E5D47}"/>
          </ac:spMkLst>
        </pc:spChg>
      </pc:sldChg>
      <pc:sldChg chg="modSp mod">
        <pc:chgData name="AH" userId="db278859-e642-4dbd-a55b-76f2150d70a4" providerId="ADAL" clId="{5A18B9A8-BAD9-4709-854B-A727FAF5CE18}" dt="2026-06-04T09:38:06.747" v="6165" actId="20577"/>
        <pc:sldMkLst>
          <pc:docMk/>
          <pc:sldMk cId="2737732890" sldId="777"/>
        </pc:sldMkLst>
        <pc:spChg chg="mod">
          <ac:chgData name="AH" userId="db278859-e642-4dbd-a55b-76f2150d70a4" providerId="ADAL" clId="{5A18B9A8-BAD9-4709-854B-A727FAF5CE18}" dt="2026-06-04T09:36:36.577" v="6107" actId="20577"/>
          <ac:spMkLst>
            <pc:docMk/>
            <pc:sldMk cId="2737732890" sldId="777"/>
            <ac:spMk id="2" creationId="{4912416D-5FFC-B224-A271-8078853CBE94}"/>
          </ac:spMkLst>
        </pc:spChg>
        <pc:spChg chg="mod">
          <ac:chgData name="AH" userId="db278859-e642-4dbd-a55b-76f2150d70a4" providerId="ADAL" clId="{5A18B9A8-BAD9-4709-854B-A727FAF5CE18}" dt="2026-06-04T09:38:06.747" v="6165" actId="20577"/>
          <ac:spMkLst>
            <pc:docMk/>
            <pc:sldMk cId="2737732890" sldId="777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17:11.276" v="135" actId="1076"/>
          <ac:spMkLst>
            <pc:docMk/>
            <pc:sldMk cId="2737732890" sldId="777"/>
            <ac:spMk id="4" creationId="{DF3F863D-14BF-451A-3DB9-9C500E93F07A}"/>
          </ac:spMkLst>
        </pc:spChg>
        <pc:spChg chg="mod">
          <ac:chgData name="AH" userId="db278859-e642-4dbd-a55b-76f2150d70a4" providerId="ADAL" clId="{5A18B9A8-BAD9-4709-854B-A727FAF5CE18}" dt="2026-06-04T09:37:58.035" v="6163" actId="403"/>
          <ac:spMkLst>
            <pc:docMk/>
            <pc:sldMk cId="2737732890" sldId="777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37:45.781" v="6161" actId="21"/>
          <ac:spMkLst>
            <pc:docMk/>
            <pc:sldMk cId="2737732890" sldId="777"/>
            <ac:spMk id="8" creationId="{0DDB17B4-F1A2-90AB-493F-4069EC9AB31A}"/>
          </ac:spMkLst>
        </pc:spChg>
      </pc:sldChg>
      <pc:sldChg chg="modSp del mod ord">
        <pc:chgData name="AH" userId="db278859-e642-4dbd-a55b-76f2150d70a4" providerId="ADAL" clId="{5A18B9A8-BAD9-4709-854B-A727FAF5CE18}" dt="2026-06-04T09:57:48.038" v="8193" actId="2696"/>
        <pc:sldMkLst>
          <pc:docMk/>
          <pc:sldMk cId="0" sldId="778"/>
        </pc:sldMkLst>
        <pc:spChg chg="mod">
          <ac:chgData name="AH" userId="db278859-e642-4dbd-a55b-76f2150d70a4" providerId="ADAL" clId="{5A18B9A8-BAD9-4709-854B-A727FAF5CE18}" dt="2026-06-04T09:28:02.554" v="5929" actId="20577"/>
          <ac:spMkLst>
            <pc:docMk/>
            <pc:sldMk cId="0" sldId="778"/>
            <ac:spMk id="7" creationId="{8B0A642B-0C58-8630-E4A5-E7F23EFE75EE}"/>
          </ac:spMkLst>
        </pc:spChg>
      </pc:sldChg>
      <pc:sldChg chg="modSp add mod">
        <pc:chgData name="AH" userId="db278859-e642-4dbd-a55b-76f2150d70a4" providerId="ADAL" clId="{5A18B9A8-BAD9-4709-854B-A727FAF5CE18}" dt="2026-06-04T09:58:20.119" v="8200" actId="20577"/>
        <pc:sldMkLst>
          <pc:docMk/>
          <pc:sldMk cId="4143330897" sldId="778"/>
        </pc:sldMkLst>
        <pc:spChg chg="mod">
          <ac:chgData name="AH" userId="db278859-e642-4dbd-a55b-76f2150d70a4" providerId="ADAL" clId="{5A18B9A8-BAD9-4709-854B-A727FAF5CE18}" dt="2026-06-04T09:58:20.119" v="8200" actId="20577"/>
          <ac:spMkLst>
            <pc:docMk/>
            <pc:sldMk cId="4143330897" sldId="778"/>
            <ac:spMk id="7" creationId="{8B0A642B-0C58-8630-E4A5-E7F23EFE75EE}"/>
          </ac:spMkLst>
        </pc:spChg>
      </pc:sldChg>
      <pc:sldChg chg="addSp delSp modSp add del mod">
        <pc:chgData name="AH" userId="db278859-e642-4dbd-a55b-76f2150d70a4" providerId="ADAL" clId="{5A18B9A8-BAD9-4709-854B-A727FAF5CE18}" dt="2026-06-04T09:11:27.046" v="4564" actId="2696"/>
        <pc:sldMkLst>
          <pc:docMk/>
          <pc:sldMk cId="0" sldId="780"/>
        </pc:sldMkLst>
      </pc:sldChg>
      <pc:sldChg chg="addSp delSp modSp add del mod">
        <pc:chgData name="AH" userId="db278859-e642-4dbd-a55b-76f2150d70a4" providerId="ADAL" clId="{5A18B9A8-BAD9-4709-854B-A727FAF5CE18}" dt="2026-06-04T10:03:29.885" v="8309" actId="47"/>
        <pc:sldMkLst>
          <pc:docMk/>
          <pc:sldMk cId="2432711054" sldId="780"/>
        </pc:sldMkLst>
        <pc:spChg chg="add mod">
          <ac:chgData name="AH" userId="db278859-e642-4dbd-a55b-76f2150d70a4" providerId="ADAL" clId="{5A18B9A8-BAD9-4709-854B-A727FAF5CE18}" dt="2026-06-04T09:15:35.159" v="4684" actId="1076"/>
          <ac:spMkLst>
            <pc:docMk/>
            <pc:sldMk cId="2432711054" sldId="780"/>
            <ac:spMk id="3" creationId="{E77A70AA-8707-BBE5-A3AF-CD9E01913642}"/>
          </ac:spMkLst>
        </pc:spChg>
        <pc:spChg chg="mod">
          <ac:chgData name="AH" userId="db278859-e642-4dbd-a55b-76f2150d70a4" providerId="ADAL" clId="{5A18B9A8-BAD9-4709-854B-A727FAF5CE18}" dt="2026-06-04T09:11:40.307" v="4614" actId="6549"/>
          <ac:spMkLst>
            <pc:docMk/>
            <pc:sldMk cId="2432711054" sldId="780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12:32.027" v="4647" actId="1076"/>
          <ac:spMkLst>
            <pc:docMk/>
            <pc:sldMk cId="2432711054" sldId="780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13:04.771" v="4652" actId="1076"/>
          <ac:spMkLst>
            <pc:docMk/>
            <pc:sldMk cId="2432711054" sldId="780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13:04.771" v="4652" actId="1076"/>
          <ac:spMkLst>
            <pc:docMk/>
            <pc:sldMk cId="2432711054" sldId="780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14:57.440" v="4676" actId="115"/>
          <ac:spMkLst>
            <pc:docMk/>
            <pc:sldMk cId="2432711054" sldId="780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14:36.233" v="4672" actId="403"/>
          <ac:spMkLst>
            <pc:docMk/>
            <pc:sldMk cId="2432711054" sldId="780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14:05.980" v="4666" actId="1076"/>
          <ac:spMkLst>
            <pc:docMk/>
            <pc:sldMk cId="2432711054" sldId="780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14:05.980" v="4666" actId="1076"/>
          <ac:spMkLst>
            <pc:docMk/>
            <pc:sldMk cId="2432711054" sldId="780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15:00.977" v="4677" actId="115"/>
          <ac:spMkLst>
            <pc:docMk/>
            <pc:sldMk cId="2432711054" sldId="780"/>
            <ac:spMk id="12" creationId="{00000000-0000-0000-0000-000000000000}"/>
          </ac:spMkLst>
        </pc:spChg>
        <pc:spChg chg="del mod">
          <ac:chgData name="AH" userId="db278859-e642-4dbd-a55b-76f2150d70a4" providerId="ADAL" clId="{5A18B9A8-BAD9-4709-854B-A727FAF5CE18}" dt="2026-06-04T09:14:43.683" v="4673" actId="21"/>
          <ac:spMkLst>
            <pc:docMk/>
            <pc:sldMk cId="2432711054" sldId="780"/>
            <ac:spMk id="1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09:12:11.716" v="4643" actId="478"/>
          <ac:spMkLst>
            <pc:docMk/>
            <pc:sldMk cId="2432711054" sldId="780"/>
            <ac:spMk id="14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09:12:11.716" v="4643" actId="478"/>
          <ac:spMkLst>
            <pc:docMk/>
            <pc:sldMk cId="2432711054" sldId="780"/>
            <ac:spMk id="15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09:12:11.716" v="4643" actId="478"/>
          <ac:spMkLst>
            <pc:docMk/>
            <pc:sldMk cId="2432711054" sldId="780"/>
            <ac:spMk id="16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09:12:11.716" v="4643" actId="478"/>
          <ac:spMkLst>
            <pc:docMk/>
            <pc:sldMk cId="2432711054" sldId="780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28:20.744" v="5930" actId="1076"/>
          <ac:spMkLst>
            <pc:docMk/>
            <pc:sldMk cId="2432711054" sldId="780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28:20.744" v="5930" actId="1076"/>
          <ac:spMkLst>
            <pc:docMk/>
            <pc:sldMk cId="2432711054" sldId="780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28:20.744" v="5930" actId="1076"/>
          <ac:spMkLst>
            <pc:docMk/>
            <pc:sldMk cId="2432711054" sldId="780"/>
            <ac:spMk id="20" creationId="{00000000-0000-0000-0000-000000000000}"/>
          </ac:spMkLst>
        </pc:spChg>
        <pc:spChg chg="del mod">
          <ac:chgData name="AH" userId="db278859-e642-4dbd-a55b-76f2150d70a4" providerId="ADAL" clId="{5A18B9A8-BAD9-4709-854B-A727FAF5CE18}" dt="2026-06-04T09:14:47.652" v="4674" actId="21"/>
          <ac:spMkLst>
            <pc:docMk/>
            <pc:sldMk cId="2432711054" sldId="780"/>
            <ac:spMk id="21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6-04T09:28:23.581" v="5931" actId="1076"/>
          <ac:spMkLst>
            <pc:docMk/>
            <pc:sldMk cId="2432711054" sldId="780"/>
            <ac:spMk id="23" creationId="{A1B5F9EA-EA27-AE32-0B7E-2EFE780B8B09}"/>
          </ac:spMkLst>
        </pc:spChg>
        <pc:spChg chg="add mod">
          <ac:chgData name="AH" userId="db278859-e642-4dbd-a55b-76f2150d70a4" providerId="ADAL" clId="{5A18B9A8-BAD9-4709-854B-A727FAF5CE18}" dt="2026-06-04T09:17:44.498" v="4869" actId="1076"/>
          <ac:spMkLst>
            <pc:docMk/>
            <pc:sldMk cId="2432711054" sldId="780"/>
            <ac:spMk id="26" creationId="{9FEF8499-F875-3E28-D87D-A5BAF6EEEA3E}"/>
          </ac:spMkLst>
        </pc:spChg>
        <pc:spChg chg="mod">
          <ac:chgData name="AH" userId="db278859-e642-4dbd-a55b-76f2150d70a4" providerId="ADAL" clId="{5A18B9A8-BAD9-4709-854B-A727FAF5CE18}" dt="2026-06-04T09:28:27.512" v="5935" actId="20577"/>
          <ac:spMkLst>
            <pc:docMk/>
            <pc:sldMk cId="2432711054" sldId="780"/>
            <ac:spMk id="29" creationId="{4DB2B84E-0891-D2E5-E377-D84BA2BC4E5D}"/>
          </ac:spMkLst>
        </pc:spChg>
      </pc:sldChg>
      <pc:sldChg chg="add del">
        <pc:chgData name="AH" userId="db278859-e642-4dbd-a55b-76f2150d70a4" providerId="ADAL" clId="{5A18B9A8-BAD9-4709-854B-A727FAF5CE18}" dt="2026-06-04T09:57:22.035" v="8157" actId="47"/>
        <pc:sldMkLst>
          <pc:docMk/>
          <pc:sldMk cId="0" sldId="783"/>
        </pc:sldMkLst>
      </pc:sldChg>
      <pc:sldChg chg="modSp add del mod">
        <pc:chgData name="AH" userId="db278859-e642-4dbd-a55b-76f2150d70a4" providerId="ADAL" clId="{5A18B9A8-BAD9-4709-854B-A727FAF5CE18}" dt="2026-06-04T10:03:22.935" v="8307" actId="47"/>
        <pc:sldMkLst>
          <pc:docMk/>
          <pc:sldMk cId="0" sldId="785"/>
        </pc:sldMkLst>
        <pc:spChg chg="mod">
          <ac:chgData name="AH" userId="db278859-e642-4dbd-a55b-76f2150d70a4" providerId="ADAL" clId="{5A18B9A8-BAD9-4709-854B-A727FAF5CE18}" dt="2026-06-04T08:58:48.812" v="2429" actId="6549"/>
          <ac:spMkLst>
            <pc:docMk/>
            <pc:sldMk cId="0" sldId="785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8:59:14.787" v="2609" actId="6549"/>
          <ac:spMkLst>
            <pc:docMk/>
            <pc:sldMk cId="0" sldId="785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27:48.032" v="5923" actId="20577"/>
          <ac:spMkLst>
            <pc:docMk/>
            <pc:sldMk cId="0" sldId="785"/>
            <ac:spMk id="24" creationId="{EEBF3CD2-14F2-3E0E-7466-2DF780E433E8}"/>
          </ac:spMkLst>
        </pc:spChg>
      </pc:sldChg>
      <pc:sldChg chg="addSp delSp modSp add del mod ord setBg">
        <pc:chgData name="AH" userId="db278859-e642-4dbd-a55b-76f2150d70a4" providerId="ADAL" clId="{5A18B9A8-BAD9-4709-854B-A727FAF5CE18}" dt="2026-06-04T10:02:58.702" v="8305" actId="47"/>
        <pc:sldMkLst>
          <pc:docMk/>
          <pc:sldMk cId="2668099884" sldId="786"/>
        </pc:sldMkLst>
        <pc:spChg chg="add 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2" creationId="{00000000-0000-0000-0000-000000000000}"/>
          </ac:spMkLst>
        </pc:spChg>
        <pc:spChg chg="add del mod">
          <ac:chgData name="AH" userId="db278859-e642-4dbd-a55b-76f2150d70a4" providerId="ADAL" clId="{5A18B9A8-BAD9-4709-854B-A727FAF5CE18}" dt="2026-06-04T09:22:15.117" v="5142" actId="478"/>
          <ac:spMkLst>
            <pc:docMk/>
            <pc:sldMk cId="2668099884" sldId="786"/>
            <ac:spMk id="3" creationId="{E961FA8F-D0AA-CC4F-810C-4D17496F8D65}"/>
          </ac:spMkLst>
        </pc:spChg>
        <pc:spChg chg="mod">
          <ac:chgData name="AH" userId="db278859-e642-4dbd-a55b-76f2150d70a4" providerId="ADAL" clId="{5A18B9A8-BAD9-4709-854B-A727FAF5CE18}" dt="2026-06-04T09:18:03.844" v="4908" actId="20577"/>
          <ac:spMkLst>
            <pc:docMk/>
            <pc:sldMk cId="2668099884" sldId="786"/>
            <ac:spMk id="4" creationId="{A712AFF9-E1DA-A95F-9D17-28CC426D958D}"/>
          </ac:spMkLst>
        </pc:spChg>
        <pc:spChg chg="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5" creationId="{9E4A7A3C-04AD-B8F7-23CB-379121AB210E}"/>
          </ac:spMkLst>
        </pc:spChg>
        <pc:spChg chg="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6" creationId="{6AB7A65F-6690-A484-0DC6-617974822A5B}"/>
          </ac:spMkLst>
        </pc:spChg>
        <pc:spChg chg="del mod">
          <ac:chgData name="AH" userId="db278859-e642-4dbd-a55b-76f2150d70a4" providerId="ADAL" clId="{5A18B9A8-BAD9-4709-854B-A727FAF5CE18}" dt="2026-06-04T09:22:15.117" v="5142" actId="478"/>
          <ac:spMkLst>
            <pc:docMk/>
            <pc:sldMk cId="2668099884" sldId="786"/>
            <ac:spMk id="7" creationId="{0310B1EC-7778-538D-5B9C-ECCB415847D2}"/>
          </ac:spMkLst>
        </pc:spChg>
        <pc:spChg chg="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8" creationId="{B9B17F96-6BDE-1592-0E6C-FFA3D7E58DDF}"/>
          </ac:spMkLst>
        </pc:spChg>
        <pc:spChg chg="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10" creationId="{9D92B3CD-DBED-9F8A-F3E3-11442CA19BDA}"/>
          </ac:spMkLst>
        </pc:spChg>
        <pc:spChg chg="del mod">
          <ac:chgData name="AH" userId="db278859-e642-4dbd-a55b-76f2150d70a4" providerId="ADAL" clId="{5A18B9A8-BAD9-4709-854B-A727FAF5CE18}" dt="2026-06-04T09:22:15.117" v="5142" actId="478"/>
          <ac:spMkLst>
            <pc:docMk/>
            <pc:sldMk cId="2668099884" sldId="786"/>
            <ac:spMk id="11" creationId="{BD42CB10-1CB8-09EA-C85F-0E379BC7DF41}"/>
          </ac:spMkLst>
        </pc:spChg>
        <pc:spChg chg="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12" creationId="{96731425-4B21-E0BA-7403-50CA8101D11F}"/>
          </ac:spMkLst>
        </pc:spChg>
        <pc:spChg chg="del mod">
          <ac:chgData name="AH" userId="db278859-e642-4dbd-a55b-76f2150d70a4" providerId="ADAL" clId="{5A18B9A8-BAD9-4709-854B-A727FAF5CE18}" dt="2026-06-04T09:21:19.316" v="5130" actId="21"/>
          <ac:spMkLst>
            <pc:docMk/>
            <pc:sldMk cId="2668099884" sldId="786"/>
            <ac:spMk id="13" creationId="{39D37334-626B-036B-0710-120777B980F4}"/>
          </ac:spMkLst>
        </pc:spChg>
        <pc:spChg chg="add mod">
          <ac:chgData name="AH" userId="db278859-e642-4dbd-a55b-76f2150d70a4" providerId="ADAL" clId="{5A18B9A8-BAD9-4709-854B-A727FAF5CE18}" dt="2026-06-04T09:19:41.764" v="5097" actId="1076"/>
          <ac:spMkLst>
            <pc:docMk/>
            <pc:sldMk cId="2668099884" sldId="786"/>
            <ac:spMk id="14" creationId="{2EBA159E-0390-4889-BA64-89A532F2E43F}"/>
          </ac:spMkLst>
        </pc:spChg>
        <pc:spChg chg="add 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15" creationId="{0543A4BC-92D2-06D6-123E-8C899200DF04}"/>
          </ac:spMkLst>
        </pc:spChg>
        <pc:spChg chg="add 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16" creationId="{6D45D404-AC47-23BC-0A55-324175BD51F1}"/>
          </ac:spMkLst>
        </pc:spChg>
        <pc:spChg chg="add 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17" creationId="{6281431F-F4C5-9761-C864-5E754248454F}"/>
          </ac:spMkLst>
        </pc:spChg>
        <pc:spChg chg="add mod">
          <ac:chgData name="AH" userId="db278859-e642-4dbd-a55b-76f2150d70a4" providerId="ADAL" clId="{5A18B9A8-BAD9-4709-854B-A727FAF5CE18}" dt="2026-06-04T09:22:21.765" v="5143" actId="1076"/>
          <ac:spMkLst>
            <pc:docMk/>
            <pc:sldMk cId="2668099884" sldId="786"/>
            <ac:spMk id="19" creationId="{F5A2C21E-6E9E-1078-B95A-FADE051354DC}"/>
          </ac:spMkLst>
        </pc:spChg>
        <pc:spChg chg="add del mod">
          <ac:chgData name="AH" userId="db278859-e642-4dbd-a55b-76f2150d70a4" providerId="ADAL" clId="{5A18B9A8-BAD9-4709-854B-A727FAF5CE18}" dt="2026-06-04T09:22:15.117" v="5142" actId="478"/>
          <ac:spMkLst>
            <pc:docMk/>
            <pc:sldMk cId="2668099884" sldId="786"/>
            <ac:spMk id="22" creationId="{5814E4F1-118D-2BCD-12D5-F81DA4C2DDD0}"/>
          </ac:spMkLst>
        </pc:spChg>
        <pc:spChg chg="add del mod">
          <ac:chgData name="AH" userId="db278859-e642-4dbd-a55b-76f2150d70a4" providerId="ADAL" clId="{5A18B9A8-BAD9-4709-854B-A727FAF5CE18}" dt="2026-06-04T09:20:42.790" v="5118" actId="478"/>
          <ac:spMkLst>
            <pc:docMk/>
            <pc:sldMk cId="2668099884" sldId="786"/>
            <ac:spMk id="23" creationId="{3D5C039E-829C-D181-F262-01FBF9A417C1}"/>
          </ac:spMkLst>
        </pc:spChg>
        <pc:spChg chg="add del mod">
          <ac:chgData name="AH" userId="db278859-e642-4dbd-a55b-76f2150d70a4" providerId="ADAL" clId="{5A18B9A8-BAD9-4709-854B-A727FAF5CE18}" dt="2026-06-04T09:20:42.790" v="5118" actId="478"/>
          <ac:spMkLst>
            <pc:docMk/>
            <pc:sldMk cId="2668099884" sldId="786"/>
            <ac:spMk id="26" creationId="{F6CB9BB8-34F3-F168-23AA-678EB0BC7250}"/>
          </ac:spMkLst>
        </pc:spChg>
        <pc:spChg chg="add del mod">
          <ac:chgData name="AH" userId="db278859-e642-4dbd-a55b-76f2150d70a4" providerId="ADAL" clId="{5A18B9A8-BAD9-4709-854B-A727FAF5CE18}" dt="2026-06-04T09:20:59.530" v="5122" actId="21"/>
          <ac:spMkLst>
            <pc:docMk/>
            <pc:sldMk cId="2668099884" sldId="786"/>
            <ac:spMk id="27" creationId="{6281431F-F4C5-9761-C864-5E754248454F}"/>
          </ac:spMkLst>
        </pc:spChg>
        <pc:spChg chg="add del mod">
          <ac:chgData name="AH" userId="db278859-e642-4dbd-a55b-76f2150d70a4" providerId="ADAL" clId="{5A18B9A8-BAD9-4709-854B-A727FAF5CE18}" dt="2026-06-04T09:20:42.790" v="5118" actId="478"/>
          <ac:spMkLst>
            <pc:docMk/>
            <pc:sldMk cId="2668099884" sldId="786"/>
            <ac:spMk id="28" creationId="{1254A78A-4BE6-7648-64F0-02F8BE728E9E}"/>
          </ac:spMkLst>
        </pc:spChg>
        <pc:spChg chg="mod">
          <ac:chgData name="AH" userId="db278859-e642-4dbd-a55b-76f2150d70a4" providerId="ADAL" clId="{5A18B9A8-BAD9-4709-854B-A727FAF5CE18}" dt="2026-06-04T09:58:56.597" v="8206" actId="20577"/>
          <ac:spMkLst>
            <pc:docMk/>
            <pc:sldMk cId="2668099884" sldId="786"/>
            <ac:spMk id="29" creationId="{A17DAB16-8AF9-04DC-0845-E612216268B8}"/>
          </ac:spMkLst>
        </pc:spChg>
        <pc:spChg chg="add del mod">
          <ac:chgData name="AH" userId="db278859-e642-4dbd-a55b-76f2150d70a4" providerId="ADAL" clId="{5A18B9A8-BAD9-4709-854B-A727FAF5CE18}" dt="2026-06-04T09:20:52.474" v="5120" actId="21"/>
          <ac:spMkLst>
            <pc:docMk/>
            <pc:sldMk cId="2668099884" sldId="786"/>
            <ac:spMk id="31" creationId="{55893659-65CA-1796-6284-83F55E45B173}"/>
          </ac:spMkLst>
        </pc:spChg>
        <pc:spChg chg="add del mod">
          <ac:chgData name="AH" userId="db278859-e642-4dbd-a55b-76f2150d70a4" providerId="ADAL" clId="{5A18B9A8-BAD9-4709-854B-A727FAF5CE18}" dt="2026-06-04T09:20:42.790" v="5118" actId="478"/>
          <ac:spMkLst>
            <pc:docMk/>
            <pc:sldMk cId="2668099884" sldId="786"/>
            <ac:spMk id="32" creationId="{F33AF8DA-C41B-414B-851E-84F753927C75}"/>
          </ac:spMkLst>
        </pc:spChg>
        <pc:spChg chg="add del mod">
          <ac:chgData name="AH" userId="db278859-e642-4dbd-a55b-76f2150d70a4" providerId="ADAL" clId="{5A18B9A8-BAD9-4709-854B-A727FAF5CE18}" dt="2026-06-04T09:20:42.790" v="5118" actId="478"/>
          <ac:spMkLst>
            <pc:docMk/>
            <pc:sldMk cId="2668099884" sldId="786"/>
            <ac:spMk id="33" creationId="{CD300EC2-1BDC-28EF-B788-21E576A8E4B7}"/>
          </ac:spMkLst>
        </pc:spChg>
        <pc:spChg chg="add del mod">
          <ac:chgData name="AH" userId="db278859-e642-4dbd-a55b-76f2150d70a4" providerId="ADAL" clId="{5A18B9A8-BAD9-4709-854B-A727FAF5CE18}" dt="2026-06-04T09:20:55.512" v="5121" actId="21"/>
          <ac:spMkLst>
            <pc:docMk/>
            <pc:sldMk cId="2668099884" sldId="786"/>
            <ac:spMk id="34" creationId="{105A25CB-5093-B7CB-2E19-598ED5843DD4}"/>
          </ac:spMkLst>
        </pc:spChg>
        <pc:spChg chg="add del mod">
          <ac:chgData name="AH" userId="db278859-e642-4dbd-a55b-76f2150d70a4" providerId="ADAL" clId="{5A18B9A8-BAD9-4709-854B-A727FAF5CE18}" dt="2026-06-04T09:20:42.790" v="5118" actId="478"/>
          <ac:spMkLst>
            <pc:docMk/>
            <pc:sldMk cId="2668099884" sldId="786"/>
            <ac:spMk id="35" creationId="{350656A6-93EA-63A1-6AA0-0A242A0F7960}"/>
          </ac:spMkLst>
        </pc:spChg>
      </pc:sldChg>
      <pc:sldChg chg="addSp delSp modSp add del mod ord">
        <pc:chgData name="AH" userId="db278859-e642-4dbd-a55b-76f2150d70a4" providerId="ADAL" clId="{5A18B9A8-BAD9-4709-854B-A727FAF5CE18}" dt="2026-06-04T09:55:16.631" v="8129" actId="21"/>
        <pc:sldMkLst>
          <pc:docMk/>
          <pc:sldMk cId="2181389599" sldId="787"/>
        </pc:sldMkLst>
        <pc:spChg chg="add 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2" creationId="{C68FDA03-DD8E-97C2-32F4-ACD15C39A349}"/>
          </ac:spMkLst>
        </pc:spChg>
        <pc:spChg chg="mod">
          <ac:chgData name="AH" userId="db278859-e642-4dbd-a55b-76f2150d70a4" providerId="ADAL" clId="{5A18B9A8-BAD9-4709-854B-A727FAF5CE18}" dt="2026-06-04T09:48:26.921" v="7447" actId="6549"/>
          <ac:spMkLst>
            <pc:docMk/>
            <pc:sldMk cId="2181389599" sldId="787"/>
            <ac:spMk id="3" creationId="{328E07A5-BFCB-5061-6148-EE4CDB5B8BD8}"/>
          </ac:spMkLst>
        </pc:spChg>
        <pc:spChg chg="add mod">
          <ac:chgData name="AH" userId="db278859-e642-4dbd-a55b-76f2150d70a4" providerId="ADAL" clId="{5A18B9A8-BAD9-4709-854B-A727FAF5CE18}" dt="2026-06-03T15:44:09.655" v="1434" actId="1076"/>
          <ac:spMkLst>
            <pc:docMk/>
            <pc:sldMk cId="2181389599" sldId="787"/>
            <ac:spMk id="4" creationId="{56918AE5-E186-37E5-158D-EE6ED22BEC78}"/>
          </ac:spMkLst>
        </pc:spChg>
        <pc:spChg chg="add mod">
          <ac:chgData name="AH" userId="db278859-e642-4dbd-a55b-76f2150d70a4" providerId="ADAL" clId="{5A18B9A8-BAD9-4709-854B-A727FAF5CE18}" dt="2026-06-04T09:54:59.320" v="8125"/>
          <ac:spMkLst>
            <pc:docMk/>
            <pc:sldMk cId="2181389599" sldId="787"/>
            <ac:spMk id="5" creationId="{FD629C3E-AFA5-DA69-C5E8-01F85DE88206}"/>
          </ac:spMkLst>
        </pc:spChg>
        <pc:spChg chg="mod">
          <ac:chgData name="AH" userId="db278859-e642-4dbd-a55b-76f2150d70a4" providerId="ADAL" clId="{5A18B9A8-BAD9-4709-854B-A727FAF5CE18}" dt="2026-06-04T09:50:34.946" v="7647" actId="20577"/>
          <ac:spMkLst>
            <pc:docMk/>
            <pc:sldMk cId="2181389599" sldId="787"/>
            <ac:spMk id="6" creationId="{59503850-A6DC-4705-0AFE-F5C8BB7F3FF0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8" creationId="{C83C054F-5786-3697-7624-940996F4BC3B}"/>
          </ac:spMkLst>
        </pc:spChg>
        <pc:spChg chg="mod">
          <ac:chgData name="AH" userId="db278859-e642-4dbd-a55b-76f2150d70a4" providerId="ADAL" clId="{5A18B9A8-BAD9-4709-854B-A727FAF5CE18}" dt="2026-06-04T09:54:16.163" v="8113"/>
          <ac:spMkLst>
            <pc:docMk/>
            <pc:sldMk cId="2181389599" sldId="787"/>
            <ac:spMk id="9" creationId="{624437FF-1985-54EF-865A-97AFD406D8FD}"/>
          </ac:spMkLst>
        </pc:spChg>
        <pc:spChg chg="mod">
          <ac:chgData name="AH" userId="db278859-e642-4dbd-a55b-76f2150d70a4" providerId="ADAL" clId="{5A18B9A8-BAD9-4709-854B-A727FAF5CE18}" dt="2026-06-04T09:51:23.289" v="7709" actId="1076"/>
          <ac:spMkLst>
            <pc:docMk/>
            <pc:sldMk cId="2181389599" sldId="787"/>
            <ac:spMk id="10" creationId="{3BC20058-094B-1C64-4192-1D6C423378A4}"/>
          </ac:spMkLst>
        </pc:spChg>
        <pc:spChg chg="mod">
          <ac:chgData name="AH" userId="db278859-e642-4dbd-a55b-76f2150d70a4" providerId="ADAL" clId="{5A18B9A8-BAD9-4709-854B-A727FAF5CE18}" dt="2026-06-04T09:54:27.870" v="8116"/>
          <ac:spMkLst>
            <pc:docMk/>
            <pc:sldMk cId="2181389599" sldId="787"/>
            <ac:spMk id="13" creationId="{EFEB1A8A-3C6C-FE55-3B89-566D3CA1DFAC}"/>
          </ac:spMkLst>
        </pc:spChg>
        <pc:spChg chg="mod">
          <ac:chgData name="AH" userId="db278859-e642-4dbd-a55b-76f2150d70a4" providerId="ADAL" clId="{5A18B9A8-BAD9-4709-854B-A727FAF5CE18}" dt="2026-06-04T09:51:36.960" v="7743" actId="20577"/>
          <ac:spMkLst>
            <pc:docMk/>
            <pc:sldMk cId="2181389599" sldId="787"/>
            <ac:spMk id="14" creationId="{32B85731-2330-9A55-3238-1A7DEC1EF1B3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15" creationId="{1E94A5F8-102D-6DD0-3F80-4F23E88BED2A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16" creationId="{FCD1C5F8-076D-3E1F-4C83-3AACFD2BDB6E}"/>
          </ac:spMkLst>
        </pc:spChg>
        <pc:spChg chg="mod">
          <ac:chgData name="AH" userId="db278859-e642-4dbd-a55b-76f2150d70a4" providerId="ADAL" clId="{5A18B9A8-BAD9-4709-854B-A727FAF5CE18}" dt="2026-06-04T09:55:11.104" v="8128"/>
          <ac:spMkLst>
            <pc:docMk/>
            <pc:sldMk cId="2181389599" sldId="787"/>
            <ac:spMk id="17" creationId="{A48B5C3D-89AC-2060-B343-1A0FB0FE86C2}"/>
          </ac:spMkLst>
        </pc:spChg>
        <pc:spChg chg="mod">
          <ac:chgData name="AH" userId="db278859-e642-4dbd-a55b-76f2150d70a4" providerId="ADAL" clId="{5A18B9A8-BAD9-4709-854B-A727FAF5CE18}" dt="2026-06-04T09:51:59.141" v="7858" actId="20577"/>
          <ac:spMkLst>
            <pc:docMk/>
            <pc:sldMk cId="2181389599" sldId="787"/>
            <ac:spMk id="18" creationId="{AA939D4B-03AB-E447-FE9F-40E87B2F2448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19" creationId="{C50C490D-72E1-184D-1E23-3A17CA559BF6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20" creationId="{AB557413-EC16-0C56-D6EA-6EFB0A90064F}"/>
          </ac:spMkLst>
        </pc:spChg>
        <pc:spChg chg="mod">
          <ac:chgData name="AH" userId="db278859-e642-4dbd-a55b-76f2150d70a4" providerId="ADAL" clId="{5A18B9A8-BAD9-4709-854B-A727FAF5CE18}" dt="2026-06-04T09:54:44.214" v="8122"/>
          <ac:spMkLst>
            <pc:docMk/>
            <pc:sldMk cId="2181389599" sldId="787"/>
            <ac:spMk id="21" creationId="{4B68A235-5383-B60A-7263-C96184413714}"/>
          </ac:spMkLst>
        </pc:spChg>
        <pc:spChg chg="mod">
          <ac:chgData name="AH" userId="db278859-e642-4dbd-a55b-76f2150d70a4" providerId="ADAL" clId="{5A18B9A8-BAD9-4709-854B-A727FAF5CE18}" dt="2026-06-04T09:52:18.855" v="7959" actId="6549"/>
          <ac:spMkLst>
            <pc:docMk/>
            <pc:sldMk cId="2181389599" sldId="787"/>
            <ac:spMk id="22" creationId="{93FE3D5F-5D16-FBB4-500D-D2A54244E8E6}"/>
          </ac:spMkLst>
        </pc:spChg>
        <pc:spChg chg="mod">
          <ac:chgData name="AH" userId="db278859-e642-4dbd-a55b-76f2150d70a4" providerId="ADAL" clId="{5A18B9A8-BAD9-4709-854B-A727FAF5CE18}" dt="2026-06-04T09:48:18.506" v="7408" actId="20577"/>
          <ac:spMkLst>
            <pc:docMk/>
            <pc:sldMk cId="2181389599" sldId="787"/>
            <ac:spMk id="23" creationId="{D5150CA8-1BC8-DBDC-F6E8-0B68E464467A}"/>
          </ac:spMkLst>
        </pc:spChg>
        <pc:spChg chg="add mod">
          <ac:chgData name="AH" userId="db278859-e642-4dbd-a55b-76f2150d70a4" providerId="ADAL" clId="{5A18B9A8-BAD9-4709-854B-A727FAF5CE18}" dt="2026-06-04T09:52:46.025" v="8069" actId="6549"/>
          <ac:spMkLst>
            <pc:docMk/>
            <pc:sldMk cId="2181389599" sldId="787"/>
            <ac:spMk id="25" creationId="{397C132D-6BC1-9FCB-1268-5608BD878074}"/>
          </ac:spMkLst>
        </pc:spChg>
        <pc:spChg chg="add del mod">
          <ac:chgData name="AH" userId="db278859-e642-4dbd-a55b-76f2150d70a4" providerId="ADAL" clId="{5A18B9A8-BAD9-4709-854B-A727FAF5CE18}" dt="2026-06-04T09:55:16.631" v="8129" actId="21"/>
          <ac:spMkLst>
            <pc:docMk/>
            <pc:sldMk cId="2181389599" sldId="787"/>
            <ac:spMk id="27" creationId="{789BC1E4-C509-C9C7-D666-AE06820447A3}"/>
          </ac:spMkLst>
        </pc:spChg>
      </pc:sldChg>
      <pc:sldChg chg="add del ord">
        <pc:chgData name="AH" userId="db278859-e642-4dbd-a55b-76f2150d70a4" providerId="ADAL" clId="{5A18B9A8-BAD9-4709-854B-A727FAF5CE18}" dt="2026-06-04T08:59:19.577" v="2610" actId="47"/>
        <pc:sldMkLst>
          <pc:docMk/>
          <pc:sldMk cId="0" sldId="788"/>
        </pc:sldMkLst>
      </pc:sldChg>
      <pc:sldChg chg="add del">
        <pc:chgData name="AH" userId="db278859-e642-4dbd-a55b-76f2150d70a4" providerId="ADAL" clId="{5A18B9A8-BAD9-4709-854B-A727FAF5CE18}" dt="2026-06-04T09:11:12.101" v="4563" actId="47"/>
        <pc:sldMkLst>
          <pc:docMk/>
          <pc:sldMk cId="0" sldId="789"/>
        </pc:sldMkLst>
      </pc:sldChg>
      <pc:sldChg chg="add del">
        <pc:chgData name="AH" userId="db278859-e642-4dbd-a55b-76f2150d70a4" providerId="ADAL" clId="{5A18B9A8-BAD9-4709-854B-A727FAF5CE18}" dt="2026-06-04T09:22:25.739" v="5144" actId="47"/>
        <pc:sldMkLst>
          <pc:docMk/>
          <pc:sldMk cId="0" sldId="790"/>
        </pc:sldMkLst>
      </pc:sldChg>
      <pc:sldChg chg="modSp add del mod">
        <pc:chgData name="AH" userId="db278859-e642-4dbd-a55b-76f2150d70a4" providerId="ADAL" clId="{5A18B9A8-BAD9-4709-854B-A727FAF5CE18}" dt="2026-06-04T10:03:26.569" v="8308" actId="47"/>
        <pc:sldMkLst>
          <pc:docMk/>
          <pc:sldMk cId="2705668689" sldId="791"/>
        </pc:sldMkLst>
        <pc:spChg chg="mod">
          <ac:chgData name="AH" userId="db278859-e642-4dbd-a55b-76f2150d70a4" providerId="ADAL" clId="{5A18B9A8-BAD9-4709-854B-A727FAF5CE18}" dt="2026-06-04T09:06:05.386" v="3801" actId="6549"/>
          <ac:spMkLst>
            <pc:docMk/>
            <pc:sldMk cId="2705668689" sldId="791"/>
            <ac:spMk id="5" creationId="{8661A557-0E5C-69A0-23CD-7B1A7E376111}"/>
          </ac:spMkLst>
        </pc:spChg>
        <pc:spChg chg="mod">
          <ac:chgData name="AH" userId="db278859-e642-4dbd-a55b-76f2150d70a4" providerId="ADAL" clId="{5A18B9A8-BAD9-4709-854B-A727FAF5CE18}" dt="2026-06-04T09:03:48.847" v="3141" actId="20577"/>
          <ac:spMkLst>
            <pc:docMk/>
            <pc:sldMk cId="2705668689" sldId="791"/>
            <ac:spMk id="8" creationId="{6E767F8C-E2F1-CD25-F908-E37E7D57CDF7}"/>
          </ac:spMkLst>
        </pc:spChg>
        <pc:spChg chg="mod">
          <ac:chgData name="AH" userId="db278859-e642-4dbd-a55b-76f2150d70a4" providerId="ADAL" clId="{5A18B9A8-BAD9-4709-854B-A727FAF5CE18}" dt="2026-06-04T09:04:01.602" v="3243" actId="6549"/>
          <ac:spMkLst>
            <pc:docMk/>
            <pc:sldMk cId="2705668689" sldId="791"/>
            <ac:spMk id="9" creationId="{4EC1C3BB-0641-1050-1F09-D1DEF7D79BC0}"/>
          </ac:spMkLst>
        </pc:spChg>
        <pc:spChg chg="mod">
          <ac:chgData name="AH" userId="db278859-e642-4dbd-a55b-76f2150d70a4" providerId="ADAL" clId="{5A18B9A8-BAD9-4709-854B-A727FAF5CE18}" dt="2026-06-04T09:06:33.508" v="3916" actId="6549"/>
          <ac:spMkLst>
            <pc:docMk/>
            <pc:sldMk cId="2705668689" sldId="791"/>
            <ac:spMk id="11" creationId="{664554A6-97C9-62EE-026B-B8965ECE11CE}"/>
          </ac:spMkLst>
        </pc:spChg>
        <pc:spChg chg="mod">
          <ac:chgData name="AH" userId="db278859-e642-4dbd-a55b-76f2150d70a4" providerId="ADAL" clId="{5A18B9A8-BAD9-4709-854B-A727FAF5CE18}" dt="2026-06-04T09:04:59.481" v="3448" actId="6549"/>
          <ac:spMkLst>
            <pc:docMk/>
            <pc:sldMk cId="2705668689" sldId="791"/>
            <ac:spMk id="14" creationId="{2B76EA36-2244-F506-F870-59B83A21C304}"/>
          </ac:spMkLst>
        </pc:spChg>
        <pc:spChg chg="mod">
          <ac:chgData name="AH" userId="db278859-e642-4dbd-a55b-76f2150d70a4" providerId="ADAL" clId="{5A18B9A8-BAD9-4709-854B-A727FAF5CE18}" dt="2026-06-04T09:05:20.213" v="3541" actId="20577"/>
          <ac:spMkLst>
            <pc:docMk/>
            <pc:sldMk cId="2705668689" sldId="791"/>
            <ac:spMk id="15" creationId="{A5F438C6-E570-FF67-74C5-3C413EA222D7}"/>
          </ac:spMkLst>
        </pc:spChg>
        <pc:spChg chg="mod">
          <ac:chgData name="AH" userId="db278859-e642-4dbd-a55b-76f2150d70a4" providerId="ADAL" clId="{5A18B9A8-BAD9-4709-854B-A727FAF5CE18}" dt="2026-06-04T09:04:53.575" v="3437" actId="6549"/>
          <ac:spMkLst>
            <pc:docMk/>
            <pc:sldMk cId="2705668689" sldId="791"/>
            <ac:spMk id="17" creationId="{6C464863-A5DE-AB6C-D5F4-E0A890AE6451}"/>
          </ac:spMkLst>
        </pc:spChg>
        <pc:spChg chg="mod">
          <ac:chgData name="AH" userId="db278859-e642-4dbd-a55b-76f2150d70a4" providerId="ADAL" clId="{5A18B9A8-BAD9-4709-854B-A727FAF5CE18}" dt="2026-06-04T09:05:31.674" v="3564" actId="6549"/>
          <ac:spMkLst>
            <pc:docMk/>
            <pc:sldMk cId="2705668689" sldId="791"/>
            <ac:spMk id="20" creationId="{2A7850F5-2263-BFE5-6D9A-DCE4E8E2FDC9}"/>
          </ac:spMkLst>
        </pc:spChg>
        <pc:spChg chg="mod">
          <ac:chgData name="AH" userId="db278859-e642-4dbd-a55b-76f2150d70a4" providerId="ADAL" clId="{5A18B9A8-BAD9-4709-854B-A727FAF5CE18}" dt="2026-06-04T09:05:45.244" v="3690" actId="6549"/>
          <ac:spMkLst>
            <pc:docMk/>
            <pc:sldMk cId="2705668689" sldId="791"/>
            <ac:spMk id="21" creationId="{62AD14AE-9C75-DB74-4E1E-70975462EE12}"/>
          </ac:spMkLst>
        </pc:spChg>
        <pc:spChg chg="mod">
          <ac:chgData name="AH" userId="db278859-e642-4dbd-a55b-76f2150d70a4" providerId="ADAL" clId="{5A18B9A8-BAD9-4709-854B-A727FAF5CE18}" dt="2026-06-04T09:06:44.792" v="3920" actId="20577"/>
          <ac:spMkLst>
            <pc:docMk/>
            <pc:sldMk cId="2705668689" sldId="791"/>
            <ac:spMk id="23" creationId="{97C3E300-6698-6409-1A6D-414AC019479A}"/>
          </ac:spMkLst>
        </pc:spChg>
        <pc:spChg chg="mod">
          <ac:chgData name="AH" userId="db278859-e642-4dbd-a55b-76f2150d70a4" providerId="ADAL" clId="{5A18B9A8-BAD9-4709-854B-A727FAF5CE18}" dt="2026-06-04T09:27:52.338" v="5925" actId="20577"/>
          <ac:spMkLst>
            <pc:docMk/>
            <pc:sldMk cId="2705668689" sldId="791"/>
            <ac:spMk id="27" creationId="{F1B00EEB-C656-D1D2-C284-A2E4B796D107}"/>
          </ac:spMkLst>
        </pc:spChg>
      </pc:sldChg>
      <pc:sldChg chg="addSp delSp modSp add mod ord">
        <pc:chgData name="AH" userId="db278859-e642-4dbd-a55b-76f2150d70a4" providerId="ADAL" clId="{5A18B9A8-BAD9-4709-854B-A727FAF5CE18}" dt="2026-06-04T09:47:08.489" v="7404" actId="20577"/>
        <pc:sldMkLst>
          <pc:docMk/>
          <pc:sldMk cId="3332199589" sldId="792"/>
        </pc:sldMkLst>
        <pc:spChg chg="add mod">
          <ac:chgData name="AH" userId="db278859-e642-4dbd-a55b-76f2150d70a4" providerId="ADAL" clId="{5A18B9A8-BAD9-4709-854B-A727FAF5CE18}" dt="2026-06-04T09:44:36.514" v="6922" actId="20577"/>
          <ac:spMkLst>
            <pc:docMk/>
            <pc:sldMk cId="3332199589" sldId="792"/>
            <ac:spMk id="2" creationId="{1C5CEA5B-6F9D-9977-F920-F583BE444D9E}"/>
          </ac:spMkLst>
        </pc:spChg>
        <pc:spChg chg="add mod">
          <ac:chgData name="AH" userId="db278859-e642-4dbd-a55b-76f2150d70a4" providerId="ADAL" clId="{5A18B9A8-BAD9-4709-854B-A727FAF5CE18}" dt="2026-06-04T09:44:51.984" v="6925" actId="6549"/>
          <ac:spMkLst>
            <pc:docMk/>
            <pc:sldMk cId="3332199589" sldId="792"/>
            <ac:spMk id="3" creationId="{18F67EBC-33AC-ACF7-48E8-D87DA942E1E4}"/>
          </ac:spMkLst>
        </pc:spChg>
        <pc:spChg chg="mod">
          <ac:chgData name="AH" userId="db278859-e642-4dbd-a55b-76f2150d70a4" providerId="ADAL" clId="{5A18B9A8-BAD9-4709-854B-A727FAF5CE18}" dt="2026-06-04T09:43:35.755" v="6689" actId="6549"/>
          <ac:spMkLst>
            <pc:docMk/>
            <pc:sldMk cId="3332199589" sldId="792"/>
            <ac:spMk id="4" creationId="{CE022788-6F08-6BB6-0F7D-269EE1CABC0D}"/>
          </ac:spMkLst>
        </pc:spChg>
        <pc:spChg chg="mod">
          <ac:chgData name="AH" userId="db278859-e642-4dbd-a55b-76f2150d70a4" providerId="ADAL" clId="{5A18B9A8-BAD9-4709-854B-A727FAF5CE18}" dt="2026-06-04T09:43:51.702" v="6805" actId="6549"/>
          <ac:spMkLst>
            <pc:docMk/>
            <pc:sldMk cId="3332199589" sldId="792"/>
            <ac:spMk id="5" creationId="{D29CDC9E-228F-DFA9-2922-63BFFAF21A4A}"/>
          </ac:spMkLst>
        </pc:spChg>
        <pc:spChg chg="mod">
          <ac:chgData name="AH" userId="db278859-e642-4dbd-a55b-76f2150d70a4" providerId="ADAL" clId="{5A18B9A8-BAD9-4709-854B-A727FAF5CE18}" dt="2026-06-04T09:07:53.192" v="4079" actId="207"/>
          <ac:spMkLst>
            <pc:docMk/>
            <pc:sldMk cId="3332199589" sldId="792"/>
            <ac:spMk id="6" creationId="{99E329F7-BDD5-A411-CF97-38E98FF6D500}"/>
          </ac:spMkLst>
        </pc:spChg>
        <pc:spChg chg="mod">
          <ac:chgData name="AH" userId="db278859-e642-4dbd-a55b-76f2150d70a4" providerId="ADAL" clId="{5A18B9A8-BAD9-4709-854B-A727FAF5CE18}" dt="2026-06-04T09:43:58.487" v="6833" actId="6549"/>
          <ac:spMkLst>
            <pc:docMk/>
            <pc:sldMk cId="3332199589" sldId="792"/>
            <ac:spMk id="8" creationId="{1757FBF5-AF04-DF36-E7F4-E6625C4B3D41}"/>
          </ac:spMkLst>
        </pc:spChg>
        <pc:spChg chg="mod">
          <ac:chgData name="AH" userId="db278859-e642-4dbd-a55b-76f2150d70a4" providerId="ADAL" clId="{5A18B9A8-BAD9-4709-854B-A727FAF5CE18}" dt="2026-06-04T09:45:54.077" v="7098" actId="20577"/>
          <ac:spMkLst>
            <pc:docMk/>
            <pc:sldMk cId="3332199589" sldId="792"/>
            <ac:spMk id="9" creationId="{4B11C7C1-7A70-2FA7-B858-40C059EF0737}"/>
          </ac:spMkLst>
        </pc:spChg>
        <pc:spChg chg="del">
          <ac:chgData name="AH" userId="db278859-e642-4dbd-a55b-76f2150d70a4" providerId="ADAL" clId="{5A18B9A8-BAD9-4709-854B-A727FAF5CE18}" dt="2026-06-04T09:09:13.237" v="4295" actId="478"/>
          <ac:spMkLst>
            <pc:docMk/>
            <pc:sldMk cId="3332199589" sldId="792"/>
            <ac:spMk id="10" creationId="{23660FC0-0592-AC97-F59E-20EE991F5FEF}"/>
          </ac:spMkLst>
        </pc:spChg>
        <pc:spChg chg="add mod">
          <ac:chgData name="AH" userId="db278859-e642-4dbd-a55b-76f2150d70a4" providerId="ADAL" clId="{5A18B9A8-BAD9-4709-854B-A727FAF5CE18}" dt="2026-06-04T09:44:42.167" v="6924" actId="14100"/>
          <ac:spMkLst>
            <pc:docMk/>
            <pc:sldMk cId="3332199589" sldId="792"/>
            <ac:spMk id="10" creationId="{80F3A4DC-9CB2-34D4-07BA-5E22C65111A3}"/>
          </ac:spMkLst>
        </pc:spChg>
        <pc:spChg chg="del">
          <ac:chgData name="AH" userId="db278859-e642-4dbd-a55b-76f2150d70a4" providerId="ADAL" clId="{5A18B9A8-BAD9-4709-854B-A727FAF5CE18}" dt="2026-06-04T09:09:13.237" v="4295" actId="478"/>
          <ac:spMkLst>
            <pc:docMk/>
            <pc:sldMk cId="3332199589" sldId="792"/>
            <ac:spMk id="11" creationId="{3B9F0555-1663-AF93-5398-2BAE07A1CBE5}"/>
          </ac:spMkLst>
        </pc:spChg>
        <pc:spChg chg="add mod">
          <ac:chgData name="AH" userId="db278859-e642-4dbd-a55b-76f2150d70a4" providerId="ADAL" clId="{5A18B9A8-BAD9-4709-854B-A727FAF5CE18}" dt="2026-06-04T09:44:59.492" v="6927" actId="1076"/>
          <ac:spMkLst>
            <pc:docMk/>
            <pc:sldMk cId="3332199589" sldId="792"/>
            <ac:spMk id="11" creationId="{88EB3485-7CD5-EEE3-469E-DD2FF99FED0A}"/>
          </ac:spMkLst>
        </pc:spChg>
        <pc:spChg chg="mod">
          <ac:chgData name="AH" userId="db278859-e642-4dbd-a55b-76f2150d70a4" providerId="ADAL" clId="{5A18B9A8-BAD9-4709-854B-A727FAF5CE18}" dt="2026-06-04T09:08:04.274" v="4081" actId="207"/>
          <ac:spMkLst>
            <pc:docMk/>
            <pc:sldMk cId="3332199589" sldId="792"/>
            <ac:spMk id="12" creationId="{CB1EF8F4-2B02-85F4-FEDE-B866467D9BA8}"/>
          </ac:spMkLst>
        </pc:spChg>
        <pc:spChg chg="mod">
          <ac:chgData name="AH" userId="db278859-e642-4dbd-a55b-76f2150d70a4" providerId="ADAL" clId="{5A18B9A8-BAD9-4709-854B-A727FAF5CE18}" dt="2026-06-04T09:44:11.538" v="6875" actId="6549"/>
          <ac:spMkLst>
            <pc:docMk/>
            <pc:sldMk cId="3332199589" sldId="792"/>
            <ac:spMk id="14" creationId="{BD96F894-AFB3-EA65-50C4-9F0DB30322DF}"/>
          </ac:spMkLst>
        </pc:spChg>
        <pc:spChg chg="mod">
          <ac:chgData name="AH" userId="db278859-e642-4dbd-a55b-76f2150d70a4" providerId="ADAL" clId="{5A18B9A8-BAD9-4709-854B-A727FAF5CE18}" dt="2026-06-04T09:46:09.814" v="7200" actId="6549"/>
          <ac:spMkLst>
            <pc:docMk/>
            <pc:sldMk cId="3332199589" sldId="792"/>
            <ac:spMk id="15" creationId="{61C0C91A-16EF-23F4-EEC7-DF96C601FA7E}"/>
          </ac:spMkLst>
        </pc:spChg>
        <pc:spChg chg="add mod">
          <ac:chgData name="AH" userId="db278859-e642-4dbd-a55b-76f2150d70a4" providerId="ADAL" clId="{5A18B9A8-BAD9-4709-854B-A727FAF5CE18}" dt="2026-06-04T09:45:28.088" v="6932" actId="1076"/>
          <ac:spMkLst>
            <pc:docMk/>
            <pc:sldMk cId="3332199589" sldId="792"/>
            <ac:spMk id="16" creationId="{2F6BFDB4-7682-FB4B-8944-069E19FD9709}"/>
          </ac:spMkLst>
        </pc:spChg>
        <pc:spChg chg="del">
          <ac:chgData name="AH" userId="db278859-e642-4dbd-a55b-76f2150d70a4" providerId="ADAL" clId="{5A18B9A8-BAD9-4709-854B-A727FAF5CE18}" dt="2026-06-04T09:09:13.237" v="4295" actId="478"/>
          <ac:spMkLst>
            <pc:docMk/>
            <pc:sldMk cId="3332199589" sldId="792"/>
            <ac:spMk id="16" creationId="{8C82B97D-9599-41D4-70E2-CD9E8D30F194}"/>
          </ac:spMkLst>
        </pc:spChg>
        <pc:spChg chg="del">
          <ac:chgData name="AH" userId="db278859-e642-4dbd-a55b-76f2150d70a4" providerId="ADAL" clId="{5A18B9A8-BAD9-4709-854B-A727FAF5CE18}" dt="2026-06-04T09:09:13.237" v="4295" actId="478"/>
          <ac:spMkLst>
            <pc:docMk/>
            <pc:sldMk cId="3332199589" sldId="792"/>
            <ac:spMk id="17" creationId="{F4A7DD15-2947-39CA-B7C7-7FD78227674E}"/>
          </ac:spMkLst>
        </pc:spChg>
        <pc:spChg chg="mod">
          <ac:chgData name="AH" userId="db278859-e642-4dbd-a55b-76f2150d70a4" providerId="ADAL" clId="{5A18B9A8-BAD9-4709-854B-A727FAF5CE18}" dt="2026-06-04T09:07:58.825" v="4080" actId="207"/>
          <ac:spMkLst>
            <pc:docMk/>
            <pc:sldMk cId="3332199589" sldId="792"/>
            <ac:spMk id="18" creationId="{B176A044-83DF-E6D7-8A49-52CE60525473}"/>
          </ac:spMkLst>
        </pc:spChg>
        <pc:spChg chg="mod">
          <ac:chgData name="AH" userId="db278859-e642-4dbd-a55b-76f2150d70a4" providerId="ADAL" clId="{5A18B9A8-BAD9-4709-854B-A727FAF5CE18}" dt="2026-06-04T09:44:24.004" v="6921" actId="6549"/>
          <ac:spMkLst>
            <pc:docMk/>
            <pc:sldMk cId="3332199589" sldId="792"/>
            <ac:spMk id="20" creationId="{2E0C7BB5-DFF9-5926-49B9-C05398F2FA8D}"/>
          </ac:spMkLst>
        </pc:spChg>
        <pc:spChg chg="mod">
          <ac:chgData name="AH" userId="db278859-e642-4dbd-a55b-76f2150d70a4" providerId="ADAL" clId="{5A18B9A8-BAD9-4709-854B-A727FAF5CE18}" dt="2026-06-04T09:46:46.686" v="7398" actId="6549"/>
          <ac:spMkLst>
            <pc:docMk/>
            <pc:sldMk cId="3332199589" sldId="792"/>
            <ac:spMk id="21" creationId="{1CE55B6B-F1FB-5C46-3310-6A6332CD3AFE}"/>
          </ac:spMkLst>
        </pc:spChg>
        <pc:spChg chg="del">
          <ac:chgData name="AH" userId="db278859-e642-4dbd-a55b-76f2150d70a4" providerId="ADAL" clId="{5A18B9A8-BAD9-4709-854B-A727FAF5CE18}" dt="2026-06-04T09:09:13.237" v="4295" actId="478"/>
          <ac:spMkLst>
            <pc:docMk/>
            <pc:sldMk cId="3332199589" sldId="792"/>
            <ac:spMk id="22" creationId="{08EFD046-F861-CC3E-43A0-2A0EEFFC27BC}"/>
          </ac:spMkLst>
        </pc:spChg>
        <pc:spChg chg="del">
          <ac:chgData name="AH" userId="db278859-e642-4dbd-a55b-76f2150d70a4" providerId="ADAL" clId="{5A18B9A8-BAD9-4709-854B-A727FAF5CE18}" dt="2026-06-04T09:09:13.237" v="4295" actId="478"/>
          <ac:spMkLst>
            <pc:docMk/>
            <pc:sldMk cId="3332199589" sldId="792"/>
            <ac:spMk id="23" creationId="{450012AC-C913-03CC-304E-9133FCAE94B4}"/>
          </ac:spMkLst>
        </pc:spChg>
        <pc:spChg chg="add mod">
          <ac:chgData name="AH" userId="db278859-e642-4dbd-a55b-76f2150d70a4" providerId="ADAL" clId="{5A18B9A8-BAD9-4709-854B-A727FAF5CE18}" dt="2026-06-04T09:45:10.896" v="6928" actId="6549"/>
          <ac:spMkLst>
            <pc:docMk/>
            <pc:sldMk cId="3332199589" sldId="792"/>
            <ac:spMk id="24" creationId="{2C22EBE9-FD50-DC6E-8515-483DDD0803FA}"/>
          </ac:spMkLst>
        </pc:spChg>
        <pc:spChg chg="mod">
          <ac:chgData name="AH" userId="db278859-e642-4dbd-a55b-76f2150d70a4" providerId="ADAL" clId="{5A18B9A8-BAD9-4709-854B-A727FAF5CE18}" dt="2026-06-04T09:47:08.489" v="7404" actId="20577"/>
          <ac:spMkLst>
            <pc:docMk/>
            <pc:sldMk cId="3332199589" sldId="792"/>
            <ac:spMk id="27" creationId="{6D0FADC2-9F1A-E1CE-110C-98D84AE53655}"/>
          </ac:spMkLst>
        </pc:spChg>
      </pc:sldChg>
      <pc:sldChg chg="add del">
        <pc:chgData name="AH" userId="db278859-e642-4dbd-a55b-76f2150d70a4" providerId="ADAL" clId="{5A18B9A8-BAD9-4709-854B-A727FAF5CE18}" dt="2026-06-04T09:52:50.530" v="8070" actId="47"/>
        <pc:sldMkLst>
          <pc:docMk/>
          <pc:sldMk cId="0" sldId="793"/>
        </pc:sldMkLst>
      </pc:sldChg>
      <pc:sldChg chg="modSp add del mod">
        <pc:chgData name="AH" userId="db278859-e642-4dbd-a55b-76f2150d70a4" providerId="ADAL" clId="{5A18B9A8-BAD9-4709-854B-A727FAF5CE18}" dt="2026-06-04T10:49:42.268" v="10014" actId="47"/>
        <pc:sldMkLst>
          <pc:docMk/>
          <pc:sldMk cId="0" sldId="794"/>
        </pc:sldMkLst>
        <pc:spChg chg="mod">
          <ac:chgData name="AH" userId="db278859-e642-4dbd-a55b-76f2150d70a4" providerId="ADAL" clId="{5A18B9A8-BAD9-4709-854B-A727FAF5CE18}" dt="2026-06-04T10:06:08.547" v="8714" actId="13926"/>
          <ac:spMkLst>
            <pc:docMk/>
            <pc:sldMk cId="0" sldId="794"/>
            <ac:spMk id="2" creationId="{00000000-0000-0000-0000-000000000000}"/>
          </ac:spMkLst>
        </pc:spChg>
      </pc:sldChg>
      <pc:sldChg chg="add del">
        <pc:chgData name="AH" userId="db278859-e642-4dbd-a55b-76f2150d70a4" providerId="ADAL" clId="{5A18B9A8-BAD9-4709-854B-A727FAF5CE18}" dt="2026-06-04T10:02:49.908" v="8304" actId="47"/>
        <pc:sldMkLst>
          <pc:docMk/>
          <pc:sldMk cId="0" sldId="795"/>
        </pc:sldMkLst>
      </pc:sldChg>
      <pc:sldChg chg="addSp modSp add mod">
        <pc:chgData name="AH" userId="db278859-e642-4dbd-a55b-76f2150d70a4" providerId="ADAL" clId="{5A18B9A8-BAD9-4709-854B-A727FAF5CE18}" dt="2026-06-04T09:56:35.802" v="8150" actId="6549"/>
        <pc:sldMkLst>
          <pc:docMk/>
          <pc:sldMk cId="0" sldId="796"/>
        </pc:sldMkLst>
        <pc:spChg chg="mod">
          <ac:chgData name="AH" userId="db278859-e642-4dbd-a55b-76f2150d70a4" providerId="ADAL" clId="{5A18B9A8-BAD9-4709-854B-A727FAF5CE18}" dt="2026-06-04T09:56:35.802" v="8150" actId="6549"/>
          <ac:spMkLst>
            <pc:docMk/>
            <pc:sldMk cId="0" sldId="796"/>
            <ac:spMk id="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50:12.050" v="7496" actId="20577"/>
          <ac:spMkLst>
            <pc:docMk/>
            <pc:sldMk cId="0" sldId="796"/>
            <ac:spMk id="3" creationId="{7FBABB2A-3C1B-624C-14A5-CEA81DAE6830}"/>
          </ac:spMkLst>
        </pc:spChg>
        <pc:spChg chg="add mod">
          <ac:chgData name="AH" userId="db278859-e642-4dbd-a55b-76f2150d70a4" providerId="ADAL" clId="{5A18B9A8-BAD9-4709-854B-A727FAF5CE18}" dt="2026-06-04T09:49:45.496" v="7490" actId="2711"/>
          <ac:spMkLst>
            <pc:docMk/>
            <pc:sldMk cId="0" sldId="796"/>
            <ac:spMk id="5" creationId="{080E8CFF-03C8-6CFA-C52B-047C9FA484D9}"/>
          </ac:spMkLst>
        </pc:spChg>
        <pc:spChg chg="add mod">
          <ac:chgData name="AH" userId="db278859-e642-4dbd-a55b-76f2150d70a4" providerId="ADAL" clId="{5A18B9A8-BAD9-4709-854B-A727FAF5CE18}" dt="2026-06-04T09:50:06.104" v="7494" actId="208"/>
          <ac:spMkLst>
            <pc:docMk/>
            <pc:sldMk cId="0" sldId="796"/>
            <ac:spMk id="6" creationId="{B014E2D6-86A9-E1CB-A755-E8AC346D5F61}"/>
          </ac:spMkLst>
        </pc:spChg>
        <pc:spChg chg="add mod">
          <ac:chgData name="AH" userId="db278859-e642-4dbd-a55b-76f2150d70a4" providerId="ADAL" clId="{5A18B9A8-BAD9-4709-854B-A727FAF5CE18}" dt="2026-06-04T09:49:58.786" v="7492" actId="404"/>
          <ac:spMkLst>
            <pc:docMk/>
            <pc:sldMk cId="0" sldId="796"/>
            <ac:spMk id="8" creationId="{9826EE53-2594-15F5-20DD-CD0819741680}"/>
          </ac:spMkLst>
        </pc:spChg>
      </pc:sldChg>
      <pc:sldChg chg="modSp add mod ord">
        <pc:chgData name="AH" userId="db278859-e642-4dbd-a55b-76f2150d70a4" providerId="ADAL" clId="{5A18B9A8-BAD9-4709-854B-A727FAF5CE18}" dt="2026-06-04T09:58:15.665" v="8198" actId="20577"/>
        <pc:sldMkLst>
          <pc:docMk/>
          <pc:sldMk cId="1700514851" sldId="797"/>
        </pc:sldMkLst>
        <pc:spChg chg="mod">
          <ac:chgData name="AH" userId="db278859-e642-4dbd-a55b-76f2150d70a4" providerId="ADAL" clId="{5A18B9A8-BAD9-4709-854B-A727FAF5CE18}" dt="2026-06-04T09:53:31.826" v="8107" actId="20577"/>
          <ac:spMkLst>
            <pc:docMk/>
            <pc:sldMk cId="1700514851" sldId="797"/>
            <ac:spMk id="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09:53:20.075" v="8093" actId="20577"/>
          <ac:spMkLst>
            <pc:docMk/>
            <pc:sldMk cId="1700514851" sldId="797"/>
            <ac:spMk id="4" creationId="{A712AFF9-E1DA-A95F-9D17-28CC426D958D}"/>
          </ac:spMkLst>
        </pc:spChg>
        <pc:spChg chg="mod">
          <ac:chgData name="AH" userId="db278859-e642-4dbd-a55b-76f2150d70a4" providerId="ADAL" clId="{5A18B9A8-BAD9-4709-854B-A727FAF5CE18}" dt="2026-06-04T09:53:36.291" v="8109" actId="20577"/>
          <ac:spMkLst>
            <pc:docMk/>
            <pc:sldMk cId="1700514851" sldId="797"/>
            <ac:spMk id="25" creationId="{D655125C-63F1-C192-3676-C37562233FBA}"/>
          </ac:spMkLst>
        </pc:spChg>
        <pc:spChg chg="mod">
          <ac:chgData name="AH" userId="db278859-e642-4dbd-a55b-76f2150d70a4" providerId="ADAL" clId="{5A18B9A8-BAD9-4709-854B-A727FAF5CE18}" dt="2026-06-04T09:58:15.665" v="8198" actId="20577"/>
          <ac:spMkLst>
            <pc:docMk/>
            <pc:sldMk cId="1700514851" sldId="797"/>
            <ac:spMk id="29" creationId="{A17DAB16-8AF9-04DC-0845-E612216268B8}"/>
          </ac:spMkLst>
        </pc:spChg>
      </pc:sldChg>
      <pc:sldChg chg="addSp delSp modSp add mod">
        <pc:chgData name="AH" userId="db278859-e642-4dbd-a55b-76f2150d70a4" providerId="ADAL" clId="{5A18B9A8-BAD9-4709-854B-A727FAF5CE18}" dt="2026-06-04T10:11:09.271" v="9372" actId="20577"/>
        <pc:sldMkLst>
          <pc:docMk/>
          <pc:sldMk cId="0" sldId="798"/>
        </pc:sldMkLst>
        <pc:spChg chg="add mod">
          <ac:chgData name="AH" userId="db278859-e642-4dbd-a55b-76f2150d70a4" providerId="ADAL" clId="{5A18B9A8-BAD9-4709-854B-A727FAF5CE18}" dt="2026-06-04T10:08:14.312" v="8963" actId="207"/>
          <ac:spMkLst>
            <pc:docMk/>
            <pc:sldMk cId="0" sldId="798"/>
            <ac:spMk id="2" creationId="{EB5ABB0C-EA52-BAEB-0E03-E03003CD70F1}"/>
          </ac:spMkLst>
        </pc:spChg>
        <pc:spChg chg="mod">
          <ac:chgData name="AH" userId="db278859-e642-4dbd-a55b-76f2150d70a4" providerId="ADAL" clId="{5A18B9A8-BAD9-4709-854B-A727FAF5CE18}" dt="2026-06-04T09:57:37.223" v="8192" actId="6549"/>
          <ac:spMkLst>
            <pc:docMk/>
            <pc:sldMk cId="0" sldId="798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7:21.068" v="8954" actId="6549"/>
          <ac:spMkLst>
            <pc:docMk/>
            <pc:sldMk cId="0" sldId="798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6:23.820" v="8732" actId="20577"/>
          <ac:spMkLst>
            <pc:docMk/>
            <pc:sldMk cId="0" sldId="798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9:37.389" v="9045" actId="20577"/>
          <ac:spMkLst>
            <pc:docMk/>
            <pc:sldMk cId="0" sldId="798"/>
            <ac:spMk id="9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0:07:40.499" v="8955" actId="478"/>
          <ac:spMkLst>
            <pc:docMk/>
            <pc:sldMk cId="0" sldId="798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6:30.071" v="8764" actId="20577"/>
          <ac:spMkLst>
            <pc:docMk/>
            <pc:sldMk cId="0" sldId="798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9:59.178" v="9127" actId="20577"/>
          <ac:spMkLst>
            <pc:docMk/>
            <pc:sldMk cId="0" sldId="798"/>
            <ac:spMk id="1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0:07:46.186" v="8956" actId="478"/>
          <ac:spMkLst>
            <pc:docMk/>
            <pc:sldMk cId="0" sldId="798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6:38.628" v="8777" actId="20577"/>
          <ac:spMkLst>
            <pc:docMk/>
            <pc:sldMk cId="0" sldId="798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10:42.568" v="9288" actId="6549"/>
          <ac:spMkLst>
            <pc:docMk/>
            <pc:sldMk cId="0" sldId="798"/>
            <ac:spMk id="17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0:08:52.327" v="8972" actId="21"/>
          <ac:spMkLst>
            <pc:docMk/>
            <pc:sldMk cId="0" sldId="798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09:14.280" v="8989" actId="20577"/>
          <ac:spMkLst>
            <pc:docMk/>
            <pc:sldMk cId="0" sldId="798"/>
            <ac:spMk id="2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0:11:09.271" v="9372" actId="20577"/>
          <ac:spMkLst>
            <pc:docMk/>
            <pc:sldMk cId="0" sldId="798"/>
            <ac:spMk id="21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6-04T10:08:43.198" v="8971" actId="207"/>
          <ac:spMkLst>
            <pc:docMk/>
            <pc:sldMk cId="0" sldId="798"/>
            <ac:spMk id="22" creationId="{E0452D41-436A-A1D5-39B8-C74879EC0F87}"/>
          </ac:spMkLst>
        </pc:spChg>
        <pc:spChg chg="add mod">
          <ac:chgData name="AH" userId="db278859-e642-4dbd-a55b-76f2150d70a4" providerId="ADAL" clId="{5A18B9A8-BAD9-4709-854B-A727FAF5CE18}" dt="2026-06-04T10:09:07.557" v="8974" actId="1076"/>
          <ac:spMkLst>
            <pc:docMk/>
            <pc:sldMk cId="0" sldId="798"/>
            <ac:spMk id="23" creationId="{B7E5E24A-E87F-B3F4-5387-05C84F12E6DF}"/>
          </ac:spMkLst>
        </pc:spChg>
        <pc:spChg chg="mod">
          <ac:chgData name="AH" userId="db278859-e642-4dbd-a55b-76f2150d70a4" providerId="ADAL" clId="{5A18B9A8-BAD9-4709-854B-A727FAF5CE18}" dt="2026-06-04T09:58:29.016" v="8202" actId="20577"/>
          <ac:spMkLst>
            <pc:docMk/>
            <pc:sldMk cId="0" sldId="798"/>
            <ac:spMk id="29" creationId="{4DB2B84E-0891-D2E5-E377-D84BA2BC4E5D}"/>
          </ac:spMkLst>
        </pc:spChg>
      </pc:sldChg>
      <pc:sldChg chg="modSp add del mod">
        <pc:chgData name="AH" userId="db278859-e642-4dbd-a55b-76f2150d70a4" providerId="ADAL" clId="{5A18B9A8-BAD9-4709-854B-A727FAF5CE18}" dt="2026-06-04T10:28:33.798" v="10008" actId="47"/>
        <pc:sldMkLst>
          <pc:docMk/>
          <pc:sldMk cId="1371347270" sldId="799"/>
        </pc:sldMkLst>
        <pc:spChg chg="mod">
          <ac:chgData name="AH" userId="db278859-e642-4dbd-a55b-76f2150d70a4" providerId="ADAL" clId="{5A18B9A8-BAD9-4709-854B-A727FAF5CE18}" dt="2026-06-04T10:11:31.341" v="9443" actId="20577"/>
          <ac:spMkLst>
            <pc:docMk/>
            <pc:sldMk cId="1371347270" sldId="799"/>
            <ac:spMk id="4" creationId="{681C9644-45D5-65A6-0B8A-59D04B2CB5F6}"/>
          </ac:spMkLst>
        </pc:spChg>
        <pc:spChg chg="mod">
          <ac:chgData name="AH" userId="db278859-e642-4dbd-a55b-76f2150d70a4" providerId="ADAL" clId="{5A18B9A8-BAD9-4709-854B-A727FAF5CE18}" dt="2026-06-04T09:58:36.699" v="8204" actId="20577"/>
          <ac:spMkLst>
            <pc:docMk/>
            <pc:sldMk cId="1371347270" sldId="799"/>
            <ac:spMk id="29" creationId="{6C7748C4-2080-E3A6-E35B-D3D87D29DF08}"/>
          </ac:spMkLst>
        </pc:spChg>
      </pc:sldChg>
      <pc:sldChg chg="add del">
        <pc:chgData name="AH" userId="db278859-e642-4dbd-a55b-76f2150d70a4" providerId="ADAL" clId="{5A18B9A8-BAD9-4709-854B-A727FAF5CE18}" dt="2026-06-04T10:06:01.468" v="8713" actId="47"/>
        <pc:sldMkLst>
          <pc:docMk/>
          <pc:sldMk cId="2560573319" sldId="800"/>
        </pc:sldMkLst>
      </pc:sldChg>
      <pc:sldChg chg="addSp delSp modSp add mod">
        <pc:chgData name="AH" userId="db278859-e642-4dbd-a55b-76f2150d70a4" providerId="ADAL" clId="{5A18B9A8-BAD9-4709-854B-A727FAF5CE18}" dt="2026-06-04T10:28:46.108" v="10011" actId="20577"/>
        <pc:sldMkLst>
          <pc:docMk/>
          <pc:sldMk cId="3701723111" sldId="800"/>
        </pc:sldMkLst>
        <pc:spChg chg="mod">
          <ac:chgData name="AH" userId="db278859-e642-4dbd-a55b-76f2150d70a4" providerId="ADAL" clId="{5A18B9A8-BAD9-4709-854B-A727FAF5CE18}" dt="2026-06-04T10:12:39.446" v="9445" actId="6549"/>
          <ac:spMkLst>
            <pc:docMk/>
            <pc:sldMk cId="3701723111" sldId="800"/>
            <ac:spMk id="3" creationId="{8D68C750-17DD-671D-47A2-C3711BF23F65}"/>
          </ac:spMkLst>
        </pc:spChg>
        <pc:spChg chg="mod">
          <ac:chgData name="AH" userId="db278859-e642-4dbd-a55b-76f2150d70a4" providerId="ADAL" clId="{5A18B9A8-BAD9-4709-854B-A727FAF5CE18}" dt="2026-06-04T10:20:24.753" v="9915" actId="20577"/>
          <ac:spMkLst>
            <pc:docMk/>
            <pc:sldMk cId="3701723111" sldId="800"/>
            <ac:spMk id="4" creationId="{608F633A-780B-894A-746C-9CC0FAF68E91}"/>
          </ac:spMkLst>
        </pc:spChg>
        <pc:spChg chg="mod">
          <ac:chgData name="AH" userId="db278859-e642-4dbd-a55b-76f2150d70a4" providerId="ADAL" clId="{5A18B9A8-BAD9-4709-854B-A727FAF5CE18}" dt="2026-06-04T10:22:03.901" v="9986" actId="1076"/>
          <ac:spMkLst>
            <pc:docMk/>
            <pc:sldMk cId="3701723111" sldId="800"/>
            <ac:spMk id="5" creationId="{098C324E-4FF6-8391-73BA-D1F64F644B74}"/>
          </ac:spMkLst>
        </pc:spChg>
        <pc:spChg chg="mod">
          <ac:chgData name="AH" userId="db278859-e642-4dbd-a55b-76f2150d70a4" providerId="ADAL" clId="{5A18B9A8-BAD9-4709-854B-A727FAF5CE18}" dt="2026-06-04T10:22:03.901" v="9986" actId="1076"/>
          <ac:spMkLst>
            <pc:docMk/>
            <pc:sldMk cId="3701723111" sldId="800"/>
            <ac:spMk id="6" creationId="{4BFFD416-F60D-5583-4D48-574344BD309D}"/>
          </ac:spMkLst>
        </pc:spChg>
        <pc:spChg chg="mod">
          <ac:chgData name="AH" userId="db278859-e642-4dbd-a55b-76f2150d70a4" providerId="ADAL" clId="{5A18B9A8-BAD9-4709-854B-A727FAF5CE18}" dt="2026-06-04T10:17:02.781" v="9739"/>
          <ac:spMkLst>
            <pc:docMk/>
            <pc:sldMk cId="3701723111" sldId="800"/>
            <ac:spMk id="9" creationId="{36DEFAE4-F1A2-8327-1285-3340BF7015D7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11" creationId="{E4B14B3E-97E4-966E-C35B-9AEA5C67E654}"/>
          </ac:spMkLst>
        </pc:spChg>
        <pc:spChg chg="mod">
          <ac:chgData name="AH" userId="db278859-e642-4dbd-a55b-76f2150d70a4" providerId="ADAL" clId="{5A18B9A8-BAD9-4709-854B-A727FAF5CE18}" dt="2026-06-04T10:14:04.306" v="9482" actId="1076"/>
          <ac:spMkLst>
            <pc:docMk/>
            <pc:sldMk cId="3701723111" sldId="800"/>
            <ac:spMk id="14" creationId="{27BB01CA-DB4D-D35F-EAD1-30B06A7CBB10}"/>
          </ac:spMkLst>
        </pc:spChg>
        <pc:spChg chg="del">
          <ac:chgData name="AH" userId="db278859-e642-4dbd-a55b-76f2150d70a4" providerId="ADAL" clId="{5A18B9A8-BAD9-4709-854B-A727FAF5CE18}" dt="2026-06-04T10:13:34.085" v="9469" actId="21"/>
          <ac:spMkLst>
            <pc:docMk/>
            <pc:sldMk cId="3701723111" sldId="800"/>
            <ac:spMk id="15" creationId="{107FF0E7-B7D5-DF45-2092-64E981D7228A}"/>
          </ac:spMkLst>
        </pc:spChg>
        <pc:spChg chg="del">
          <ac:chgData name="AH" userId="db278859-e642-4dbd-a55b-76f2150d70a4" providerId="ADAL" clId="{5A18B9A8-BAD9-4709-854B-A727FAF5CE18}" dt="2026-06-04T10:13:34.085" v="9469" actId="21"/>
          <ac:spMkLst>
            <pc:docMk/>
            <pc:sldMk cId="3701723111" sldId="800"/>
            <ac:spMk id="16" creationId="{DD72F213-CB52-5B28-7D08-9DEDA6497BEC}"/>
          </ac:spMkLst>
        </pc:spChg>
        <pc:spChg chg="del">
          <ac:chgData name="AH" userId="db278859-e642-4dbd-a55b-76f2150d70a4" providerId="ADAL" clId="{5A18B9A8-BAD9-4709-854B-A727FAF5CE18}" dt="2026-06-04T10:13:34.085" v="9469" actId="21"/>
          <ac:spMkLst>
            <pc:docMk/>
            <pc:sldMk cId="3701723111" sldId="800"/>
            <ac:spMk id="18" creationId="{D18FAAD7-FBAC-0380-8C5A-E68FA31613D5}"/>
          </ac:spMkLst>
        </pc:spChg>
        <pc:spChg chg="del">
          <ac:chgData name="AH" userId="db278859-e642-4dbd-a55b-76f2150d70a4" providerId="ADAL" clId="{5A18B9A8-BAD9-4709-854B-A727FAF5CE18}" dt="2026-06-04T10:13:34.085" v="9469" actId="21"/>
          <ac:spMkLst>
            <pc:docMk/>
            <pc:sldMk cId="3701723111" sldId="800"/>
            <ac:spMk id="19" creationId="{98039E55-2974-F2AC-14B1-E857AC67C4BC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23" creationId="{8B201C5A-4E2E-A0EE-71B3-62C13662CE0F}"/>
          </ac:spMkLst>
        </pc:spChg>
        <pc:spChg chg="mod">
          <ac:chgData name="AH" userId="db278859-e642-4dbd-a55b-76f2150d70a4" providerId="ADAL" clId="{5A18B9A8-BAD9-4709-854B-A727FAF5CE18}" dt="2026-06-04T10:13:43.986" v="9470" actId="6549"/>
          <ac:spMkLst>
            <pc:docMk/>
            <pc:sldMk cId="3701723111" sldId="800"/>
            <ac:spMk id="24" creationId="{9E6F5D89-F91A-29AD-FB2A-04BECEE91514}"/>
          </ac:spMkLst>
        </pc:spChg>
        <pc:spChg chg="mod">
          <ac:chgData name="AH" userId="db278859-e642-4dbd-a55b-76f2150d70a4" providerId="ADAL" clId="{5A18B9A8-BAD9-4709-854B-A727FAF5CE18}" dt="2026-06-04T10:17:19.517" v="9740" actId="1076"/>
          <ac:spMkLst>
            <pc:docMk/>
            <pc:sldMk cId="3701723111" sldId="800"/>
            <ac:spMk id="25" creationId="{50C7D9F9-EED1-8E4C-C0DE-FE5C19C571BD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26" creationId="{599D936C-ECA8-157C-B0C8-D31B7ED39F02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28" creationId="{24D8F674-06AE-507E-445C-50F34816123A}"/>
          </ac:spMkLst>
        </pc:spChg>
        <pc:spChg chg="mod">
          <ac:chgData name="AH" userId="db278859-e642-4dbd-a55b-76f2150d70a4" providerId="ADAL" clId="{5A18B9A8-BAD9-4709-854B-A727FAF5CE18}" dt="2026-06-04T10:17:19.517" v="9740" actId="1076"/>
          <ac:spMkLst>
            <pc:docMk/>
            <pc:sldMk cId="3701723111" sldId="800"/>
            <ac:spMk id="29" creationId="{31409601-DA1C-4F74-29A3-0A80F3ED36D2}"/>
          </ac:spMkLst>
        </pc:spChg>
        <pc:spChg chg="mod">
          <ac:chgData name="AH" userId="db278859-e642-4dbd-a55b-76f2150d70a4" providerId="ADAL" clId="{5A18B9A8-BAD9-4709-854B-A727FAF5CE18}" dt="2026-06-04T10:22:03.901" v="9986" actId="1076"/>
          <ac:spMkLst>
            <pc:docMk/>
            <pc:sldMk cId="3701723111" sldId="800"/>
            <ac:spMk id="30" creationId="{07B43983-C30B-5C23-FF54-6CA9FD498823}"/>
          </ac:spMkLst>
        </pc:spChg>
        <pc:spChg chg="mod">
          <ac:chgData name="AH" userId="db278859-e642-4dbd-a55b-76f2150d70a4" providerId="ADAL" clId="{5A18B9A8-BAD9-4709-854B-A727FAF5CE18}" dt="2026-06-04T10:22:03.901" v="9986" actId="1076"/>
          <ac:spMkLst>
            <pc:docMk/>
            <pc:sldMk cId="3701723111" sldId="800"/>
            <ac:spMk id="31" creationId="{ECD74DCC-A3B6-8E54-4B14-BF6A5E7AEE59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34" creationId="{CACB7154-21F0-689F-FF5E-D9E03B984D71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38" creationId="{520951CA-84B4-95CF-1DAB-952A12F92BBF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39" creationId="{39385896-2DF1-F7E1-3970-B75FE0DDEE52}"/>
          </ac:spMkLst>
        </pc:spChg>
        <pc:spChg chg="del">
          <ac:chgData name="AH" userId="db278859-e642-4dbd-a55b-76f2150d70a4" providerId="ADAL" clId="{5A18B9A8-BAD9-4709-854B-A727FAF5CE18}" dt="2026-06-04T10:14:11.186" v="9484" actId="21"/>
          <ac:spMkLst>
            <pc:docMk/>
            <pc:sldMk cId="3701723111" sldId="800"/>
            <ac:spMk id="40" creationId="{1E66D5AC-B182-0F25-0768-38CAAF1E484B}"/>
          </ac:spMkLst>
        </pc:spChg>
        <pc:spChg chg="del">
          <ac:chgData name="AH" userId="db278859-e642-4dbd-a55b-76f2150d70a4" providerId="ADAL" clId="{5A18B9A8-BAD9-4709-854B-A727FAF5CE18}" dt="2026-06-04T10:14:13.877" v="9485" actId="21"/>
          <ac:spMkLst>
            <pc:docMk/>
            <pc:sldMk cId="3701723111" sldId="800"/>
            <ac:spMk id="41" creationId="{5729BE05-43E1-5751-BE3C-0491CBC218C4}"/>
          </ac:spMkLst>
        </pc:spChg>
        <pc:spChg chg="del">
          <ac:chgData name="AH" userId="db278859-e642-4dbd-a55b-76f2150d70a4" providerId="ADAL" clId="{5A18B9A8-BAD9-4709-854B-A727FAF5CE18}" dt="2026-06-04T10:14:18.496" v="9486" actId="21"/>
          <ac:spMkLst>
            <pc:docMk/>
            <pc:sldMk cId="3701723111" sldId="800"/>
            <ac:spMk id="43" creationId="{7FA98A30-C887-4C12-2BE8-3F27BC069E4C}"/>
          </ac:spMkLst>
        </pc:spChg>
        <pc:spChg chg="del">
          <ac:chgData name="AH" userId="db278859-e642-4dbd-a55b-76f2150d70a4" providerId="ADAL" clId="{5A18B9A8-BAD9-4709-854B-A727FAF5CE18}" dt="2026-06-04T10:14:24.604" v="9487" actId="21"/>
          <ac:spMkLst>
            <pc:docMk/>
            <pc:sldMk cId="3701723111" sldId="800"/>
            <ac:spMk id="44" creationId="{BF652DC0-C460-5881-F514-66FE910D58E3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46" creationId="{05075D40-31FD-07D4-5F27-6361832C0C26}"/>
          </ac:spMkLst>
        </pc:spChg>
        <pc:spChg chg="mod">
          <ac:chgData name="AH" userId="db278859-e642-4dbd-a55b-76f2150d70a4" providerId="ADAL" clId="{5A18B9A8-BAD9-4709-854B-A727FAF5CE18}" dt="2026-06-04T10:17:19.517" v="9740" actId="1076"/>
          <ac:spMkLst>
            <pc:docMk/>
            <pc:sldMk cId="3701723111" sldId="800"/>
            <ac:spMk id="49" creationId="{E4A49941-6E78-2A60-F15D-FE7FAD8BECF2}"/>
          </ac:spMkLst>
        </pc:spChg>
        <pc:spChg chg="mod">
          <ac:chgData name="AH" userId="db278859-e642-4dbd-a55b-76f2150d70a4" providerId="ADAL" clId="{5A18B9A8-BAD9-4709-854B-A727FAF5CE18}" dt="2026-06-04T10:17:19.517" v="9740" actId="1076"/>
          <ac:spMkLst>
            <pc:docMk/>
            <pc:sldMk cId="3701723111" sldId="800"/>
            <ac:spMk id="51" creationId="{14903DC3-8AD2-CC9D-8889-380C865F19DF}"/>
          </ac:spMkLst>
        </pc:spChg>
        <pc:spChg chg="mod">
          <ac:chgData name="AH" userId="db278859-e642-4dbd-a55b-76f2150d70a4" providerId="ADAL" clId="{5A18B9A8-BAD9-4709-854B-A727FAF5CE18}" dt="2026-06-04T10:17:19.517" v="9740" actId="1076"/>
          <ac:spMkLst>
            <pc:docMk/>
            <pc:sldMk cId="3701723111" sldId="800"/>
            <ac:spMk id="53" creationId="{F60505F1-1F8D-5C79-E520-EAA15B66EA16}"/>
          </ac:spMkLst>
        </pc:spChg>
        <pc:spChg chg="mod">
          <ac:chgData name="AH" userId="db278859-e642-4dbd-a55b-76f2150d70a4" providerId="ADAL" clId="{5A18B9A8-BAD9-4709-854B-A727FAF5CE18}" dt="2026-06-04T10:17:19.517" v="9740" actId="1076"/>
          <ac:spMkLst>
            <pc:docMk/>
            <pc:sldMk cId="3701723111" sldId="800"/>
            <ac:spMk id="54" creationId="{6BAC1E32-7E8C-4214-4C10-1B7682CA0913}"/>
          </ac:spMkLst>
        </pc:spChg>
        <pc:spChg chg="mod">
          <ac:chgData name="AH" userId="db278859-e642-4dbd-a55b-76f2150d70a4" providerId="ADAL" clId="{5A18B9A8-BAD9-4709-854B-A727FAF5CE18}" dt="2026-06-04T10:22:03.901" v="9986" actId="1076"/>
          <ac:spMkLst>
            <pc:docMk/>
            <pc:sldMk cId="3701723111" sldId="800"/>
            <ac:spMk id="55" creationId="{5129CA65-7ED4-2597-D27F-FCB765C980FE}"/>
          </ac:spMkLst>
        </pc:spChg>
        <pc:spChg chg="mod">
          <ac:chgData name="AH" userId="db278859-e642-4dbd-a55b-76f2150d70a4" providerId="ADAL" clId="{5A18B9A8-BAD9-4709-854B-A727FAF5CE18}" dt="2026-06-04T10:22:03.901" v="9986" actId="1076"/>
          <ac:spMkLst>
            <pc:docMk/>
            <pc:sldMk cId="3701723111" sldId="800"/>
            <ac:spMk id="56" creationId="{3D417C37-988B-47A6-867F-94AD8FE25663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59" creationId="{81BFE12C-5E79-36F0-E557-17A175729B90}"/>
          </ac:spMkLst>
        </pc:spChg>
        <pc:spChg chg="mod">
          <ac:chgData name="AH" userId="db278859-e642-4dbd-a55b-76f2150d70a4" providerId="ADAL" clId="{5A18B9A8-BAD9-4709-854B-A727FAF5CE18}" dt="2026-06-04T10:21:46.535" v="9985" actId="1076"/>
          <ac:spMkLst>
            <pc:docMk/>
            <pc:sldMk cId="3701723111" sldId="800"/>
            <ac:spMk id="60" creationId="{8CB437F4-EB3F-5512-FCDB-0023A55B22AA}"/>
          </ac:spMkLst>
        </pc:spChg>
        <pc:spChg chg="del">
          <ac:chgData name="AH" userId="db278859-e642-4dbd-a55b-76f2150d70a4" providerId="ADAL" clId="{5A18B9A8-BAD9-4709-854B-A727FAF5CE18}" dt="2026-06-04T10:16:21.221" v="9713" actId="21"/>
          <ac:spMkLst>
            <pc:docMk/>
            <pc:sldMk cId="3701723111" sldId="800"/>
            <ac:spMk id="64" creationId="{23D75907-4992-FB32-4E12-3809B2DEBCBB}"/>
          </ac:spMkLst>
        </pc:spChg>
        <pc:spChg chg="del">
          <ac:chgData name="AH" userId="db278859-e642-4dbd-a55b-76f2150d70a4" providerId="ADAL" clId="{5A18B9A8-BAD9-4709-854B-A727FAF5CE18}" dt="2026-06-04T10:16:24.181" v="9714" actId="21"/>
          <ac:spMkLst>
            <pc:docMk/>
            <pc:sldMk cId="3701723111" sldId="800"/>
            <ac:spMk id="69" creationId="{EECFCC02-AC5C-0199-C801-C78AEDDA5EF6}"/>
          </ac:spMkLst>
        </pc:spChg>
        <pc:spChg chg="mod">
          <ac:chgData name="AH" userId="db278859-e642-4dbd-a55b-76f2150d70a4" providerId="ADAL" clId="{5A18B9A8-BAD9-4709-854B-A727FAF5CE18}" dt="2026-06-04T10:17:48.276" v="9746" actId="1076"/>
          <ac:spMkLst>
            <pc:docMk/>
            <pc:sldMk cId="3701723111" sldId="800"/>
            <ac:spMk id="70" creationId="{0C42ED52-140D-1FC6-6518-89EFFB7281A3}"/>
          </ac:spMkLst>
        </pc:spChg>
        <pc:spChg chg="mod">
          <ac:chgData name="AH" userId="db278859-e642-4dbd-a55b-76f2150d70a4" providerId="ADAL" clId="{5A18B9A8-BAD9-4709-854B-A727FAF5CE18}" dt="2026-06-04T10:16:30.627" v="9716" actId="1076"/>
          <ac:spMkLst>
            <pc:docMk/>
            <pc:sldMk cId="3701723111" sldId="800"/>
            <ac:spMk id="73" creationId="{EFDA548C-2B71-B7E1-29F7-EEA37627A28B}"/>
          </ac:spMkLst>
        </pc:spChg>
        <pc:spChg chg="del">
          <ac:chgData name="AH" userId="db278859-e642-4dbd-a55b-76f2150d70a4" providerId="ADAL" clId="{5A18B9A8-BAD9-4709-854B-A727FAF5CE18}" dt="2026-06-04T10:16:27.348" v="9715" actId="21"/>
          <ac:spMkLst>
            <pc:docMk/>
            <pc:sldMk cId="3701723111" sldId="800"/>
            <ac:spMk id="74" creationId="{5BAA9D19-91EA-36C0-45A2-47418952DDCA}"/>
          </ac:spMkLst>
        </pc:spChg>
        <pc:spChg chg="del">
          <ac:chgData name="AH" userId="db278859-e642-4dbd-a55b-76f2150d70a4" providerId="ADAL" clId="{5A18B9A8-BAD9-4709-854B-A727FAF5CE18}" dt="2026-06-04T10:17:33.519" v="9743" actId="21"/>
          <ac:spMkLst>
            <pc:docMk/>
            <pc:sldMk cId="3701723111" sldId="800"/>
            <ac:spMk id="75" creationId="{42106B9A-0BF3-A145-60D5-301436652DFF}"/>
          </ac:spMkLst>
        </pc:spChg>
        <pc:spChg chg="del">
          <ac:chgData name="AH" userId="db278859-e642-4dbd-a55b-76f2150d70a4" providerId="ADAL" clId="{5A18B9A8-BAD9-4709-854B-A727FAF5CE18}" dt="2026-06-04T10:17:30.647" v="9742" actId="21"/>
          <ac:spMkLst>
            <pc:docMk/>
            <pc:sldMk cId="3701723111" sldId="800"/>
            <ac:spMk id="76" creationId="{57334FB5-055E-8B3D-BB56-E056FEBF07FB}"/>
          </ac:spMkLst>
        </pc:spChg>
        <pc:spChg chg="del">
          <ac:chgData name="AH" userId="db278859-e642-4dbd-a55b-76f2150d70a4" providerId="ADAL" clId="{5A18B9A8-BAD9-4709-854B-A727FAF5CE18}" dt="2026-06-04T10:17:42.045" v="9745" actId="21"/>
          <ac:spMkLst>
            <pc:docMk/>
            <pc:sldMk cId="3701723111" sldId="800"/>
            <ac:spMk id="78" creationId="{B0B6EA21-2FCC-E4AC-1084-F859D2483F46}"/>
          </ac:spMkLst>
        </pc:spChg>
        <pc:spChg chg="del">
          <ac:chgData name="AH" userId="db278859-e642-4dbd-a55b-76f2150d70a4" providerId="ADAL" clId="{5A18B9A8-BAD9-4709-854B-A727FAF5CE18}" dt="2026-06-04T10:17:36.902" v="9744" actId="21"/>
          <ac:spMkLst>
            <pc:docMk/>
            <pc:sldMk cId="3701723111" sldId="800"/>
            <ac:spMk id="79" creationId="{171636E2-869D-8617-A785-75DEAF772961}"/>
          </ac:spMkLst>
        </pc:spChg>
        <pc:spChg chg="add mod">
          <ac:chgData name="AH" userId="db278859-e642-4dbd-a55b-76f2150d70a4" providerId="ADAL" clId="{5A18B9A8-BAD9-4709-854B-A727FAF5CE18}" dt="2026-06-04T10:12:41.075" v="9446"/>
          <ac:spMkLst>
            <pc:docMk/>
            <pc:sldMk cId="3701723111" sldId="800"/>
            <ac:spMk id="80" creationId="{B9C9C055-BEB8-09AA-400C-1A9411F5A894}"/>
          </ac:spMkLst>
        </pc:spChg>
        <pc:spChg chg="add mod">
          <ac:chgData name="AH" userId="db278859-e642-4dbd-a55b-76f2150d70a4" providerId="ADAL" clId="{5A18B9A8-BAD9-4709-854B-A727FAF5CE18}" dt="2026-06-04T10:18:29.156" v="9749" actId="1076"/>
          <ac:spMkLst>
            <pc:docMk/>
            <pc:sldMk cId="3701723111" sldId="800"/>
            <ac:spMk id="81" creationId="{1BB3EACA-1B3F-302A-647F-B19BE6F7BE1F}"/>
          </ac:spMkLst>
        </pc:spChg>
        <pc:spChg chg="add mod">
          <ac:chgData name="AH" userId="db278859-e642-4dbd-a55b-76f2150d70a4" providerId="ADAL" clId="{5A18B9A8-BAD9-4709-854B-A727FAF5CE18}" dt="2026-06-04T10:18:29.156" v="9749" actId="1076"/>
          <ac:spMkLst>
            <pc:docMk/>
            <pc:sldMk cId="3701723111" sldId="800"/>
            <ac:spMk id="82" creationId="{67134A9C-1254-DE1E-AD83-6ADCD21702E8}"/>
          </ac:spMkLst>
        </pc:spChg>
        <pc:spChg chg="mod">
          <ac:chgData name="AH" userId="db278859-e642-4dbd-a55b-76f2150d70a4" providerId="ADAL" clId="{5A18B9A8-BAD9-4709-854B-A727FAF5CE18}" dt="2026-06-04T10:28:46.108" v="10011" actId="20577"/>
          <ac:spMkLst>
            <pc:docMk/>
            <pc:sldMk cId="3701723111" sldId="800"/>
            <ac:spMk id="84" creationId="{C8856FE6-5821-935A-09EE-2379C6DB849C}"/>
          </ac:spMkLst>
        </pc:spChg>
        <pc:spChg chg="add mod">
          <ac:chgData name="AH" userId="db278859-e642-4dbd-a55b-76f2150d70a4" providerId="ADAL" clId="{5A18B9A8-BAD9-4709-854B-A727FAF5CE18}" dt="2026-06-04T10:18:29.156" v="9749" actId="1076"/>
          <ac:spMkLst>
            <pc:docMk/>
            <pc:sldMk cId="3701723111" sldId="800"/>
            <ac:spMk id="85" creationId="{38377F9D-09F7-59A0-1F5E-C8AB07E2356D}"/>
          </ac:spMkLst>
        </pc:spChg>
        <pc:spChg chg="add mod">
          <ac:chgData name="AH" userId="db278859-e642-4dbd-a55b-76f2150d70a4" providerId="ADAL" clId="{5A18B9A8-BAD9-4709-854B-A727FAF5CE18}" dt="2026-06-04T10:18:15.422" v="9747"/>
          <ac:spMkLst>
            <pc:docMk/>
            <pc:sldMk cId="3701723111" sldId="800"/>
            <ac:spMk id="86" creationId="{A2B8105C-4873-AC08-FFD9-8C0D44E1D67A}"/>
          </ac:spMkLst>
        </pc:spChg>
        <pc:spChg chg="add mod">
          <ac:chgData name="AH" userId="db278859-e642-4dbd-a55b-76f2150d70a4" providerId="ADAL" clId="{5A18B9A8-BAD9-4709-854B-A727FAF5CE18}" dt="2026-06-04T10:18:29.156" v="9749" actId="1076"/>
          <ac:spMkLst>
            <pc:docMk/>
            <pc:sldMk cId="3701723111" sldId="800"/>
            <ac:spMk id="88" creationId="{505DA44D-2F02-9930-AB15-E4C92B2FA382}"/>
          </ac:spMkLst>
        </pc:spChg>
        <pc:spChg chg="add mod">
          <ac:chgData name="AH" userId="db278859-e642-4dbd-a55b-76f2150d70a4" providerId="ADAL" clId="{5A18B9A8-BAD9-4709-854B-A727FAF5CE18}" dt="2026-06-04T10:18:15.422" v="9747"/>
          <ac:spMkLst>
            <pc:docMk/>
            <pc:sldMk cId="3701723111" sldId="800"/>
            <ac:spMk id="89" creationId="{FB9365E6-781A-4C5E-0D2D-EEFF0A4B7D9A}"/>
          </ac:spMkLst>
        </pc:spChg>
        <pc:spChg chg="mod">
          <ac:chgData name="AH" userId="db278859-e642-4dbd-a55b-76f2150d70a4" providerId="ADAL" clId="{5A18B9A8-BAD9-4709-854B-A727FAF5CE18}" dt="2026-06-04T10:18:29.156" v="9749" actId="1076"/>
          <ac:spMkLst>
            <pc:docMk/>
            <pc:sldMk cId="3701723111" sldId="800"/>
            <ac:spMk id="91" creationId="{53DD617D-0E33-9950-DD65-D140F7537FDE}"/>
          </ac:spMkLst>
        </pc:spChg>
        <pc:spChg chg="add mod">
          <ac:chgData name="AH" userId="db278859-e642-4dbd-a55b-76f2150d70a4" providerId="ADAL" clId="{5A18B9A8-BAD9-4709-854B-A727FAF5CE18}" dt="2026-06-04T10:18:15.422" v="9747"/>
          <ac:spMkLst>
            <pc:docMk/>
            <pc:sldMk cId="3701723111" sldId="800"/>
            <ac:spMk id="92" creationId="{153F801C-4203-9B44-DBD4-CB34293F7CFB}"/>
          </ac:spMkLst>
        </pc:spChg>
        <pc:spChg chg="add mod">
          <ac:chgData name="AH" userId="db278859-e642-4dbd-a55b-76f2150d70a4" providerId="ADAL" clId="{5A18B9A8-BAD9-4709-854B-A727FAF5CE18}" dt="2026-06-04T10:18:15.422" v="9747"/>
          <ac:spMkLst>
            <pc:docMk/>
            <pc:sldMk cId="3701723111" sldId="800"/>
            <ac:spMk id="94" creationId="{79790FD1-7893-3B20-BF88-70FDC0E1BEA0}"/>
          </ac:spMkLst>
        </pc:spChg>
        <pc:spChg chg="add mod">
          <ac:chgData name="AH" userId="db278859-e642-4dbd-a55b-76f2150d70a4" providerId="ADAL" clId="{5A18B9A8-BAD9-4709-854B-A727FAF5CE18}" dt="2026-06-04T10:18:29.156" v="9749" actId="1076"/>
          <ac:spMkLst>
            <pc:docMk/>
            <pc:sldMk cId="3701723111" sldId="800"/>
            <ac:spMk id="95" creationId="{FD893751-D7AA-F36F-D493-C72F031FEC0E}"/>
          </ac:spMkLst>
        </pc:spChg>
        <pc:spChg chg="add mod">
          <ac:chgData name="AH" userId="db278859-e642-4dbd-a55b-76f2150d70a4" providerId="ADAL" clId="{5A18B9A8-BAD9-4709-854B-A727FAF5CE18}" dt="2026-06-04T10:18:29.156" v="9749" actId="1076"/>
          <ac:spMkLst>
            <pc:docMk/>
            <pc:sldMk cId="3701723111" sldId="800"/>
            <ac:spMk id="96" creationId="{518CB51D-C09D-FEF1-32BE-8359AEB6182C}"/>
          </ac:spMkLst>
        </pc:spChg>
        <pc:spChg chg="add mod">
          <ac:chgData name="AH" userId="db278859-e642-4dbd-a55b-76f2150d70a4" providerId="ADAL" clId="{5A18B9A8-BAD9-4709-854B-A727FAF5CE18}" dt="2026-06-04T10:22:17.182" v="10007" actId="6549"/>
          <ac:spMkLst>
            <pc:docMk/>
            <pc:sldMk cId="3701723111" sldId="800"/>
            <ac:spMk id="97" creationId="{A9D36045-1C43-0247-63AB-2F71F01CFD9D}"/>
          </ac:spMkLst>
        </pc:spChg>
        <pc:picChg chg="mod">
          <ac:chgData name="AH" userId="db278859-e642-4dbd-a55b-76f2150d70a4" providerId="ADAL" clId="{5A18B9A8-BAD9-4709-854B-A727FAF5CE18}" dt="2026-06-04T10:22:03.901" v="9986" actId="1076"/>
          <ac:picMkLst>
            <pc:docMk/>
            <pc:sldMk cId="3701723111" sldId="800"/>
            <ac:picMk id="7" creationId="{CCD51F10-1481-AC63-CD2D-BA08DC8A848B}"/>
          </ac:picMkLst>
        </pc:picChg>
        <pc:picChg chg="del">
          <ac:chgData name="AH" userId="db278859-e642-4dbd-a55b-76f2150d70a4" providerId="ADAL" clId="{5A18B9A8-BAD9-4709-854B-A727FAF5CE18}" dt="2026-06-04T10:13:34.085" v="9469" actId="21"/>
          <ac:picMkLst>
            <pc:docMk/>
            <pc:sldMk cId="3701723111" sldId="800"/>
            <ac:picMk id="17" creationId="{C92B665A-39C6-84E4-B520-18E873AC4C85}"/>
          </ac:picMkLst>
        </pc:picChg>
        <pc:picChg chg="mod">
          <ac:chgData name="AH" userId="db278859-e642-4dbd-a55b-76f2150d70a4" providerId="ADAL" clId="{5A18B9A8-BAD9-4709-854B-A727FAF5CE18}" dt="2026-06-04T10:22:03.901" v="9986" actId="1076"/>
          <ac:picMkLst>
            <pc:docMk/>
            <pc:sldMk cId="3701723111" sldId="800"/>
            <ac:picMk id="32" creationId="{D099B628-FEDD-E9CC-03A1-885DC0E73F7F}"/>
          </ac:picMkLst>
        </pc:picChg>
        <pc:picChg chg="del">
          <ac:chgData name="AH" userId="db278859-e642-4dbd-a55b-76f2150d70a4" providerId="ADAL" clId="{5A18B9A8-BAD9-4709-854B-A727FAF5CE18}" dt="2026-06-04T10:14:07.833" v="9483" actId="21"/>
          <ac:picMkLst>
            <pc:docMk/>
            <pc:sldMk cId="3701723111" sldId="800"/>
            <ac:picMk id="42" creationId="{93D95668-F873-3B50-7D0B-16E0861EC649}"/>
          </ac:picMkLst>
        </pc:picChg>
        <pc:picChg chg="mod">
          <ac:chgData name="AH" userId="db278859-e642-4dbd-a55b-76f2150d70a4" providerId="ADAL" clId="{5A18B9A8-BAD9-4709-854B-A727FAF5CE18}" dt="2026-06-04T10:22:03.901" v="9986" actId="1076"/>
          <ac:picMkLst>
            <pc:docMk/>
            <pc:sldMk cId="3701723111" sldId="800"/>
            <ac:picMk id="57" creationId="{668A7D4D-6D78-43C4-7000-FED042E187DC}"/>
          </ac:picMkLst>
        </pc:picChg>
        <pc:picChg chg="del">
          <ac:chgData name="AH" userId="db278859-e642-4dbd-a55b-76f2150d70a4" providerId="ADAL" clId="{5A18B9A8-BAD9-4709-854B-A727FAF5CE18}" dt="2026-06-04T10:17:27.747" v="9741" actId="21"/>
          <ac:picMkLst>
            <pc:docMk/>
            <pc:sldMk cId="3701723111" sldId="800"/>
            <ac:picMk id="77" creationId="{0CF67D47-8AA5-8080-3CFF-7CB803564ED1}"/>
          </ac:picMkLst>
        </pc:picChg>
      </pc:sldChg>
      <pc:sldChg chg="modSp add mod">
        <pc:chgData name="AH" userId="db278859-e642-4dbd-a55b-76f2150d70a4" providerId="ADAL" clId="{5A18B9A8-BAD9-4709-854B-A727FAF5CE18}" dt="2026-06-04T10:50:10.785" v="10049" actId="20577"/>
        <pc:sldMkLst>
          <pc:docMk/>
          <pc:sldMk cId="3576025312" sldId="801"/>
        </pc:sldMkLst>
        <pc:spChg chg="mod">
          <ac:chgData name="AH" userId="db278859-e642-4dbd-a55b-76f2150d70a4" providerId="ADAL" clId="{5A18B9A8-BAD9-4709-854B-A727FAF5CE18}" dt="2026-06-04T10:50:10.785" v="10049" actId="20577"/>
          <ac:spMkLst>
            <pc:docMk/>
            <pc:sldMk cId="3576025312" sldId="801"/>
            <ac:spMk id="3" creationId="{B3204182-37B5-6F54-7B57-226BE9CE1C0D}"/>
          </ac:spMkLst>
        </pc:spChg>
        <pc:spChg chg="mod">
          <ac:chgData name="AH" userId="db278859-e642-4dbd-a55b-76f2150d70a4" providerId="ADAL" clId="{5A18B9A8-BAD9-4709-854B-A727FAF5CE18}" dt="2026-06-04T10:50:07.007" v="10047" actId="6549"/>
          <ac:spMkLst>
            <pc:docMk/>
            <pc:sldMk cId="3576025312" sldId="801"/>
            <ac:spMk id="14" creationId="{60B89B83-40F5-98D9-9865-4FFB433CA18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794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43F26-311A-3169-ADD0-A8B0F8179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DCD107-9E3F-A1C9-9D8F-842CD993A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2E44B6-F92F-9982-F9EA-E62DC0D8D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1238-2618-6C4B-1B0B-3E9BABCE93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949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0CA13-99B0-D825-B841-5CEBA628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999B3-C09A-235B-288E-0B80E5D29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08C1A-AE79-98C2-5242-807141C1A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BC0B5-DE53-1860-9AA4-62A41CBB8B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791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75363-8AE2-81DC-3F4B-EE5DAF456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E15C0-0C38-4A88-3492-B8B3DE0D3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2A761A-CF91-F3E1-D8F7-F0320906E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4CDEF-9887-2235-B5DF-0D8625349E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804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998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6276B-237B-569A-ADC5-8CBB856BA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8C56D-3F12-3EBC-6260-15A89D839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554CE5-CEAD-603F-3BA0-99125FFF48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3803F-AB77-7209-A2AB-3C6CA79291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998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34C35-9A48-2CBF-C604-C01B8A070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3DF336-4188-A59F-BA43-B3A7E3512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BA989-404C-2356-6ED7-28FD71369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E928E-9FF9-C791-4260-167479E5A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577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2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23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785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FDE3-E62D-43EB-6297-50C1CD7D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DF3F863D-14BF-451A-3DB9-9C500E93F07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0DDB17B4-F1A2-90AB-493F-4069EC9AB3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0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65760" y="1610242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Presentation day</a:t>
            </a: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🎉</a:t>
            </a:r>
            <a:endParaRPr lang="en-US" sz="4000" b="1" dirty="0">
              <a:solidFill>
                <a:srgbClr val="FFFFFF"/>
              </a:solidFill>
              <a:latin typeface="Arial" pitchFamily="34" charset="0"/>
              <a:cs typeface="Arial" pitchFamily="34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3FF07-52CB-058B-887D-5CBD4F974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4912416D-5FFC-B224-A271-8078853CBE94}"/>
              </a:ext>
            </a:extLst>
          </p:cNvPr>
          <p:cNvSpPr/>
          <p:nvPr/>
        </p:nvSpPr>
        <p:spPr>
          <a:xfrm>
            <a:off x="365760" y="3577753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1800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is the day you show the world your amazing ideas!</a:t>
            </a:r>
          </a:p>
          <a:p>
            <a:r>
              <a:rPr lang="en-US" sz="1800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You’ve got this</a:t>
            </a:r>
            <a:r>
              <a:rPr lang="en-US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Community Heroes!</a:t>
            </a:r>
          </a:p>
          <a:p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      </a:t>
            </a:r>
            <a:r>
              <a:rPr lang="en-US" sz="1800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r>
              <a:rPr lang="en-US" dirty="0">
                <a:solidFill>
                  <a:srgbClr val="000000"/>
                </a:solidFill>
              </a:rPr>
              <a:t>🐶  🐱  🐾  🐰  🦜  🐠  🐴</a:t>
            </a:r>
            <a:endParaRPr lang="en-US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3773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JOURNEY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lang="en-US" sz="11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up – get ready and feel confident</a:t>
            </a:r>
            <a:endParaRPr lang="en-US" sz="120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36FA87D-08CF-79B2-FB92-3AE95B182AEB}"/>
              </a:ext>
            </a:extLst>
          </p:cNvPr>
          <p:cNvSpPr/>
          <p:nvPr/>
        </p:nvSpPr>
        <p:spPr>
          <a:xfrm>
            <a:off x="18288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E2BE8C-419B-2A46-8EDA-A86E9C8B8FE3}"/>
              </a:ext>
            </a:extLst>
          </p:cNvPr>
          <p:cNvSpPr/>
          <p:nvPr/>
        </p:nvSpPr>
        <p:spPr>
          <a:xfrm>
            <a:off x="18288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9AF04A5-0106-A2CC-DF1C-651DA4C58337}"/>
              </a:ext>
            </a:extLst>
          </p:cNvPr>
          <p:cNvSpPr/>
          <p:nvPr/>
        </p:nvSpPr>
        <p:spPr>
          <a:xfrm>
            <a:off x="29260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0:20</a:t>
            </a:r>
            <a:endParaRPr lang="en-US" sz="11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C1791A5-5E9A-003C-FCDA-056A7E6702B7}"/>
              </a:ext>
            </a:extLst>
          </p:cNvPr>
          <p:cNvSpPr/>
          <p:nvPr/>
        </p:nvSpPr>
        <p:spPr>
          <a:xfrm>
            <a:off x="137160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Presentations – every team presents their pitch presentations</a:t>
            </a:r>
            <a:endParaRPr lang="en-US" sz="120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18288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8288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29260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lang="en-US" sz="1100" dirty="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37160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Celebrate ideas – hear what was brilliant </a:t>
            </a:r>
            <a:endParaRPr lang="en-US" sz="120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690872" y="1534559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690872" y="1534559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800600" y="1534559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1:50</a:t>
            </a:r>
            <a:endParaRPr lang="en-US" sz="1100" dirty="0"/>
          </a:p>
        </p:txBody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79592" y="1534559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Certificates and Badges – collect your well earned rewards</a:t>
            </a:r>
            <a:endParaRPr lang="en-US" sz="1200" dirty="0"/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81" y="2464308"/>
            <a:ext cx="310896" cy="310896"/>
          </a:xfrm>
          <a:prstGeom prst="rect">
            <a:avLst/>
          </a:prstGeom>
        </p:spPr>
      </p:pic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0017" y="1731155"/>
            <a:ext cx="310896" cy="310896"/>
          </a:xfrm>
          <a:prstGeom prst="rect">
            <a:avLst/>
          </a:prstGeom>
        </p:spPr>
      </p:pic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672584" y="2293511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681728" y="2293511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28032" y="2293511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2:00</a:t>
            </a:r>
            <a:endParaRPr lang="en-US" sz="1100" dirty="0"/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256" y="2458103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907024" y="2293511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</a:t>
            </a:r>
            <a:endParaRPr lang="en-US" sz="1200" dirty="0"/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lang="en-US" sz="1000" dirty="0"/>
          </a:p>
        </p:txBody>
      </p:sp>
      <p:sp>
        <p:nvSpPr>
          <p:cNvPr id="33" name="Shape 27">
            <a:extLst>
              <a:ext uri="{FF2B5EF4-FFF2-40B4-BE49-F238E27FC236}">
                <a16:creationId xmlns:a16="http://schemas.microsoft.com/office/drawing/2014/main" id="{DF1DC605-C7FA-691B-BD01-BC37A8264738}"/>
              </a:ext>
            </a:extLst>
          </p:cNvPr>
          <p:cNvSpPr/>
          <p:nvPr/>
        </p:nvSpPr>
        <p:spPr>
          <a:xfrm>
            <a:off x="863781" y="936607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4" descr="preencoded.png">
            <a:extLst>
              <a:ext uri="{FF2B5EF4-FFF2-40B4-BE49-F238E27FC236}">
                <a16:creationId xmlns:a16="http://schemas.microsoft.com/office/drawing/2014/main" id="{FD513508-BD8E-A5B6-F356-28DD71B252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209" y="936607"/>
            <a:ext cx="310896" cy="310896"/>
          </a:xfrm>
          <a:prstGeom prst="rect">
            <a:avLst/>
          </a:prstGeom>
        </p:spPr>
      </p:pic>
      <p:sp>
        <p:nvSpPr>
          <p:cNvPr id="7" name="Shape 11">
            <a:extLst>
              <a:ext uri="{FF2B5EF4-FFF2-40B4-BE49-F238E27FC236}">
                <a16:creationId xmlns:a16="http://schemas.microsoft.com/office/drawing/2014/main" id="{7B886C90-425F-9F7D-4E8C-E91FC5A7EF35}"/>
              </a:ext>
            </a:extLst>
          </p:cNvPr>
          <p:cNvSpPr/>
          <p:nvPr/>
        </p:nvSpPr>
        <p:spPr>
          <a:xfrm>
            <a:off x="4690872" y="796181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D86343AC-CB10-E09F-9845-C43654FA735A}"/>
              </a:ext>
            </a:extLst>
          </p:cNvPr>
          <p:cNvSpPr/>
          <p:nvPr/>
        </p:nvSpPr>
        <p:spPr>
          <a:xfrm>
            <a:off x="4690872" y="796181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18FAF156-E06B-CE43-071B-DA5F6D2FC401}"/>
              </a:ext>
            </a:extLst>
          </p:cNvPr>
          <p:cNvSpPr/>
          <p:nvPr/>
        </p:nvSpPr>
        <p:spPr>
          <a:xfrm>
            <a:off x="4800600" y="796181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1:35</a:t>
            </a:r>
            <a:endParaRPr lang="en-US" sz="1100" dirty="0"/>
          </a:p>
        </p:txBody>
      </p:sp>
      <p:pic>
        <p:nvPicPr>
          <p:cNvPr id="34" name="Image 2" descr="preencoded.png">
            <a:extLst>
              <a:ext uri="{FF2B5EF4-FFF2-40B4-BE49-F238E27FC236}">
                <a16:creationId xmlns:a16="http://schemas.microsoft.com/office/drawing/2014/main" id="{2520D124-6B11-F120-94DF-D127B3864A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528" y="977102"/>
            <a:ext cx="310896" cy="310896"/>
          </a:xfrm>
          <a:prstGeom prst="rect">
            <a:avLst/>
          </a:prstGeom>
        </p:spPr>
      </p:pic>
      <p:sp>
        <p:nvSpPr>
          <p:cNvPr id="36" name="Text 14">
            <a:extLst>
              <a:ext uri="{FF2B5EF4-FFF2-40B4-BE49-F238E27FC236}">
                <a16:creationId xmlns:a16="http://schemas.microsoft.com/office/drawing/2014/main" id="{22364A0D-1CF8-C972-69EB-5893774B8774}"/>
              </a:ext>
            </a:extLst>
          </p:cNvPr>
          <p:cNvSpPr/>
          <p:nvPr/>
        </p:nvSpPr>
        <p:spPr>
          <a:xfrm>
            <a:off x="5879592" y="796181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back, reflect on what you have learned</a:t>
            </a:r>
            <a:endParaRPr lang="en-US" sz="1200" dirty="0"/>
          </a:p>
        </p:txBody>
      </p:sp>
      <p:pic>
        <p:nvPicPr>
          <p:cNvPr id="37" name="Image 6" descr="preencoded.png">
            <a:extLst>
              <a:ext uri="{FF2B5EF4-FFF2-40B4-BE49-F238E27FC236}">
                <a16:creationId xmlns:a16="http://schemas.microsoft.com/office/drawing/2014/main" id="{20661065-F3D7-2C54-AF22-8F25A7A0C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781" y="1678577"/>
            <a:ext cx="310896" cy="310896"/>
          </a:xfrm>
          <a:prstGeom prst="rect">
            <a:avLst/>
          </a:prstGeom>
        </p:spPr>
      </p:pic>
      <p:sp>
        <p:nvSpPr>
          <p:cNvPr id="38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73737" y="3054096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73737" y="3054096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83465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1:20</a:t>
            </a:r>
            <a:endParaRPr lang="en-US" sz="1100" dirty="0"/>
          </a:p>
        </p:txBody>
      </p:sp>
      <p:sp>
        <p:nvSpPr>
          <p:cNvPr id="42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62457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0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578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3901C5-A49C-7254-13DA-B3DD30D93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0">
            <a:extLst>
              <a:ext uri="{FF2B5EF4-FFF2-40B4-BE49-F238E27FC236}">
                <a16:creationId xmlns:a16="http://schemas.microsoft.com/office/drawing/2014/main" id="{50FC0B30-4D88-D00E-C7F8-75BAA322FE0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E022788-6F08-6BB6-0F7D-269EE1CABC0D}"/>
              </a:ext>
            </a:extLst>
          </p:cNvPr>
          <p:cNvSpPr/>
          <p:nvPr/>
        </p:nvSpPr>
        <p:spPr>
          <a:xfrm>
            <a:off x="393192" y="9144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GET YOURSELF READY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29CDC9E-228F-DFA9-2922-63BFFAF21A4A}"/>
              </a:ext>
            </a:extLst>
          </p:cNvPr>
          <p:cNvSpPr/>
          <p:nvPr/>
        </p:nvSpPr>
        <p:spPr>
          <a:xfrm>
            <a:off x="347472" y="850392"/>
            <a:ext cx="8503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1" dirty="0">
                <a:solidFill>
                  <a:srgbClr val="5B4B8A"/>
                </a:solidFill>
                <a:latin typeface="Arial    "/>
                <a:ea typeface="Calibri" pitchFamily="34" charset="-122"/>
                <a:cs typeface="Calibri" pitchFamily="34" charset="-120"/>
              </a:rPr>
              <a:t>Do these 3 things before we start presenting: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99E329F7-BDD5-A411-CF97-38E98FF6D500}"/>
              </a:ext>
            </a:extLst>
          </p:cNvPr>
          <p:cNvSpPr/>
          <p:nvPr/>
        </p:nvSpPr>
        <p:spPr>
          <a:xfrm>
            <a:off x="320040" y="1627632"/>
            <a:ext cx="2724912" cy="2926080"/>
          </a:xfrm>
          <a:prstGeom prst="rect">
            <a:avLst/>
          </a:prstGeom>
          <a:solidFill>
            <a:srgbClr val="3B6B9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C164256-1DDA-44C8-B612-5977A13194C5}"/>
              </a:ext>
            </a:extLst>
          </p:cNvPr>
          <p:cNvSpPr/>
          <p:nvPr/>
        </p:nvSpPr>
        <p:spPr>
          <a:xfrm>
            <a:off x="320040" y="1627632"/>
            <a:ext cx="2724912" cy="73152"/>
          </a:xfrm>
          <a:prstGeom prst="rect">
            <a:avLst/>
          </a:prstGeom>
          <a:solidFill>
            <a:srgbClr val="C06EB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757FBF5-AF04-DF36-E7F4-E6625C4B3D41}"/>
              </a:ext>
            </a:extLst>
          </p:cNvPr>
          <p:cNvSpPr/>
          <p:nvPr/>
        </p:nvSpPr>
        <p:spPr>
          <a:xfrm>
            <a:off x="347472" y="2889504"/>
            <a:ext cx="25054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rial    "/>
              </a:rPr>
              <a:t>SHAKE IT OUT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B11C7C1-7A70-2FA7-B858-40C059EF0737}"/>
              </a:ext>
            </a:extLst>
          </p:cNvPr>
          <p:cNvSpPr/>
          <p:nvPr/>
        </p:nvSpPr>
        <p:spPr>
          <a:xfrm>
            <a:off x="347472" y="3438144"/>
            <a:ext cx="2505456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Stand up an</a:t>
            </a:r>
            <a:r>
              <a:rPr lang="en-US" sz="1300" dirty="0">
                <a:solidFill>
                  <a:prstClr val="white"/>
                </a:solidFill>
                <a:latin typeface="Arial    "/>
                <a:ea typeface="Calibri" pitchFamily="34" charset="-122"/>
                <a:cs typeface="Calibri" pitchFamily="34" charset="-120"/>
              </a:rPr>
              <a:t>d shake your arms and legs for 10 seconds!  Let the nerves go.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CB1EF8F4-2B02-85F4-FEDE-B866467D9BA8}"/>
              </a:ext>
            </a:extLst>
          </p:cNvPr>
          <p:cNvSpPr/>
          <p:nvPr/>
        </p:nvSpPr>
        <p:spPr>
          <a:xfrm>
            <a:off x="3200400" y="1627632"/>
            <a:ext cx="2724912" cy="2926080"/>
          </a:xfrm>
          <a:prstGeom prst="rect">
            <a:avLst/>
          </a:prstGeom>
          <a:solidFill>
            <a:srgbClr val="5B4B8A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59697B8-92F8-464C-6E24-042C2A7B2046}"/>
              </a:ext>
            </a:extLst>
          </p:cNvPr>
          <p:cNvSpPr/>
          <p:nvPr/>
        </p:nvSpPr>
        <p:spPr>
          <a:xfrm>
            <a:off x="3200400" y="1627632"/>
            <a:ext cx="2724912" cy="73152"/>
          </a:xfrm>
          <a:prstGeom prst="rect">
            <a:avLst/>
          </a:prstGeom>
          <a:solidFill>
            <a:srgbClr val="C06EB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D96F894-AFB3-EA65-50C4-9F0DB30322DF}"/>
              </a:ext>
            </a:extLst>
          </p:cNvPr>
          <p:cNvSpPr/>
          <p:nvPr/>
        </p:nvSpPr>
        <p:spPr>
          <a:xfrm>
            <a:off x="3227832" y="2889504"/>
            <a:ext cx="25054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rial    "/>
              </a:rPr>
              <a:t>SAY YOUR TEAM NAME LOUD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1C0C91A-16EF-23F4-EEC7-DF96C601FA7E}"/>
              </a:ext>
            </a:extLst>
          </p:cNvPr>
          <p:cNvSpPr/>
          <p:nvPr/>
        </p:nvSpPr>
        <p:spPr>
          <a:xfrm>
            <a:off x="3227832" y="3438144"/>
            <a:ext cx="2505456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dirty="0">
                <a:solidFill>
                  <a:prstClr val="white"/>
                </a:solidFill>
                <a:latin typeface="Arial    "/>
                <a:ea typeface="Calibri" pitchFamily="34" charset="-122"/>
                <a:cs typeface="Calibri" pitchFamily="34" charset="-120"/>
              </a:rPr>
              <a:t>Shout your team name out loud.  Own it!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B176A044-83DF-E6D7-8A49-52CE60525473}"/>
              </a:ext>
            </a:extLst>
          </p:cNvPr>
          <p:cNvSpPr/>
          <p:nvPr/>
        </p:nvSpPr>
        <p:spPr>
          <a:xfrm>
            <a:off x="6080760" y="1627632"/>
            <a:ext cx="2724912" cy="2926080"/>
          </a:xfrm>
          <a:prstGeom prst="rect">
            <a:avLst/>
          </a:prstGeom>
          <a:solidFill>
            <a:srgbClr val="3B6B9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ED9F67FE-B6EA-3CE4-01E1-A714BD572056}"/>
              </a:ext>
            </a:extLst>
          </p:cNvPr>
          <p:cNvSpPr/>
          <p:nvPr/>
        </p:nvSpPr>
        <p:spPr>
          <a:xfrm>
            <a:off x="6080760" y="1627632"/>
            <a:ext cx="2724912" cy="73152"/>
          </a:xfrm>
          <a:prstGeom prst="rect">
            <a:avLst/>
          </a:prstGeom>
          <a:solidFill>
            <a:srgbClr val="C06EB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2E0C7BB5-DFF9-5926-49B9-C05398F2FA8D}"/>
              </a:ext>
            </a:extLst>
          </p:cNvPr>
          <p:cNvSpPr/>
          <p:nvPr/>
        </p:nvSpPr>
        <p:spPr>
          <a:xfrm>
            <a:off x="6108192" y="2994660"/>
            <a:ext cx="25054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rial    "/>
              </a:rPr>
              <a:t>REMEMBER WHY YOU STARTED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1CE55B6B-F1FB-5C46-3310-6A6332CD3AFE}"/>
              </a:ext>
            </a:extLst>
          </p:cNvPr>
          <p:cNvSpPr/>
          <p:nvPr/>
        </p:nvSpPr>
        <p:spPr>
          <a:xfrm>
            <a:off x="6108192" y="3438144"/>
            <a:ext cx="2505456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dirty="0">
                <a:solidFill>
                  <a:prstClr val="white"/>
                </a:solidFill>
                <a:latin typeface="Arial    "/>
                <a:ea typeface="Calibri" pitchFamily="34" charset="-122"/>
                <a:cs typeface="Calibri" pitchFamily="34" charset="-120"/>
              </a:rPr>
              <a:t>Think of the animal who needs your help. That’s who you are doing this for.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6D0FADC2-9F1A-E1CE-110C-98D84AE53655}"/>
              </a:ext>
            </a:extLst>
          </p:cNvPr>
          <p:cNvSpPr/>
          <p:nvPr/>
        </p:nvSpPr>
        <p:spPr>
          <a:xfrm>
            <a:off x="5883729" y="4814316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1C5CEA5B-6F9D-9977-F920-F583BE444D9E}"/>
              </a:ext>
            </a:extLst>
          </p:cNvPr>
          <p:cNvSpPr/>
          <p:nvPr/>
        </p:nvSpPr>
        <p:spPr>
          <a:xfrm>
            <a:off x="320040" y="178308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1">
            <a:extLst>
              <a:ext uri="{FF2B5EF4-FFF2-40B4-BE49-F238E27FC236}">
                <a16:creationId xmlns:a16="http://schemas.microsoft.com/office/drawing/2014/main" id="{18F67EBC-33AC-ACF7-48E8-D87DA942E1E4}"/>
              </a:ext>
            </a:extLst>
          </p:cNvPr>
          <p:cNvSpPr/>
          <p:nvPr/>
        </p:nvSpPr>
        <p:spPr>
          <a:xfrm>
            <a:off x="3200400" y="178308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2C22EBE9-FD50-DC6E-8515-483DDD0803FA}"/>
              </a:ext>
            </a:extLst>
          </p:cNvPr>
          <p:cNvSpPr/>
          <p:nvPr/>
        </p:nvSpPr>
        <p:spPr>
          <a:xfrm>
            <a:off x="6080760" y="1783080"/>
            <a:ext cx="2743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80F3A4DC-9CB2-34D4-07BA-5E22C65111A3}"/>
              </a:ext>
            </a:extLst>
          </p:cNvPr>
          <p:cNvSpPr/>
          <p:nvPr/>
        </p:nvSpPr>
        <p:spPr>
          <a:xfrm>
            <a:off x="1142999" y="1810512"/>
            <a:ext cx="1061357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🤸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88EB3485-7CD5-EEE3-469E-DD2FF99FED0A}"/>
              </a:ext>
            </a:extLst>
          </p:cNvPr>
          <p:cNvSpPr/>
          <p:nvPr/>
        </p:nvSpPr>
        <p:spPr>
          <a:xfrm>
            <a:off x="4233672" y="2016253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🎤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21">
            <a:extLst>
              <a:ext uri="{FF2B5EF4-FFF2-40B4-BE49-F238E27FC236}">
                <a16:creationId xmlns:a16="http://schemas.microsoft.com/office/drawing/2014/main" id="{2F6BFDB4-7682-FB4B-8944-069E19FD9709}"/>
              </a:ext>
            </a:extLst>
          </p:cNvPr>
          <p:cNvSpPr/>
          <p:nvPr/>
        </p:nvSpPr>
        <p:spPr>
          <a:xfrm>
            <a:off x="7043710" y="1965960"/>
            <a:ext cx="834825" cy="7635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199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94A6D5-642E-3758-6E1E-BFB6D1C9B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0">
            <a:extLst>
              <a:ext uri="{FF2B5EF4-FFF2-40B4-BE49-F238E27FC236}">
                <a16:creationId xmlns:a16="http://schemas.microsoft.com/office/drawing/2014/main" id="{9D18BB55-0D65-13D8-3FC0-63E1BE2B4D3F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28E07A5-BFCB-5061-6148-EE4CDB5B8BD8}"/>
              </a:ext>
            </a:extLst>
          </p:cNvPr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PRESENTATION TIME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9503850-A6DC-4705-0AFE-F5C8BB7F3FF0}"/>
              </a:ext>
            </a:extLst>
          </p:cNvPr>
          <p:cNvSpPr/>
          <p:nvPr/>
        </p:nvSpPr>
        <p:spPr>
          <a:xfrm>
            <a:off x="274320" y="65151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Every team gets their moment to shine.  Here’s how it works: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7B5EA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FFB2116-62D9-60B1-0898-77F941768D6D}"/>
              </a:ext>
            </a:extLst>
          </p:cNvPr>
          <p:cNvSpPr/>
          <p:nvPr/>
        </p:nvSpPr>
        <p:spPr>
          <a:xfrm>
            <a:off x="228600" y="1056132"/>
            <a:ext cx="8595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83C054F-5786-3697-7624-940996F4BC3B}"/>
              </a:ext>
            </a:extLst>
          </p:cNvPr>
          <p:cNvSpPr/>
          <p:nvPr/>
        </p:nvSpPr>
        <p:spPr>
          <a:xfrm>
            <a:off x="274320" y="1147572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24437FF-1985-54EF-865A-97AFD406D8FD}"/>
              </a:ext>
            </a:extLst>
          </p:cNvPr>
          <p:cNvSpPr/>
          <p:nvPr/>
        </p:nvSpPr>
        <p:spPr>
          <a:xfrm>
            <a:off x="274320" y="1147572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lvl="0" algn="ctr">
              <a:defRPr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🐶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BC20058-094B-1C64-4192-1D6C423378A4}"/>
              </a:ext>
            </a:extLst>
          </p:cNvPr>
          <p:cNvSpPr/>
          <p:nvPr/>
        </p:nvSpPr>
        <p:spPr>
          <a:xfrm>
            <a:off x="914400" y="123444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Each team presents their full pitch – slides and all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EE8CD9F-E280-8F43-1CBB-51AAE33B657A}"/>
              </a:ext>
            </a:extLst>
          </p:cNvPr>
          <p:cNvSpPr/>
          <p:nvPr/>
        </p:nvSpPr>
        <p:spPr>
          <a:xfrm>
            <a:off x="228600" y="1824228"/>
            <a:ext cx="8595360" cy="658368"/>
          </a:xfrm>
          <a:prstGeom prst="rect">
            <a:avLst/>
          </a:prstGeom>
          <a:solidFill>
            <a:srgbClr val="EEEDFE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EB109EC-6B2D-9033-7019-669705E851E7}"/>
              </a:ext>
            </a:extLst>
          </p:cNvPr>
          <p:cNvSpPr/>
          <p:nvPr/>
        </p:nvSpPr>
        <p:spPr>
          <a:xfrm>
            <a:off x="274320" y="1915668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FEB1A8A-3C6C-FE55-3B89-566D3CA1DFAC}"/>
              </a:ext>
            </a:extLst>
          </p:cNvPr>
          <p:cNvSpPr/>
          <p:nvPr/>
        </p:nvSpPr>
        <p:spPr>
          <a:xfrm>
            <a:off x="274320" y="1915668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lvl="0" algn="ctr">
              <a:defRPr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🐱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2B85731-2330-9A55-3238-1A7DEC1EF1B3}"/>
              </a:ext>
            </a:extLst>
          </p:cNvPr>
          <p:cNvSpPr/>
          <p:nvPr/>
        </p:nvSpPr>
        <p:spPr>
          <a:xfrm>
            <a:off x="868680" y="1915668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You have around 5 minutes per team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1E94A5F8-102D-6DD0-3F80-4F23E88BED2A}"/>
              </a:ext>
            </a:extLst>
          </p:cNvPr>
          <p:cNvSpPr/>
          <p:nvPr/>
        </p:nvSpPr>
        <p:spPr>
          <a:xfrm>
            <a:off x="228600" y="2592324"/>
            <a:ext cx="8595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FCD1C5F8-076D-3E1F-4C83-3AACFD2BDB6E}"/>
              </a:ext>
            </a:extLst>
          </p:cNvPr>
          <p:cNvSpPr/>
          <p:nvPr/>
        </p:nvSpPr>
        <p:spPr>
          <a:xfrm>
            <a:off x="274320" y="2683764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48B5C3D-89AC-2060-B343-1A0FB0FE86C2}"/>
              </a:ext>
            </a:extLst>
          </p:cNvPr>
          <p:cNvSpPr/>
          <p:nvPr/>
        </p:nvSpPr>
        <p:spPr>
          <a:xfrm>
            <a:off x="274320" y="2683764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lvl="0" algn="ctr">
              <a:defRPr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🐠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A939D4B-03AB-E447-FE9F-40E87B2F2448}"/>
              </a:ext>
            </a:extLst>
          </p:cNvPr>
          <p:cNvSpPr/>
          <p:nvPr/>
        </p:nvSpPr>
        <p:spPr>
          <a:xfrm>
            <a:off x="868680" y="2683764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Everyone else listens with respect. No talking during the pitches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C50C490D-72E1-184D-1E23-3A17CA559BF6}"/>
              </a:ext>
            </a:extLst>
          </p:cNvPr>
          <p:cNvSpPr/>
          <p:nvPr/>
        </p:nvSpPr>
        <p:spPr>
          <a:xfrm>
            <a:off x="228600" y="3360420"/>
            <a:ext cx="8595360" cy="658368"/>
          </a:xfrm>
          <a:prstGeom prst="rect">
            <a:avLst/>
          </a:prstGeom>
          <a:solidFill>
            <a:srgbClr val="EEEDFE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AB557413-EC16-0C56-D6EA-6EFB0A90064F}"/>
              </a:ext>
            </a:extLst>
          </p:cNvPr>
          <p:cNvSpPr/>
          <p:nvPr/>
        </p:nvSpPr>
        <p:spPr>
          <a:xfrm>
            <a:off x="274320" y="3451860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4B68A235-5383-B60A-7263-C96184413714}"/>
              </a:ext>
            </a:extLst>
          </p:cNvPr>
          <p:cNvSpPr/>
          <p:nvPr/>
        </p:nvSpPr>
        <p:spPr>
          <a:xfrm>
            <a:off x="274320" y="3451860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lvl="0" algn="ctr"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🐰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3FE3D5F-5D16-FBB4-500D-D2A54244E8E6}"/>
              </a:ext>
            </a:extLst>
          </p:cNvPr>
          <p:cNvSpPr/>
          <p:nvPr/>
        </p:nvSpPr>
        <p:spPr>
          <a:xfrm>
            <a:off x="868680" y="345186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each pitch the audience gives 2 stars and one wish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42">
            <a:extLst>
              <a:ext uri="{FF2B5EF4-FFF2-40B4-BE49-F238E27FC236}">
                <a16:creationId xmlns:a16="http://schemas.microsoft.com/office/drawing/2014/main" id="{D5150CA8-1BC8-DBDC-F6E8-0B68E464467A}"/>
              </a:ext>
            </a:extLst>
          </p:cNvPr>
          <p:cNvSpPr/>
          <p:nvPr/>
        </p:nvSpPr>
        <p:spPr>
          <a:xfrm>
            <a:off x="6002383" y="4817582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hape 13">
            <a:extLst>
              <a:ext uri="{FF2B5EF4-FFF2-40B4-BE49-F238E27FC236}">
                <a16:creationId xmlns:a16="http://schemas.microsoft.com/office/drawing/2014/main" id="{C68FDA03-DD8E-97C2-32F4-ACD15C39A349}"/>
              </a:ext>
            </a:extLst>
          </p:cNvPr>
          <p:cNvSpPr/>
          <p:nvPr/>
        </p:nvSpPr>
        <p:spPr>
          <a:xfrm>
            <a:off x="243840" y="4123944"/>
            <a:ext cx="8595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4">
            <a:extLst>
              <a:ext uri="{FF2B5EF4-FFF2-40B4-BE49-F238E27FC236}">
                <a16:creationId xmlns:a16="http://schemas.microsoft.com/office/drawing/2014/main" id="{56918AE5-E186-37E5-158D-EE6ED22BEC78}"/>
              </a:ext>
            </a:extLst>
          </p:cNvPr>
          <p:cNvSpPr/>
          <p:nvPr/>
        </p:nvSpPr>
        <p:spPr>
          <a:xfrm>
            <a:off x="289560" y="4215384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15">
            <a:extLst>
              <a:ext uri="{FF2B5EF4-FFF2-40B4-BE49-F238E27FC236}">
                <a16:creationId xmlns:a16="http://schemas.microsoft.com/office/drawing/2014/main" id="{FD629C3E-AFA5-DA69-C5E8-01F85DE88206}"/>
              </a:ext>
            </a:extLst>
          </p:cNvPr>
          <p:cNvSpPr/>
          <p:nvPr/>
        </p:nvSpPr>
        <p:spPr>
          <a:xfrm>
            <a:off x="289560" y="4215384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lvl="0" algn="ctr">
              <a:defRPr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🦜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397C132D-6BC1-9FCB-1268-5608BD878074}"/>
              </a:ext>
            </a:extLst>
          </p:cNvPr>
          <p:cNvSpPr/>
          <p:nvPr/>
        </p:nvSpPr>
        <p:spPr>
          <a:xfrm>
            <a:off x="883920" y="4215384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applause after every single pitch, ALWAYS!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38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4971" y="1576399"/>
            <a:ext cx="8595360" cy="7498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YOUR TURN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xt 42">
            <a:extLst>
              <a:ext uri="{FF2B5EF4-FFF2-40B4-BE49-F238E27FC236}">
                <a16:creationId xmlns:a16="http://schemas.microsoft.com/office/drawing/2014/main" id="{7FBABB2A-3C1B-624C-14A5-CEA81DAE6830}"/>
              </a:ext>
            </a:extLst>
          </p:cNvPr>
          <p:cNvSpPr/>
          <p:nvPr/>
        </p:nvSpPr>
        <p:spPr>
          <a:xfrm>
            <a:off x="5883729" y="4814316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E8CFF-03C8-6CFA-C52B-047C9FA484D9}"/>
              </a:ext>
            </a:extLst>
          </p:cNvPr>
          <p:cNvSpPr txBox="1"/>
          <p:nvPr/>
        </p:nvSpPr>
        <p:spPr>
          <a:xfrm>
            <a:off x="2286000" y="225674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D1C4E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Take a breath. Stand tall. Speak clearly.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D1C4E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 have worked SO hard for this moment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014E2D6-86A9-E1CB-A755-E8AC346D5F61}"/>
              </a:ext>
            </a:extLst>
          </p:cNvPr>
          <p:cNvSpPr/>
          <p:nvPr/>
        </p:nvSpPr>
        <p:spPr>
          <a:xfrm>
            <a:off x="1371600" y="3611880"/>
            <a:ext cx="6400800" cy="65836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6EE53-2594-15F5-20DD-CD0819741680}"/>
              </a:ext>
            </a:extLst>
          </p:cNvPr>
          <p:cNvSpPr txBox="1"/>
          <p:nvPr/>
        </p:nvSpPr>
        <p:spPr>
          <a:xfrm>
            <a:off x="1371600" y="3709992"/>
            <a:ext cx="62375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Problem → Idea → Why it works → What you need  →  Go! 🚀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0483-D280-4866-43E8-28779141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0">
            <a:extLst>
              <a:ext uri="{FF2B5EF4-FFF2-40B4-BE49-F238E27FC236}">
                <a16:creationId xmlns:a16="http://schemas.microsoft.com/office/drawing/2014/main" id="{D8222DC3-8239-87F6-7A71-1CC7ECA9BFE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712AFF9-E1DA-A95F-9D17-28CC426D958D}"/>
              </a:ext>
            </a:extLst>
          </p:cNvPr>
          <p:cNvSpPr/>
          <p:nvPr/>
        </p:nvSpPr>
        <p:spPr>
          <a:xfrm>
            <a:off x="246888" y="18288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TWO STARS &amp; ONE WISH- FEEDBACK THAT HELPS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E4A7A3C-04AD-B8F7-23CB-379121AB210E}"/>
              </a:ext>
            </a:extLst>
          </p:cNvPr>
          <p:cNvSpPr/>
          <p:nvPr/>
        </p:nvSpPr>
        <p:spPr>
          <a:xfrm>
            <a:off x="329184" y="1093689"/>
            <a:ext cx="8503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Look at these problems. Which one do you want to help with?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6AB7A65F-6690-A484-0DC6-617974822A5B}"/>
              </a:ext>
            </a:extLst>
          </p:cNvPr>
          <p:cNvSpPr/>
          <p:nvPr/>
        </p:nvSpPr>
        <p:spPr>
          <a:xfrm>
            <a:off x="329184" y="1610652"/>
            <a:ext cx="4114800" cy="2672008"/>
          </a:xfrm>
          <a:prstGeom prst="rect">
            <a:avLst/>
          </a:prstGeom>
          <a:solidFill>
            <a:srgbClr val="3B6B9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9B17F96-6BDE-1592-0E6C-FFA3D7E58DDF}"/>
              </a:ext>
            </a:extLst>
          </p:cNvPr>
          <p:cNvSpPr/>
          <p:nvPr/>
        </p:nvSpPr>
        <p:spPr>
          <a:xfrm>
            <a:off x="1152144" y="1683804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+mn-ea"/>
                <a:cs typeface="Arial" pitchFamily="34" charset="-120"/>
              </a:rPr>
              <a:t>       TWO STARS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8FEEFC1-F170-94D0-97E8-68CF16D6E898}"/>
              </a:ext>
            </a:extLst>
          </p:cNvPr>
          <p:cNvSpPr/>
          <p:nvPr/>
        </p:nvSpPr>
        <p:spPr>
          <a:xfrm>
            <a:off x="1152144" y="2232444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D92B3CD-DBED-9F8A-F3E3-11442CA19BDA}"/>
              </a:ext>
            </a:extLst>
          </p:cNvPr>
          <p:cNvSpPr/>
          <p:nvPr/>
        </p:nvSpPr>
        <p:spPr>
          <a:xfrm>
            <a:off x="4645152" y="1610652"/>
            <a:ext cx="4114800" cy="2672008"/>
          </a:xfrm>
          <a:prstGeom prst="rect">
            <a:avLst/>
          </a:prstGeom>
          <a:solidFill>
            <a:srgbClr val="7B5EA7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6731425-4B21-E0BA-7403-50CA8101D11F}"/>
              </a:ext>
            </a:extLst>
          </p:cNvPr>
          <p:cNvSpPr/>
          <p:nvPr/>
        </p:nvSpPr>
        <p:spPr>
          <a:xfrm>
            <a:off x="5468112" y="1683804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      ONE WISH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5" name="Text 42">
            <a:extLst>
              <a:ext uri="{FF2B5EF4-FFF2-40B4-BE49-F238E27FC236}">
                <a16:creationId xmlns:a16="http://schemas.microsoft.com/office/drawing/2014/main" id="{D655125C-63F1-C192-3676-C37562233FB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META-PRENEUR  |  Sessio6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9" name="Text 42">
            <a:extLst>
              <a:ext uri="{FF2B5EF4-FFF2-40B4-BE49-F238E27FC236}">
                <a16:creationId xmlns:a16="http://schemas.microsoft.com/office/drawing/2014/main" id="{A17DAB16-8AF9-04DC-0845-E612216268B8}"/>
              </a:ext>
            </a:extLst>
          </p:cNvPr>
          <p:cNvSpPr/>
          <p:nvPr/>
        </p:nvSpPr>
        <p:spPr>
          <a:xfrm>
            <a:off x="5883729" y="4814316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/>
          <p:cNvSpPr/>
          <p:nvPr/>
        </p:nvSpPr>
        <p:spPr>
          <a:xfrm>
            <a:off x="329184" y="1033926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Reminder!   After each team presents -  we give feedback using these TWO rules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2EBA159E-0390-4889-BA64-89A532F2E43F}"/>
              </a:ext>
            </a:extLst>
          </p:cNvPr>
          <p:cNvSpPr/>
          <p:nvPr/>
        </p:nvSpPr>
        <p:spPr>
          <a:xfrm>
            <a:off x="3382627" y="1632858"/>
            <a:ext cx="992777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⭐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0543A4BC-92D2-06D6-123E-8C899200DF04}"/>
              </a:ext>
            </a:extLst>
          </p:cNvPr>
          <p:cNvSpPr/>
          <p:nvPr/>
        </p:nvSpPr>
        <p:spPr>
          <a:xfrm>
            <a:off x="329184" y="1621917"/>
            <a:ext cx="8229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⭐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6D45D404-AC47-23BC-0A55-324175BD51F1}"/>
              </a:ext>
            </a:extLst>
          </p:cNvPr>
          <p:cNvSpPr/>
          <p:nvPr/>
        </p:nvSpPr>
        <p:spPr>
          <a:xfrm>
            <a:off x="5696712" y="1601671"/>
            <a:ext cx="3886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🌱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6281431F-F4C5-9761-C864-5E754248454F}"/>
              </a:ext>
            </a:extLst>
          </p:cNvPr>
          <p:cNvSpPr/>
          <p:nvPr/>
        </p:nvSpPr>
        <p:spPr>
          <a:xfrm>
            <a:off x="246888" y="3153702"/>
            <a:ext cx="4297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Tell them TWO things that were brilliant.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 specific — not just 'it was good’!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Say WHAT was good and WHY.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A2C21E-6E9E-1078-B95A-FADE051354DC}"/>
              </a:ext>
            </a:extLst>
          </p:cNvPr>
          <p:cNvSpPr txBox="1"/>
          <p:nvPr/>
        </p:nvSpPr>
        <p:spPr>
          <a:xfrm>
            <a:off x="4676176" y="2755681"/>
            <a:ext cx="41843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Tell them ONE thing that could be even better.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 kind. Say it like a suggestion: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'It would be great if you also said...'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14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B0A642B-0C58-8630-E4A5-E7F23EFE75E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330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0">
            <a:extLst>
              <a:ext uri="{FF2B5EF4-FFF2-40B4-BE49-F238E27FC236}">
                <a16:creationId xmlns:a16="http://schemas.microsoft.com/office/drawing/2014/main" id="{624FBDE1-9589-F6D6-F8CB-01632D224D4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46888" y="18288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LOOK BACK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0040" y="827859"/>
            <a:ext cx="8503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Think about everything you have done across all the sessions: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20040" y="1344822"/>
            <a:ext cx="4114800" cy="1481328"/>
          </a:xfrm>
          <a:prstGeom prst="rect">
            <a:avLst/>
          </a:prstGeom>
          <a:solidFill>
            <a:srgbClr val="3B6B9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320040" y="1436262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+mn-ea"/>
                <a:cs typeface="+mn-cs"/>
              </a:rPr>
              <a:t>🐶</a:t>
            </a:r>
          </a:p>
        </p:txBody>
      </p:sp>
      <p:sp>
        <p:nvSpPr>
          <p:cNvPr id="8" name="Text 6"/>
          <p:cNvSpPr/>
          <p:nvPr/>
        </p:nvSpPr>
        <p:spPr>
          <a:xfrm>
            <a:off x="1143000" y="1417974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WHAT DID YOU LEARN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43000" y="1966614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What do you know now that you didn’t know at the start?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636008" y="1344822"/>
            <a:ext cx="4114800" cy="1481328"/>
          </a:xfrm>
          <a:prstGeom prst="rect">
            <a:avLst/>
          </a:prstGeom>
          <a:solidFill>
            <a:srgbClr val="7B5EA7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458968" y="1417974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WHAT ARE YOU MOST PROUD OF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58968" y="1966614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It could be something you did, said or created?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20040" y="2972454"/>
            <a:ext cx="4114800" cy="1481328"/>
          </a:xfrm>
          <a:prstGeom prst="rect">
            <a:avLst/>
          </a:prstGeom>
          <a:solidFill>
            <a:srgbClr val="5B4B8A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43000" y="3045606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WHAT WAS HARD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43000" y="3594246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white"/>
                </a:solidFill>
                <a:latin typeface="Arial    "/>
                <a:ea typeface="Calibri" pitchFamily="34" charset="-122"/>
                <a:cs typeface="Calibri" pitchFamily="34" charset="-120"/>
              </a:rPr>
              <a:t>What challenged you?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white"/>
                </a:solidFill>
                <a:latin typeface="Arial    "/>
                <a:ea typeface="Calibri" pitchFamily="34" charset="-122"/>
                <a:cs typeface="Calibri" pitchFamily="34" charset="-120"/>
              </a:rPr>
              <a:t>It’s OK to say what was felt difficult.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636008" y="2972454"/>
            <a:ext cx="4114800" cy="1481328"/>
          </a:xfrm>
          <a:prstGeom prst="rect">
            <a:avLst/>
          </a:prstGeom>
          <a:solidFill>
            <a:srgbClr val="C06EB5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458968" y="3045606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WHATS NEXT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458968" y="3594246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Would you want to keep working on your idea?  What could be your next step?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5" name="Text 42">
            <a:extLst>
              <a:ext uri="{FF2B5EF4-FFF2-40B4-BE49-F238E27FC236}">
                <a16:creationId xmlns:a16="http://schemas.microsoft.com/office/drawing/2014/main" id="{7969E1EB-28C6-9172-9760-1EB46BAEA1CF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   "/>
              <a:ea typeface="+mn-ea"/>
              <a:cs typeface="+mn-cs"/>
            </a:endParaRPr>
          </a:p>
        </p:txBody>
      </p:sp>
      <p:sp>
        <p:nvSpPr>
          <p:cNvPr id="29" name="Text 42">
            <a:extLst>
              <a:ext uri="{FF2B5EF4-FFF2-40B4-BE49-F238E27FC236}">
                <a16:creationId xmlns:a16="http://schemas.microsoft.com/office/drawing/2014/main" id="{4DB2B84E-0891-D2E5-E377-D84BA2BC4E5D}"/>
              </a:ext>
            </a:extLst>
          </p:cNvPr>
          <p:cNvSpPr/>
          <p:nvPr/>
        </p:nvSpPr>
        <p:spPr>
          <a:xfrm>
            <a:off x="5883729" y="4814316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EB5ABB0C-EA52-BAEB-0E03-E03003CD70F1}"/>
              </a:ext>
            </a:extLst>
          </p:cNvPr>
          <p:cNvSpPr/>
          <p:nvPr/>
        </p:nvSpPr>
        <p:spPr>
          <a:xfrm>
            <a:off x="388620" y="2881014"/>
            <a:ext cx="685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452D41-436A-A1D5-39B8-C74879EC0F87}"/>
              </a:ext>
            </a:extLst>
          </p:cNvPr>
          <p:cNvSpPr txBox="1"/>
          <p:nvPr/>
        </p:nvSpPr>
        <p:spPr>
          <a:xfrm>
            <a:off x="4804682" y="1708796"/>
            <a:ext cx="65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🌟</a:t>
            </a:r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B7E5E24A-E87F-B3F4-5387-05C84F12E6DF}"/>
              </a:ext>
            </a:extLst>
          </p:cNvPr>
          <p:cNvSpPr/>
          <p:nvPr/>
        </p:nvSpPr>
        <p:spPr>
          <a:xfrm>
            <a:off x="4773168" y="2874483"/>
            <a:ext cx="685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🚀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FF13D-9E8A-2F0C-B7B8-C26F00A65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2628B94-5897-8242-FDA7-8EEBE2764AB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D68C750-17DD-671D-47A2-C3711BF23F65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08F633A-780B-894A-746C-9CC0FAF68E91}"/>
              </a:ext>
            </a:extLst>
          </p:cNvPr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ACROSS THE WHOLE PROGRAMME YOU SHOWED REAL META-SKILLS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98C324E-4FF6-8391-73BA-D1F64F644B74}"/>
              </a:ext>
            </a:extLst>
          </p:cNvPr>
          <p:cNvSpPr/>
          <p:nvPr/>
        </p:nvSpPr>
        <p:spPr>
          <a:xfrm>
            <a:off x="177329" y="1275588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BFFD416-F60D-5583-4D48-574344BD309D}"/>
              </a:ext>
            </a:extLst>
          </p:cNvPr>
          <p:cNvSpPr/>
          <p:nvPr/>
        </p:nvSpPr>
        <p:spPr>
          <a:xfrm>
            <a:off x="1265465" y="1293876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CCD51F10-1481-AC63-CD2D-BA08DC8A8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897" y="1321308"/>
            <a:ext cx="530352" cy="530352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9CCC63F0-98D6-C516-719B-06815387334E}"/>
              </a:ext>
            </a:extLst>
          </p:cNvPr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6DEFAE4-F1A2-8327-1285-3340BF7015D7}"/>
              </a:ext>
            </a:extLst>
          </p:cNvPr>
          <p:cNvSpPr/>
          <p:nvPr/>
        </p:nvSpPr>
        <p:spPr>
          <a:xfrm>
            <a:off x="212925" y="2043684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SELF MANAGEMENT 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8BE03F70-F49C-A3A7-8BD4-177241EF673B}"/>
              </a:ext>
            </a:extLst>
          </p:cNvPr>
          <p:cNvSpPr/>
          <p:nvPr/>
        </p:nvSpPr>
        <p:spPr>
          <a:xfrm>
            <a:off x="167205" y="238201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E4B14B3E-97E4-966E-C35B-9AEA5C67E654}"/>
              </a:ext>
            </a:extLst>
          </p:cNvPr>
          <p:cNvSpPr/>
          <p:nvPr/>
        </p:nvSpPr>
        <p:spPr>
          <a:xfrm>
            <a:off x="222069" y="246430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30E11176-0050-4AEB-E157-36AFCDFA1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357" y="2482596"/>
            <a:ext cx="274320" cy="274320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E6DB6A13-857C-6CBB-17F4-F501D525AFEE}"/>
              </a:ext>
            </a:extLst>
          </p:cNvPr>
          <p:cNvSpPr/>
          <p:nvPr/>
        </p:nvSpPr>
        <p:spPr>
          <a:xfrm>
            <a:off x="606117" y="238201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27BB01CA-DB4D-D35F-EAD1-30B06A7CBB10}"/>
              </a:ext>
            </a:extLst>
          </p:cNvPr>
          <p:cNvSpPr/>
          <p:nvPr/>
        </p:nvSpPr>
        <p:spPr>
          <a:xfrm>
            <a:off x="611016" y="264718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7ECBC818-F5C2-35DE-F985-C18EF00DA9E2}"/>
              </a:ext>
            </a:extLst>
          </p:cNvPr>
          <p:cNvSpPr/>
          <p:nvPr/>
        </p:nvSpPr>
        <p:spPr>
          <a:xfrm>
            <a:off x="167205" y="295808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1AE1EAA-00CB-D60E-2EFF-1F4867D9E91A}"/>
              </a:ext>
            </a:extLst>
          </p:cNvPr>
          <p:cNvSpPr/>
          <p:nvPr/>
        </p:nvSpPr>
        <p:spPr>
          <a:xfrm>
            <a:off x="222069" y="304038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D9C0E97C-1B85-4942-6E21-982D40561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357" y="3058668"/>
            <a:ext cx="274320" cy="274320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8B201C5A-4E2E-A0EE-71B3-62C13662CE0F}"/>
              </a:ext>
            </a:extLst>
          </p:cNvPr>
          <p:cNvSpPr/>
          <p:nvPr/>
        </p:nvSpPr>
        <p:spPr>
          <a:xfrm>
            <a:off x="606117" y="295808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9E6F5D89-F91A-29AD-FB2A-04BECEE91514}"/>
              </a:ext>
            </a:extLst>
          </p:cNvPr>
          <p:cNvSpPr/>
          <p:nvPr/>
        </p:nvSpPr>
        <p:spPr>
          <a:xfrm>
            <a:off x="606117" y="319582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50C7D9F9-EED1-8E4C-C0DE-FE5C19C571BD}"/>
              </a:ext>
            </a:extLst>
          </p:cNvPr>
          <p:cNvSpPr/>
          <p:nvPr/>
        </p:nvSpPr>
        <p:spPr>
          <a:xfrm>
            <a:off x="167205" y="347929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599D936C-ECA8-157C-B0C8-D31B7ED39F02}"/>
              </a:ext>
            </a:extLst>
          </p:cNvPr>
          <p:cNvSpPr/>
          <p:nvPr/>
        </p:nvSpPr>
        <p:spPr>
          <a:xfrm>
            <a:off x="222069" y="356158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1C9A13D3-4AE0-7CEF-9865-A8114A268E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357" y="3579876"/>
            <a:ext cx="274320" cy="274320"/>
          </a:xfrm>
          <a:prstGeom prst="rect">
            <a:avLst/>
          </a:prstGeom>
        </p:spPr>
      </p:pic>
      <p:sp>
        <p:nvSpPr>
          <p:cNvPr id="28" name="Text 21">
            <a:extLst>
              <a:ext uri="{FF2B5EF4-FFF2-40B4-BE49-F238E27FC236}">
                <a16:creationId xmlns:a16="http://schemas.microsoft.com/office/drawing/2014/main" id="{24D8F674-06AE-507E-445C-50F34816123A}"/>
              </a:ext>
            </a:extLst>
          </p:cNvPr>
          <p:cNvSpPr/>
          <p:nvPr/>
        </p:nvSpPr>
        <p:spPr>
          <a:xfrm>
            <a:off x="606117" y="347929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Showing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31409601-DA1C-4F74-29A3-0A80F3ED36D2}"/>
              </a:ext>
            </a:extLst>
          </p:cNvPr>
          <p:cNvSpPr/>
          <p:nvPr/>
        </p:nvSpPr>
        <p:spPr>
          <a:xfrm>
            <a:off x="606117" y="371703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07B43983-C30B-5C23-FF54-6CA9FD498823}"/>
              </a:ext>
            </a:extLst>
          </p:cNvPr>
          <p:cNvSpPr/>
          <p:nvPr/>
        </p:nvSpPr>
        <p:spPr>
          <a:xfrm>
            <a:off x="3121697" y="1275588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ECD74DCC-A3B6-8E54-4B14-BF6A5E7AEE59}"/>
              </a:ext>
            </a:extLst>
          </p:cNvPr>
          <p:cNvSpPr/>
          <p:nvPr/>
        </p:nvSpPr>
        <p:spPr>
          <a:xfrm>
            <a:off x="4209833" y="1293876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>
            <a:extLst>
              <a:ext uri="{FF2B5EF4-FFF2-40B4-BE49-F238E27FC236}">
                <a16:creationId xmlns:a16="http://schemas.microsoft.com/office/drawing/2014/main" id="{D099B628-FEDD-E9CC-03A1-885DC0E73F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265" y="1321308"/>
            <a:ext cx="530352" cy="530352"/>
          </a:xfrm>
          <a:prstGeom prst="rect">
            <a:avLst/>
          </a:prstGeom>
        </p:spPr>
      </p:pic>
      <p:sp>
        <p:nvSpPr>
          <p:cNvPr id="33" name="Text 25">
            <a:extLst>
              <a:ext uri="{FF2B5EF4-FFF2-40B4-BE49-F238E27FC236}">
                <a16:creationId xmlns:a16="http://schemas.microsoft.com/office/drawing/2014/main" id="{2768A465-D003-8904-8A68-5058C6BF93D8}"/>
              </a:ext>
            </a:extLst>
          </p:cNvPr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CACB7154-21F0-689F-FF5E-D9E03B984D71}"/>
              </a:ext>
            </a:extLst>
          </p:cNvPr>
          <p:cNvSpPr/>
          <p:nvPr/>
        </p:nvSpPr>
        <p:spPr>
          <a:xfrm>
            <a:off x="3157293" y="2043684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SOCIAL INTELLIGENCE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11EA0FC9-7673-D6EE-0720-B1854573D22E}"/>
              </a:ext>
            </a:extLst>
          </p:cNvPr>
          <p:cNvSpPr/>
          <p:nvPr/>
        </p:nvSpPr>
        <p:spPr>
          <a:xfrm>
            <a:off x="3111573" y="238201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>
            <a:extLst>
              <a:ext uri="{FF2B5EF4-FFF2-40B4-BE49-F238E27FC236}">
                <a16:creationId xmlns:a16="http://schemas.microsoft.com/office/drawing/2014/main" id="{CBDD2130-C882-ADBD-D160-8B25D53D8BEE}"/>
              </a:ext>
            </a:extLst>
          </p:cNvPr>
          <p:cNvSpPr/>
          <p:nvPr/>
        </p:nvSpPr>
        <p:spPr>
          <a:xfrm>
            <a:off x="3166437" y="246430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>
            <a:extLst>
              <a:ext uri="{FF2B5EF4-FFF2-40B4-BE49-F238E27FC236}">
                <a16:creationId xmlns:a16="http://schemas.microsoft.com/office/drawing/2014/main" id="{8F150D7A-3DC8-E369-EC55-52956F29C6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4725" y="2482596"/>
            <a:ext cx="274320" cy="274320"/>
          </a:xfrm>
          <a:prstGeom prst="rect">
            <a:avLst/>
          </a:prstGeom>
        </p:spPr>
      </p:pic>
      <p:sp>
        <p:nvSpPr>
          <p:cNvPr id="38" name="Text 29">
            <a:extLst>
              <a:ext uri="{FF2B5EF4-FFF2-40B4-BE49-F238E27FC236}">
                <a16:creationId xmlns:a16="http://schemas.microsoft.com/office/drawing/2014/main" id="{520951CA-84B4-95CF-1DAB-952A12F92BBF}"/>
              </a:ext>
            </a:extLst>
          </p:cNvPr>
          <p:cNvSpPr/>
          <p:nvPr/>
        </p:nvSpPr>
        <p:spPr>
          <a:xfrm>
            <a:off x="3550485" y="238201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>
            <a:extLst>
              <a:ext uri="{FF2B5EF4-FFF2-40B4-BE49-F238E27FC236}">
                <a16:creationId xmlns:a16="http://schemas.microsoft.com/office/drawing/2014/main" id="{39385896-2DF1-F7E1-3970-B75FE0DDEE52}"/>
              </a:ext>
            </a:extLst>
          </p:cNvPr>
          <p:cNvSpPr/>
          <p:nvPr/>
        </p:nvSpPr>
        <p:spPr>
          <a:xfrm>
            <a:off x="3550485" y="261975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>
            <a:extLst>
              <a:ext uri="{FF2B5EF4-FFF2-40B4-BE49-F238E27FC236}">
                <a16:creationId xmlns:a16="http://schemas.microsoft.com/office/drawing/2014/main" id="{A9A0EBA4-8762-2303-A0C3-A781AB80C03B}"/>
              </a:ext>
            </a:extLst>
          </p:cNvPr>
          <p:cNvSpPr/>
          <p:nvPr/>
        </p:nvSpPr>
        <p:spPr>
          <a:xfrm>
            <a:off x="3111573" y="295808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>
            <a:extLst>
              <a:ext uri="{FF2B5EF4-FFF2-40B4-BE49-F238E27FC236}">
                <a16:creationId xmlns:a16="http://schemas.microsoft.com/office/drawing/2014/main" id="{05075D40-31FD-07D4-5F27-6361832C0C26}"/>
              </a:ext>
            </a:extLst>
          </p:cNvPr>
          <p:cNvSpPr/>
          <p:nvPr/>
        </p:nvSpPr>
        <p:spPr>
          <a:xfrm>
            <a:off x="3166437" y="304038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>
            <a:extLst>
              <a:ext uri="{FF2B5EF4-FFF2-40B4-BE49-F238E27FC236}">
                <a16:creationId xmlns:a16="http://schemas.microsoft.com/office/drawing/2014/main" id="{3C090F83-0980-0D87-4D9A-665D029383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4725" y="3058668"/>
            <a:ext cx="274320" cy="274320"/>
          </a:xfrm>
          <a:prstGeom prst="rect">
            <a:avLst/>
          </a:prstGeom>
        </p:spPr>
      </p:pic>
      <p:sp>
        <p:nvSpPr>
          <p:cNvPr id="48" name="Text 37">
            <a:extLst>
              <a:ext uri="{FF2B5EF4-FFF2-40B4-BE49-F238E27FC236}">
                <a16:creationId xmlns:a16="http://schemas.microsoft.com/office/drawing/2014/main" id="{10410C1B-4651-350A-20E5-3AFC5222E702}"/>
              </a:ext>
            </a:extLst>
          </p:cNvPr>
          <p:cNvSpPr/>
          <p:nvPr/>
        </p:nvSpPr>
        <p:spPr>
          <a:xfrm>
            <a:off x="3550485" y="295808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E4A49941-6E78-2A60-F15D-FE7FAD8BECF2}"/>
              </a:ext>
            </a:extLst>
          </p:cNvPr>
          <p:cNvSpPr/>
          <p:nvPr/>
        </p:nvSpPr>
        <p:spPr>
          <a:xfrm>
            <a:off x="3550485" y="319582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>
            <a:extLst>
              <a:ext uri="{FF2B5EF4-FFF2-40B4-BE49-F238E27FC236}">
                <a16:creationId xmlns:a16="http://schemas.microsoft.com/office/drawing/2014/main" id="{BE798FC7-7274-1575-C657-74C354B46BBB}"/>
              </a:ext>
            </a:extLst>
          </p:cNvPr>
          <p:cNvSpPr/>
          <p:nvPr/>
        </p:nvSpPr>
        <p:spPr>
          <a:xfrm>
            <a:off x="3111573" y="347929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>
            <a:extLst>
              <a:ext uri="{FF2B5EF4-FFF2-40B4-BE49-F238E27FC236}">
                <a16:creationId xmlns:a16="http://schemas.microsoft.com/office/drawing/2014/main" id="{14903DC3-8AD2-CC9D-8889-380C865F19DF}"/>
              </a:ext>
            </a:extLst>
          </p:cNvPr>
          <p:cNvSpPr/>
          <p:nvPr/>
        </p:nvSpPr>
        <p:spPr>
          <a:xfrm>
            <a:off x="3166437" y="356158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>
            <a:extLst>
              <a:ext uri="{FF2B5EF4-FFF2-40B4-BE49-F238E27FC236}">
                <a16:creationId xmlns:a16="http://schemas.microsoft.com/office/drawing/2014/main" id="{D9C01AFF-D439-3864-EC75-F1CEC1E80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725" y="3579876"/>
            <a:ext cx="274320" cy="274320"/>
          </a:xfrm>
          <a:prstGeom prst="rect">
            <a:avLst/>
          </a:prstGeom>
        </p:spPr>
      </p:pic>
      <p:sp>
        <p:nvSpPr>
          <p:cNvPr id="53" name="Text 41">
            <a:extLst>
              <a:ext uri="{FF2B5EF4-FFF2-40B4-BE49-F238E27FC236}">
                <a16:creationId xmlns:a16="http://schemas.microsoft.com/office/drawing/2014/main" id="{F60505F1-1F8D-5C79-E520-EAA15B66EA16}"/>
              </a:ext>
            </a:extLst>
          </p:cNvPr>
          <p:cNvSpPr/>
          <p:nvPr/>
        </p:nvSpPr>
        <p:spPr>
          <a:xfrm>
            <a:off x="3550485" y="347929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 your team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>
            <a:extLst>
              <a:ext uri="{FF2B5EF4-FFF2-40B4-BE49-F238E27FC236}">
                <a16:creationId xmlns:a16="http://schemas.microsoft.com/office/drawing/2014/main" id="{6BAC1E32-7E8C-4214-4C10-1B7682CA0913}"/>
              </a:ext>
            </a:extLst>
          </p:cNvPr>
          <p:cNvSpPr/>
          <p:nvPr/>
        </p:nvSpPr>
        <p:spPr>
          <a:xfrm>
            <a:off x="3550485" y="371703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>
            <a:extLst>
              <a:ext uri="{FF2B5EF4-FFF2-40B4-BE49-F238E27FC236}">
                <a16:creationId xmlns:a16="http://schemas.microsoft.com/office/drawing/2014/main" id="{5129CA65-7ED4-2597-D27F-FCB765C980FE}"/>
              </a:ext>
            </a:extLst>
          </p:cNvPr>
          <p:cNvSpPr/>
          <p:nvPr/>
        </p:nvSpPr>
        <p:spPr>
          <a:xfrm>
            <a:off x="6066065" y="1275588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>
            <a:extLst>
              <a:ext uri="{FF2B5EF4-FFF2-40B4-BE49-F238E27FC236}">
                <a16:creationId xmlns:a16="http://schemas.microsoft.com/office/drawing/2014/main" id="{3D417C37-988B-47A6-867F-94AD8FE25663}"/>
              </a:ext>
            </a:extLst>
          </p:cNvPr>
          <p:cNvSpPr/>
          <p:nvPr/>
        </p:nvSpPr>
        <p:spPr>
          <a:xfrm>
            <a:off x="7154201" y="1293876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>
            <a:extLst>
              <a:ext uri="{FF2B5EF4-FFF2-40B4-BE49-F238E27FC236}">
                <a16:creationId xmlns:a16="http://schemas.microsoft.com/office/drawing/2014/main" id="{668A7D4D-6D78-43C4-7000-FED042E187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1633" y="1321308"/>
            <a:ext cx="530352" cy="530352"/>
          </a:xfrm>
          <a:prstGeom prst="rect">
            <a:avLst/>
          </a:prstGeom>
        </p:spPr>
      </p:pic>
      <p:sp>
        <p:nvSpPr>
          <p:cNvPr id="58" name="Text 45">
            <a:extLst>
              <a:ext uri="{FF2B5EF4-FFF2-40B4-BE49-F238E27FC236}">
                <a16:creationId xmlns:a16="http://schemas.microsoft.com/office/drawing/2014/main" id="{FF2683B0-5916-DD78-5957-5636F32E4BCE}"/>
              </a:ext>
            </a:extLst>
          </p:cNvPr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>
            <a:extLst>
              <a:ext uri="{FF2B5EF4-FFF2-40B4-BE49-F238E27FC236}">
                <a16:creationId xmlns:a16="http://schemas.microsoft.com/office/drawing/2014/main" id="{81BFE12C-5E79-36F0-E557-17A175729B90}"/>
              </a:ext>
            </a:extLst>
          </p:cNvPr>
          <p:cNvSpPr/>
          <p:nvPr/>
        </p:nvSpPr>
        <p:spPr>
          <a:xfrm>
            <a:off x="6101661" y="2043684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INNOVATION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>
            <a:extLst>
              <a:ext uri="{FF2B5EF4-FFF2-40B4-BE49-F238E27FC236}">
                <a16:creationId xmlns:a16="http://schemas.microsoft.com/office/drawing/2014/main" id="{8CB437F4-EB3F-5512-FCDB-0023A55B22AA}"/>
              </a:ext>
            </a:extLst>
          </p:cNvPr>
          <p:cNvSpPr/>
          <p:nvPr/>
        </p:nvSpPr>
        <p:spPr>
          <a:xfrm>
            <a:off x="6055941" y="238201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>
            <a:extLst>
              <a:ext uri="{FF2B5EF4-FFF2-40B4-BE49-F238E27FC236}">
                <a16:creationId xmlns:a16="http://schemas.microsoft.com/office/drawing/2014/main" id="{F4DED979-46D6-B287-0CDC-E8FE868A321A}"/>
              </a:ext>
            </a:extLst>
          </p:cNvPr>
          <p:cNvSpPr/>
          <p:nvPr/>
        </p:nvSpPr>
        <p:spPr>
          <a:xfrm>
            <a:off x="6110805" y="246430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>
            <a:extLst>
              <a:ext uri="{FF2B5EF4-FFF2-40B4-BE49-F238E27FC236}">
                <a16:creationId xmlns:a16="http://schemas.microsoft.com/office/drawing/2014/main" id="{0FC26AD5-8281-87BE-D1A7-D712C4B425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9093" y="2482596"/>
            <a:ext cx="274320" cy="274320"/>
          </a:xfrm>
          <a:prstGeom prst="rect">
            <a:avLst/>
          </a:prstGeom>
        </p:spPr>
      </p:pic>
      <p:sp>
        <p:nvSpPr>
          <p:cNvPr id="63" name="Text 49">
            <a:extLst>
              <a:ext uri="{FF2B5EF4-FFF2-40B4-BE49-F238E27FC236}">
                <a16:creationId xmlns:a16="http://schemas.microsoft.com/office/drawing/2014/main" id="{66805B22-C6F8-42FC-1490-E33AA42F5A26}"/>
              </a:ext>
            </a:extLst>
          </p:cNvPr>
          <p:cNvSpPr/>
          <p:nvPr/>
        </p:nvSpPr>
        <p:spPr>
          <a:xfrm>
            <a:off x="6494853" y="238201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>
            <a:extLst>
              <a:ext uri="{FF2B5EF4-FFF2-40B4-BE49-F238E27FC236}">
                <a16:creationId xmlns:a16="http://schemas.microsoft.com/office/drawing/2014/main" id="{B6740FFC-973A-FE82-7EE1-A673742AFAF5}"/>
              </a:ext>
            </a:extLst>
          </p:cNvPr>
          <p:cNvSpPr/>
          <p:nvPr/>
        </p:nvSpPr>
        <p:spPr>
          <a:xfrm>
            <a:off x="6055941" y="2903220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>
            <a:extLst>
              <a:ext uri="{FF2B5EF4-FFF2-40B4-BE49-F238E27FC236}">
                <a16:creationId xmlns:a16="http://schemas.microsoft.com/office/drawing/2014/main" id="{BD608364-B5D2-FBF9-A2CF-849DB10A47FC}"/>
              </a:ext>
            </a:extLst>
          </p:cNvPr>
          <p:cNvSpPr/>
          <p:nvPr/>
        </p:nvSpPr>
        <p:spPr>
          <a:xfrm>
            <a:off x="6110805" y="2985516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>
            <a:extLst>
              <a:ext uri="{FF2B5EF4-FFF2-40B4-BE49-F238E27FC236}">
                <a16:creationId xmlns:a16="http://schemas.microsoft.com/office/drawing/2014/main" id="{E75AD735-D85B-B6AE-7024-4389DF3A15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9093" y="3003804"/>
            <a:ext cx="274320" cy="274320"/>
          </a:xfrm>
          <a:prstGeom prst="rect">
            <a:avLst/>
          </a:prstGeom>
        </p:spPr>
      </p:pic>
      <p:sp>
        <p:nvSpPr>
          <p:cNvPr id="68" name="Text 53">
            <a:extLst>
              <a:ext uri="{FF2B5EF4-FFF2-40B4-BE49-F238E27FC236}">
                <a16:creationId xmlns:a16="http://schemas.microsoft.com/office/drawing/2014/main" id="{C30DDF81-FA01-5D0F-944D-DF5508B610D3}"/>
              </a:ext>
            </a:extLst>
          </p:cNvPr>
          <p:cNvSpPr/>
          <p:nvPr/>
        </p:nvSpPr>
        <p:spPr>
          <a:xfrm>
            <a:off x="6494853" y="2903220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>
            <a:extLst>
              <a:ext uri="{FF2B5EF4-FFF2-40B4-BE49-F238E27FC236}">
                <a16:creationId xmlns:a16="http://schemas.microsoft.com/office/drawing/2014/main" id="{0C42ED52-140D-1FC6-6518-89EFFB7281A3}"/>
              </a:ext>
            </a:extLst>
          </p:cNvPr>
          <p:cNvSpPr/>
          <p:nvPr/>
        </p:nvSpPr>
        <p:spPr>
          <a:xfrm>
            <a:off x="6067698" y="3459045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>
            <a:extLst>
              <a:ext uri="{FF2B5EF4-FFF2-40B4-BE49-F238E27FC236}">
                <a16:creationId xmlns:a16="http://schemas.microsoft.com/office/drawing/2014/main" id="{C4CD52BD-3C8F-A171-AA24-5462C33A11D8}"/>
              </a:ext>
            </a:extLst>
          </p:cNvPr>
          <p:cNvSpPr/>
          <p:nvPr/>
        </p:nvSpPr>
        <p:spPr>
          <a:xfrm>
            <a:off x="6110805" y="350672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>
            <a:extLst>
              <a:ext uri="{FF2B5EF4-FFF2-40B4-BE49-F238E27FC236}">
                <a16:creationId xmlns:a16="http://schemas.microsoft.com/office/drawing/2014/main" id="{C8E9BA30-A16F-8797-6D7E-345FA764F5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29093" y="3525012"/>
            <a:ext cx="274320" cy="274320"/>
          </a:xfrm>
          <a:prstGeom prst="rect">
            <a:avLst/>
          </a:prstGeom>
        </p:spPr>
      </p:pic>
      <p:sp>
        <p:nvSpPr>
          <p:cNvPr id="73" name="Text 57">
            <a:extLst>
              <a:ext uri="{FF2B5EF4-FFF2-40B4-BE49-F238E27FC236}">
                <a16:creationId xmlns:a16="http://schemas.microsoft.com/office/drawing/2014/main" id="{EFDA548C-2B71-B7E1-29F7-EEA37627A28B}"/>
              </a:ext>
            </a:extLst>
          </p:cNvPr>
          <p:cNvSpPr/>
          <p:nvPr/>
        </p:nvSpPr>
        <p:spPr>
          <a:xfrm>
            <a:off x="6513141" y="3549505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real solutions to real problems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C8856FE6-5821-935A-09EE-2379C6DB849C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Text 2">
            <a:extLst>
              <a:ext uri="{FF2B5EF4-FFF2-40B4-BE49-F238E27FC236}">
                <a16:creationId xmlns:a16="http://schemas.microsoft.com/office/drawing/2014/main" id="{B9C9C055-BEB8-09AA-400C-1A9411F5A894}"/>
              </a:ext>
            </a:extLst>
          </p:cNvPr>
          <p:cNvSpPr/>
          <p:nvPr/>
        </p:nvSpPr>
        <p:spPr>
          <a:xfrm>
            <a:off x="246888" y="18288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LOOK AT ALL THE SKILLS YOU USED!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hape 19">
            <a:extLst>
              <a:ext uri="{FF2B5EF4-FFF2-40B4-BE49-F238E27FC236}">
                <a16:creationId xmlns:a16="http://schemas.microsoft.com/office/drawing/2014/main" id="{A9D36045-1C43-0247-63AB-2F71F01CFD9D}"/>
              </a:ext>
            </a:extLst>
          </p:cNvPr>
          <p:cNvSpPr/>
          <p:nvPr/>
        </p:nvSpPr>
        <p:spPr>
          <a:xfrm>
            <a:off x="201167" y="4211139"/>
            <a:ext cx="8716845" cy="658368"/>
          </a:xfrm>
          <a:prstGeom prst="rect">
            <a:avLst/>
          </a:prstGeom>
          <a:solidFill>
            <a:srgbClr val="3B6B9E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 did all this with confidence, showing you are a real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community hero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you cared about animals and you tried to help – that is entrepreneurship.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WELL DONE!  YOU ARE A META PROGRAMME CHAMPION!</a:t>
            </a:r>
          </a:p>
        </p:txBody>
      </p:sp>
    </p:spTree>
    <p:extLst>
      <p:ext uri="{BB962C8B-B14F-4D97-AF65-F5344CB8AC3E}">
        <p14:creationId xmlns:p14="http://schemas.microsoft.com/office/powerpoint/2010/main" val="3701723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8D295B-1996-8488-6EAE-8A9F7487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E7B76E3-32BC-4579-F573-08E75A6B0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878" y="2842745"/>
            <a:ext cx="4220935" cy="2059172"/>
          </a:xfrm>
          <a:prstGeom prst="rect">
            <a:avLst/>
          </a:prstGeom>
        </p:spPr>
      </p:pic>
      <p:sp>
        <p:nvSpPr>
          <p:cNvPr id="3" name="Text 42">
            <a:extLst>
              <a:ext uri="{FF2B5EF4-FFF2-40B4-BE49-F238E27FC236}">
                <a16:creationId xmlns:a16="http://schemas.microsoft.com/office/drawing/2014/main" id="{B3204182-37B5-6F54-7B57-226BE9CE1C0D}"/>
              </a:ext>
            </a:extLst>
          </p:cNvPr>
          <p:cNvSpPr/>
          <p:nvPr/>
        </p:nvSpPr>
        <p:spPr>
          <a:xfrm>
            <a:off x="5883729" y="4883630"/>
            <a:ext cx="3108960" cy="2781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D71491-54AA-51FA-C662-4D2400291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843" y="782690"/>
            <a:ext cx="6090557" cy="19146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D665E5-CA82-2C20-8736-481EB3F55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340" y="907453"/>
            <a:ext cx="1958068" cy="18105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042C32-A568-2E98-6340-AA5F6846B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44" y="2842745"/>
            <a:ext cx="4043363" cy="2059172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48438FFA-9C34-57B8-7B8D-198AACA630E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60B89B83-40F5-98D9-9865-4FFB433CA18D}"/>
              </a:ext>
            </a:extLst>
          </p:cNvPr>
          <p:cNvSpPr/>
          <p:nvPr/>
        </p:nvSpPr>
        <p:spPr>
          <a:xfrm>
            <a:off x="246888" y="18288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FINAL BADGES – FILL IN YOUR SCORECARD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025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24543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US" sz="48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🌟 CERTIFICATE TIME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🌟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998016"/>
            <a:ext cx="8229600" cy="1226877"/>
          </a:xfrm>
          <a:prstGeom prst="rect">
            <a:avLst/>
          </a:prstGeom>
          <a:solidFill>
            <a:srgbClr val="3B6B9E"/>
          </a:solidFill>
          <a:ln w="254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2089456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</a:rPr>
              <a:t>★  ★  ★</a:t>
            </a:r>
            <a:endParaRPr lang="en-US" sz="2000" dirty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2546656"/>
            <a:ext cx="80467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42">
            <a:extLst>
              <a:ext uri="{FF2B5EF4-FFF2-40B4-BE49-F238E27FC236}">
                <a16:creationId xmlns:a16="http://schemas.microsoft.com/office/drawing/2014/main" id="{3513C8F4-6C8D-410D-97C3-1BD07D3E1ADD}"/>
              </a:ext>
            </a:extLst>
          </p:cNvPr>
          <p:cNvSpPr/>
          <p:nvPr/>
        </p:nvSpPr>
        <p:spPr>
          <a:xfrm>
            <a:off x="5992585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0637F0-A243-800A-06BE-014B3CF9FEC3}"/>
              </a:ext>
            </a:extLst>
          </p:cNvPr>
          <p:cNvSpPr txBox="1"/>
          <p:nvPr/>
        </p:nvSpPr>
        <p:spPr>
          <a:xfrm>
            <a:off x="2016579" y="205260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</a:rPr>
              <a:t>🏆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D90CF5-065D-340B-A416-D586DE366AF7}"/>
              </a:ext>
            </a:extLst>
          </p:cNvPr>
          <p:cNvSpPr txBox="1"/>
          <p:nvPr/>
        </p:nvSpPr>
        <p:spPr>
          <a:xfrm>
            <a:off x="1620611" y="2419206"/>
            <a:ext cx="63395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Every one of you is receiving a certificate from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Edinburgh College, Forth Valley College and West Lothian College.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"/>
          <p:cNvSpPr/>
          <p:nvPr/>
        </p:nvSpPr>
        <p:spPr>
          <a:xfrm>
            <a:off x="644978" y="4494981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🐶  🐱  🐾  🐰  🦜  🐠  🐴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9B1DAF-E475-22C8-BA21-3E9AB96DF99C}"/>
              </a:ext>
            </a:extLst>
          </p:cNvPr>
          <p:cNvSpPr txBox="1"/>
          <p:nvPr/>
        </p:nvSpPr>
        <p:spPr>
          <a:xfrm>
            <a:off x="1620611" y="3800329"/>
            <a:ext cx="59027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</a:rPr>
              <a:t>You are officially a META-PRENEUR!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5A62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27EDAD40-F127-9B3B-C7CD-640C75F4BAF4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WELL DONE COMMUNITY HEROES!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822960"/>
            <a:ext cx="8595360" cy="2948940"/>
          </a:xfrm>
          <a:prstGeom prst="rect">
            <a:avLst/>
          </a:prstGeom>
          <a:solidFill>
            <a:srgbClr val="5B4B8A"/>
          </a:solidFill>
          <a:ln w="1270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5B4B8A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070338"/>
            <a:ext cx="8229600" cy="20165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 spotted real problems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 came up with real ideas</a:t>
            </a:r>
          </a:p>
          <a:p>
            <a:pPr marL="342900" indent="-342900">
              <a:spcAft>
                <a:spcPts val="8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 built an excellent pitch</a:t>
            </a:r>
          </a:p>
          <a:p>
            <a:pPr marL="342900" indent="-342900">
              <a:spcAft>
                <a:spcPts val="8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 showed confidence &amp; were really brave</a:t>
            </a:r>
          </a:p>
          <a:p>
            <a:pPr marL="342900" indent="-342900">
              <a:spcAft>
                <a:spcPts val="8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real Meta-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Preneurs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0" name="Text 42">
            <a:extLst>
              <a:ext uri="{FF2B5EF4-FFF2-40B4-BE49-F238E27FC236}">
                <a16:creationId xmlns:a16="http://schemas.microsoft.com/office/drawing/2014/main" id="{25052B77-AD42-0C30-7D4E-07B5AF8B1C99}"/>
              </a:ext>
            </a:extLst>
          </p:cNvPr>
          <p:cNvSpPr/>
          <p:nvPr/>
        </p:nvSpPr>
        <p:spPr>
          <a:xfrm>
            <a:off x="5992585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lang="en-US" sz="1000" dirty="0"/>
          </a:p>
        </p:txBody>
      </p:sp>
      <p:sp>
        <p:nvSpPr>
          <p:cNvPr id="2" name="Shape 5">
            <a:extLst>
              <a:ext uri="{FF2B5EF4-FFF2-40B4-BE49-F238E27FC236}">
                <a16:creationId xmlns:a16="http://schemas.microsoft.com/office/drawing/2014/main" id="{6FA405F4-2448-CB67-8023-A8C1D029306A}"/>
              </a:ext>
            </a:extLst>
          </p:cNvPr>
          <p:cNvSpPr/>
          <p:nvPr/>
        </p:nvSpPr>
        <p:spPr>
          <a:xfrm>
            <a:off x="274320" y="4114800"/>
            <a:ext cx="8595360" cy="517616"/>
          </a:xfrm>
          <a:prstGeom prst="rect">
            <a:avLst/>
          </a:prstGeom>
          <a:solidFill>
            <a:srgbClr val="C06EB5"/>
          </a:solidFill>
          <a:ln/>
        </p:spPr>
        <p:txBody>
          <a:bodyPr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   "/>
              </a:rPr>
              <a:t>Give yourselves a big round of applause!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6 Complete,  Well done! 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1DBB6E40-1338-1FEC-7D8F-0CF0E61E5D47}"/>
              </a:ext>
            </a:extLst>
          </p:cNvPr>
          <p:cNvSpPr/>
          <p:nvPr/>
        </p:nvSpPr>
        <p:spPr>
          <a:xfrm>
            <a:off x="5968093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INTERFACE-1932352164-32344</_dlc_DocId>
    <_dlc_DocIdUrl xmlns="b194999f-e37b-4dd4-a752-8778cd7b9ef2">
      <Url>https://uoe.sharepoint.com/sites/interface/Partners/_layouts/15/DocIdRedir.aspx?ID=INTERFACE-1932352164-32344</Url>
      <Description>INTERFACE-1932352164-32344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C1F1B929-B1A5-4D96-B036-E15CFA3D37DC}"/>
</file>

<file path=customXml/itemProps2.xml><?xml version="1.0" encoding="utf-8"?>
<ds:datastoreItem xmlns:ds="http://schemas.openxmlformats.org/officeDocument/2006/customXml" ds:itemID="{5E9E6A0B-C010-48D2-84C7-3A865A727ECC}"/>
</file>

<file path=customXml/itemProps3.xml><?xml version="1.0" encoding="utf-8"?>
<ds:datastoreItem xmlns:ds="http://schemas.openxmlformats.org/officeDocument/2006/customXml" ds:itemID="{44578421-D801-4F32-B609-FB8CA113C28B}"/>
</file>

<file path=customXml/itemProps4.xml><?xml version="1.0" encoding="utf-8"?>
<ds:datastoreItem xmlns:ds="http://schemas.openxmlformats.org/officeDocument/2006/customXml" ds:itemID="{50B301BD-2E49-41AE-9DDA-0F427F794418}"/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696</Words>
  <Application>Microsoft Office PowerPoint</Application>
  <PresentationFormat>On-screen Show (16:9)</PresentationFormat>
  <Paragraphs>144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Arial    </vt:lpstr>
      <vt:lpstr>Arial Black</vt:lpstr>
      <vt:lpstr>Calibri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| Session 3: Guest Speakers</dc:title>
  <dc:subject>PptxGenJS Presentation</dc:subject>
  <dc:creator>PptxGenJS</dc:creator>
  <cp:lastModifiedBy>AH</cp:lastModifiedBy>
  <cp:revision>4</cp:revision>
  <dcterms:created xsi:type="dcterms:W3CDTF">2026-04-13T14:00:24Z</dcterms:created>
  <dcterms:modified xsi:type="dcterms:W3CDTF">2026-06-05T08:30:18Z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1275900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0a82ee66-b774-4d95-92c3-84efa7506b77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