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1"/>
  </p:notesMasterIdLst>
  <p:sldIdLst>
    <p:sldId id="278" r:id="rId3"/>
    <p:sldId id="279" r:id="rId4"/>
    <p:sldId id="256" r:id="rId5"/>
    <p:sldId id="777" r:id="rId6"/>
    <p:sldId id="259" r:id="rId7"/>
    <p:sldId id="260" r:id="rId8"/>
    <p:sldId id="261" r:id="rId9"/>
    <p:sldId id="262" r:id="rId10"/>
    <p:sldId id="778" r:id="rId11"/>
    <p:sldId id="782" r:id="rId12"/>
    <p:sldId id="784" r:id="rId13"/>
    <p:sldId id="785" r:id="rId14"/>
    <p:sldId id="781" r:id="rId15"/>
    <p:sldId id="269" r:id="rId16"/>
    <p:sldId id="270" r:id="rId17"/>
    <p:sldId id="271" r:id="rId18"/>
    <p:sldId id="268" r:id="rId19"/>
    <p:sldId id="276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C8E8"/>
    <a:srgbClr val="5B4B8A"/>
    <a:srgbClr val="EEE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4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Relationship Id="rId30" Type="http://schemas.openxmlformats.org/officeDocument/2006/relationships/customXml" Target="../customXml/item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 modMainMaster">
      <pc:chgData name="AH" userId="db278859-e642-4dbd-a55b-76f2150d70a4" providerId="ADAL" clId="{5A18B9A8-BAD9-4709-854B-A727FAF5CE18}" dt="2026-05-27T12:36:43.323" v="1608" actId="6549"/>
      <pc:docMkLst>
        <pc:docMk/>
      </pc:docMkLst>
      <pc:sldChg chg="addSp delSp modSp add del mod">
        <pc:chgData name="AH" userId="db278859-e642-4dbd-a55b-76f2150d70a4" providerId="ADAL" clId="{5A18B9A8-BAD9-4709-854B-A727FAF5CE18}" dt="2026-05-14T10:31:10.875" v="464" actId="20577"/>
        <pc:sldMkLst>
          <pc:docMk/>
          <pc:sldMk cId="0" sldId="256"/>
        </pc:sldMkLst>
        <pc:spChg chg="add mod ord">
          <ac:chgData name="AH" userId="db278859-e642-4dbd-a55b-76f2150d70a4" providerId="ADAL" clId="{5A18B9A8-BAD9-4709-854B-A727FAF5CE18}" dt="2026-05-14T10:25:23.561" v="446" actId="167"/>
          <ac:spMkLst>
            <pc:docMk/>
            <pc:sldMk cId="0" sldId="256"/>
            <ac:spMk id="2" creationId="{93DABC15-CB4D-5030-5A1E-CB3C2D73A959}"/>
          </ac:spMkLst>
        </pc:spChg>
        <pc:spChg chg="del">
          <ac:chgData name="AH" userId="db278859-e642-4dbd-a55b-76f2150d70a4" providerId="ADAL" clId="{5A18B9A8-BAD9-4709-854B-A727FAF5CE18}" dt="2026-05-14T10:11:51.632" v="16" actId="21"/>
          <ac:spMkLst>
            <pc:docMk/>
            <pc:sldMk cId="0" sldId="256"/>
            <ac:spMk id="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2:07.435" v="20" actId="21"/>
          <ac:spMkLst>
            <pc:docMk/>
            <pc:sldMk cId="0" sldId="256"/>
            <ac:spMk id="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2:13.547" v="22" actId="21"/>
          <ac:spMkLst>
            <pc:docMk/>
            <pc:sldMk cId="0" sldId="256"/>
            <ac:spMk id="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0:49.975" v="6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31:10.875" v="464" actId="20577"/>
          <ac:spMkLst>
            <pc:docMk/>
            <pc:sldMk cId="0" sldId="256"/>
            <ac:spMk id="84" creationId="{8AB9C239-6798-6929-06F2-9745ED904D41}"/>
          </ac:spMkLst>
        </pc:spChg>
      </pc:sldChg>
      <pc:sldChg chg="addSp delSp modSp mod setBg">
        <pc:chgData name="AH" userId="db278859-e642-4dbd-a55b-76f2150d70a4" providerId="ADAL" clId="{5A18B9A8-BAD9-4709-854B-A727FAF5CE18}" dt="2026-05-18T09:42:36.790" v="1200" actId="6549"/>
        <pc:sldMkLst>
          <pc:docMk/>
          <pc:sldMk cId="0" sldId="259"/>
        </pc:sldMkLst>
        <pc:spChg chg="mod">
          <ac:chgData name="AH" userId="db278859-e642-4dbd-a55b-76f2150d70a4" providerId="ADAL" clId="{5A18B9A8-BAD9-4709-854B-A727FAF5CE18}" dt="2026-05-14T10:36:23.881" v="542" actId="2711"/>
          <ac:spMkLst>
            <pc:docMk/>
            <pc:sldMk cId="0" sldId="25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35:38.218" v="532" actId="208"/>
          <ac:spMkLst>
            <pc:docMk/>
            <pc:sldMk cId="0" sldId="259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3:49:38.709" v="1032" actId="20577"/>
          <ac:spMkLst>
            <pc:docMk/>
            <pc:sldMk cId="0" sldId="259"/>
            <ac:spMk id="9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8T08:19:29.544" v="1071" actId="1076"/>
          <ac:spMkLst>
            <pc:docMk/>
            <pc:sldMk cId="0" sldId="259"/>
            <ac:spMk id="10" creationId="{9BE416A8-43CD-BC09-F00E-EFE06FDDDA88}"/>
          </ac:spMkLst>
        </pc:spChg>
        <pc:spChg chg="add mod">
          <ac:chgData name="AH" userId="db278859-e642-4dbd-a55b-76f2150d70a4" providerId="ADAL" clId="{5A18B9A8-BAD9-4709-854B-A727FAF5CE18}" dt="2026-05-14T10:35:50.462" v="535"/>
          <ac:spMkLst>
            <pc:docMk/>
            <pc:sldMk cId="0" sldId="259"/>
            <ac:spMk id="11" creationId="{3E089D4A-825B-62DF-4802-70E979892867}"/>
          </ac:spMkLst>
        </pc:spChg>
        <pc:graphicFrameChg chg="mod modGraphic">
          <ac:chgData name="AH" userId="db278859-e642-4dbd-a55b-76f2150d70a4" providerId="ADAL" clId="{5A18B9A8-BAD9-4709-854B-A727FAF5CE18}" dt="2026-05-18T09:42:36.790" v="1200" actId="6549"/>
          <ac:graphicFrameMkLst>
            <pc:docMk/>
            <pc:sldMk cId="0" sldId="259"/>
            <ac:graphicFrameMk id="7" creationId="{00000000-0000-0000-0000-000000000000}"/>
          </ac:graphicFrameMkLst>
        </pc:graphicFrameChg>
      </pc:sldChg>
      <pc:sldChg chg="addSp delSp modSp mod setBg">
        <pc:chgData name="AH" userId="db278859-e642-4dbd-a55b-76f2150d70a4" providerId="ADAL" clId="{5A18B9A8-BAD9-4709-854B-A727FAF5CE18}" dt="2026-05-14T12:21:42.154" v="98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14T10:36:15.555" v="541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27.921" v="962" actId="207"/>
          <ac:spMkLst>
            <pc:docMk/>
            <pc:sldMk cId="0" sldId="260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0.540" v="965" actId="207"/>
          <ac:spMkLst>
            <pc:docMk/>
            <pc:sldMk cId="0" sldId="260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11.751" v="959" actId="20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32.323" v="963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4.312" v="966" actId="20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19.405" v="961" actId="207"/>
          <ac:spMkLst>
            <pc:docMk/>
            <pc:sldMk cId="0" sldId="260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36.855" v="964" actId="207"/>
          <ac:spMkLst>
            <pc:docMk/>
            <pc:sldMk cId="0" sldId="260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7.590" v="967" actId="207"/>
          <ac:spMkLst>
            <pc:docMk/>
            <pc:sldMk cId="0" sldId="260"/>
            <ac:spMk id="24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10:36:03.859" v="538"/>
          <ac:spMkLst>
            <pc:docMk/>
            <pc:sldMk cId="0" sldId="260"/>
            <ac:spMk id="27" creationId="{024799CB-14E7-D579-E5CA-4C3A309B0F04}"/>
          </ac:spMkLst>
        </pc:spChg>
        <pc:spChg chg="add mod ord">
          <ac:chgData name="AH" userId="db278859-e642-4dbd-a55b-76f2150d70a4" providerId="ADAL" clId="{5A18B9A8-BAD9-4709-854B-A727FAF5CE18}" dt="2026-05-14T10:36:41.511" v="545" actId="167"/>
          <ac:spMkLst>
            <pc:docMk/>
            <pc:sldMk cId="0" sldId="260"/>
            <ac:spMk id="28" creationId="{5786C32B-6292-E4AE-EBD2-CDF634D95CF1}"/>
          </ac:spMkLst>
        </pc:spChg>
      </pc:sldChg>
      <pc:sldChg chg="addSp delSp modSp mod setBg">
        <pc:chgData name="AH" userId="db278859-e642-4dbd-a55b-76f2150d70a4" providerId="ADAL" clId="{5A18B9A8-BAD9-4709-854B-A727FAF5CE18}" dt="2026-05-14T12:20:16.355" v="984"/>
        <pc:sldMkLst>
          <pc:docMk/>
          <pc:sldMk cId="0" sldId="261"/>
        </pc:sldMkLst>
        <pc:spChg chg="add mod ord">
          <ac:chgData name="AH" userId="db278859-e642-4dbd-a55b-76f2150d70a4" providerId="ADAL" clId="{5A18B9A8-BAD9-4709-854B-A727FAF5CE18}" dt="2026-05-14T10:37:47.553" v="552" actId="167"/>
          <ac:spMkLst>
            <pc:docMk/>
            <pc:sldMk cId="0" sldId="261"/>
            <ac:spMk id="7" creationId="{326ADAF9-7187-DBA6-C380-2F9E8E7AB7FB}"/>
          </ac:spMkLst>
        </pc:spChg>
        <pc:spChg chg="add mod">
          <ac:chgData name="AH" userId="db278859-e642-4dbd-a55b-76f2150d70a4" providerId="ADAL" clId="{5A18B9A8-BAD9-4709-854B-A727FAF5CE18}" dt="2026-05-14T10:41:10.824" v="556"/>
          <ac:spMkLst>
            <pc:docMk/>
            <pc:sldMk cId="0" sldId="261"/>
            <ac:spMk id="8" creationId="{20FB3D6B-FEBD-E6C7-5BE7-3CF98B4CCC1A}"/>
          </ac:spMkLst>
        </pc:spChg>
      </pc:sldChg>
      <pc:sldChg chg="addSp delSp modSp mod ord setBg">
        <pc:chgData name="AH" userId="db278859-e642-4dbd-a55b-76f2150d70a4" providerId="ADAL" clId="{5A18B9A8-BAD9-4709-854B-A727FAF5CE18}" dt="2026-05-19T12:16:04.307" v="1536" actId="20577"/>
        <pc:sldMkLst>
          <pc:docMk/>
          <pc:sldMk cId="0" sldId="262"/>
        </pc:sldMkLst>
        <pc:spChg chg="mod">
          <ac:chgData name="AH" userId="db278859-e642-4dbd-a55b-76f2150d70a4" providerId="ADAL" clId="{5A18B9A8-BAD9-4709-854B-A727FAF5CE18}" dt="2026-05-14T10:43:14.420" v="590" actId="403"/>
          <ac:spMkLst>
            <pc:docMk/>
            <pc:sldMk cId="0" sldId="262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2:16:04.307" v="1536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44.372" v="606" actId="207"/>
          <ac:spMkLst>
            <pc:docMk/>
            <pc:sldMk cId="0" sldId="262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5.938" v="597" actId="208"/>
          <ac:spMkLst>
            <pc:docMk/>
            <pc:sldMk cId="0" sldId="262"/>
            <ac:spMk id="9" creationId="{00000000-0000-0000-0000-000000000000}"/>
          </ac:spMkLst>
        </pc:spChg>
        <pc:spChg chg="add del 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8:22.804" v="969" actId="20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9.466" v="598" actId="208"/>
          <ac:spMkLst>
            <pc:docMk/>
            <pc:sldMk cId="0" sldId="262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50.851" v="608" actId="207"/>
          <ac:spMkLst>
            <pc:docMk/>
            <pc:sldMk cId="0" sldId="262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07.779" v="599" actId="208"/>
          <ac:spMkLst>
            <pc:docMk/>
            <pc:sldMk cId="0" sldId="262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8:26.446" v="970" actId="207"/>
          <ac:spMkLst>
            <pc:docMk/>
            <pc:sldMk cId="0" sldId="262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11.671" v="600" actId="208"/>
          <ac:spMkLst>
            <pc:docMk/>
            <pc:sldMk cId="0" sldId="262"/>
            <ac:spMk id="2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2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58.300" v="610" actId="207"/>
          <ac:spMkLst>
            <pc:docMk/>
            <pc:sldMk cId="0" sldId="262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2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7.595" v="605" actId="208"/>
          <ac:spMkLst>
            <pc:docMk/>
            <pc:sldMk cId="0" sldId="262"/>
            <ac:spMk id="2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26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10:41:14.122" v="557"/>
          <ac:spMkLst>
            <pc:docMk/>
            <pc:sldMk cId="0" sldId="262"/>
            <ac:spMk id="27" creationId="{13FF60FC-5291-2A62-8463-E6D68CD86FA6}"/>
          </ac:spMkLst>
        </pc:spChg>
        <pc:spChg chg="add mod ord">
          <ac:chgData name="AH" userId="db278859-e642-4dbd-a55b-76f2150d70a4" providerId="ADAL" clId="{5A18B9A8-BAD9-4709-854B-A727FAF5CE18}" dt="2026-05-14T10:43:00.379" v="587" actId="1076"/>
          <ac:spMkLst>
            <pc:docMk/>
            <pc:sldMk cId="0" sldId="262"/>
            <ac:spMk id="28" creationId="{31C2AC15-07F5-2384-99F3-9D353F652F47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14T11:35:53.389" v="981" actId="207"/>
        <pc:sldMkLst>
          <pc:docMk/>
          <pc:sldMk cId="0" sldId="268"/>
        </pc:sldMkLst>
        <pc:spChg chg="mod">
          <ac:chgData name="AH" userId="db278859-e642-4dbd-a55b-76f2150d70a4" providerId="ADAL" clId="{5A18B9A8-BAD9-4709-854B-A727FAF5CE18}" dt="2026-05-14T11:35:53.389" v="981" actId="207"/>
          <ac:spMkLst>
            <pc:docMk/>
            <pc:sldMk cId="0" sldId="268"/>
            <ac:spMk id="2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9:00.064" v="657" actId="21"/>
          <ac:spMkLst>
            <pc:docMk/>
            <pc:sldMk cId="0" sldId="268"/>
            <ac:spMk id="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9:16.184" v="660" actId="21"/>
          <ac:spMkLst>
            <pc:docMk/>
            <pc:sldMk cId="0" sldId="268"/>
            <ac:spMk id="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1:52.139" v="570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1:54.683" v="571" actId="478"/>
          <ac:spMkLst>
            <pc:docMk/>
            <pc:sldMk cId="0" sldId="268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4:48.316" v="718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5:15.163" v="722"/>
          <ac:spMkLst>
            <pc:docMk/>
            <pc:sldMk cId="0" sldId="268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5:43.219" v="881" actId="6549"/>
          <ac:spMkLst>
            <pc:docMk/>
            <pc:sldMk cId="0" sldId="268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6:00.780" v="951" actId="20577"/>
          <ac:spMkLst>
            <pc:docMk/>
            <pc:sldMk cId="0" sldId="268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6:17.081" v="953"/>
          <ac:spMkLst>
            <pc:docMk/>
            <pc:sldMk cId="0" sldId="268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6:27.723" v="956" actId="20577"/>
          <ac:spMkLst>
            <pc:docMk/>
            <pc:sldMk cId="0" sldId="268"/>
            <ac:spMk id="20" creationId="{672ABFEE-6858-BF2C-F842-F43DFEF13C81}"/>
          </ac:spMkLst>
        </pc:spChg>
      </pc:sldChg>
      <pc:sldChg chg="addSp delSp modSp mod setBg">
        <pc:chgData name="AH" userId="db278859-e642-4dbd-a55b-76f2150d70a4" providerId="ADAL" clId="{5A18B9A8-BAD9-4709-854B-A727FAF5CE18}" dt="2026-05-14T12:22:10.401" v="991"/>
        <pc:sldMkLst>
          <pc:docMk/>
          <pc:sldMk cId="0" sldId="269"/>
        </pc:sldMkLst>
        <pc:spChg chg="mod">
          <ac:chgData name="AH" userId="db278859-e642-4dbd-a55b-76f2150d70a4" providerId="ADAL" clId="{5A18B9A8-BAD9-4709-854B-A727FAF5CE18}" dt="2026-05-14T10:49:31.282" v="664" actId="255"/>
          <ac:spMkLst>
            <pc:docMk/>
            <pc:sldMk cId="0" sldId="26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9:47.477" v="668" actId="208"/>
          <ac:spMkLst>
            <pc:docMk/>
            <pc:sldMk cId="0" sldId="269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9:52.660" v="669" actId="207"/>
          <ac:spMkLst>
            <pc:docMk/>
            <pc:sldMk cId="0" sldId="269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9:55.987" v="670" actId="207"/>
          <ac:spMkLst>
            <pc:docMk/>
            <pc:sldMk cId="0" sldId="269"/>
            <ac:spMk id="8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10:41:58.864" v="573"/>
          <ac:spMkLst>
            <pc:docMk/>
            <pc:sldMk cId="0" sldId="269"/>
            <ac:spMk id="10" creationId="{FA9BC989-169B-094C-1FE5-1E591C8333E5}"/>
          </ac:spMkLst>
        </pc:spChg>
        <pc:spChg chg="add mod ord">
          <ac:chgData name="AH" userId="db278859-e642-4dbd-a55b-76f2150d70a4" providerId="ADAL" clId="{5A18B9A8-BAD9-4709-854B-A727FAF5CE18}" dt="2026-05-14T10:49:41.238" v="667" actId="167"/>
          <ac:spMkLst>
            <pc:docMk/>
            <pc:sldMk cId="0" sldId="269"/>
            <ac:spMk id="11" creationId="{88351E5B-72B4-3FEE-2278-B8A76201FD01}"/>
          </ac:spMkLst>
        </pc:spChg>
        <pc:graphicFrameChg chg="modGraphic">
          <ac:chgData name="AH" userId="db278859-e642-4dbd-a55b-76f2150d70a4" providerId="ADAL" clId="{5A18B9A8-BAD9-4709-854B-A727FAF5CE18}" dt="2026-05-14T10:50:34.614" v="671" actId="207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addSp delSp modSp mod setBg">
        <pc:chgData name="AH" userId="db278859-e642-4dbd-a55b-76f2150d70a4" providerId="ADAL" clId="{5A18B9A8-BAD9-4709-854B-A727FAF5CE18}" dt="2026-05-19T12:16:20.499" v="1537" actId="6549"/>
        <pc:sldMkLst>
          <pc:docMk/>
          <pc:sldMk cId="0" sldId="270"/>
        </pc:sldMkLst>
        <pc:spChg chg="mod">
          <ac:chgData name="AH" userId="db278859-e642-4dbd-a55b-76f2150d70a4" providerId="ADAL" clId="{5A18B9A8-BAD9-4709-854B-A727FAF5CE18}" dt="2026-05-19T12:16:20.499" v="1537" actId="6549"/>
          <ac:spMkLst>
            <pc:docMk/>
            <pc:sldMk cId="0" sldId="270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1:03.021" v="677" actId="1076"/>
          <ac:spMkLst>
            <pc:docMk/>
            <pc:sldMk cId="0" sldId="270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1:12.741" v="678" actId="207"/>
          <ac:spMkLst>
            <pc:docMk/>
            <pc:sldMk cId="0" sldId="270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1:19.087" v="680" actId="113"/>
          <ac:spMkLst>
            <pc:docMk/>
            <pc:sldMk cId="0" sldId="270"/>
            <ac:spMk id="8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10:42:12.122" v="578"/>
          <ac:spMkLst>
            <pc:docMk/>
            <pc:sldMk cId="0" sldId="270"/>
            <ac:spMk id="9" creationId="{A1A043E6-2B30-2B52-020B-39FD73B2E370}"/>
          </ac:spMkLst>
        </pc:spChg>
        <pc:spChg chg="add mod ord">
          <ac:chgData name="AH" userId="db278859-e642-4dbd-a55b-76f2150d70a4" providerId="ADAL" clId="{5A18B9A8-BAD9-4709-854B-A727FAF5CE18}" dt="2026-05-14T10:50:57.826" v="676" actId="167"/>
          <ac:spMkLst>
            <pc:docMk/>
            <pc:sldMk cId="0" sldId="270"/>
            <ac:spMk id="10" creationId="{122F26FA-BA6F-91BA-D040-2CF2EE2F9CD2}"/>
          </ac:spMkLst>
        </pc:spChg>
      </pc:sldChg>
      <pc:sldChg chg="addSp delSp modSp mod setBg">
        <pc:chgData name="AH" userId="db278859-e642-4dbd-a55b-76f2150d70a4" providerId="ADAL" clId="{5A18B9A8-BAD9-4709-854B-A727FAF5CE18}" dt="2026-05-14T12:22:22.003" v="993"/>
        <pc:sldMkLst>
          <pc:docMk/>
          <pc:sldMk cId="0" sldId="271"/>
        </pc:sldMkLst>
        <pc:spChg chg="mod">
          <ac:chgData name="AH" userId="db278859-e642-4dbd-a55b-76f2150d70a4" providerId="ADAL" clId="{5A18B9A8-BAD9-4709-854B-A727FAF5CE18}" dt="2026-05-14T10:52:10.342" v="688" actId="255"/>
          <ac:spMkLst>
            <pc:docMk/>
            <pc:sldMk cId="0" sldId="271"/>
            <ac:spMk id="3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4T10:52:21.734" v="690" actId="167"/>
          <ac:spMkLst>
            <pc:docMk/>
            <pc:sldMk cId="0" sldId="271"/>
            <ac:spMk id="6" creationId="{620F59BA-7634-10EF-9486-C027395A16F8}"/>
          </ac:spMkLst>
        </pc:spChg>
        <pc:spChg chg="add mod">
          <ac:chgData name="AH" userId="db278859-e642-4dbd-a55b-76f2150d70a4" providerId="ADAL" clId="{5A18B9A8-BAD9-4709-854B-A727FAF5CE18}" dt="2026-05-14T11:34:20.396" v="980" actId="1076"/>
          <ac:spMkLst>
            <pc:docMk/>
            <pc:sldMk cId="0" sldId="271"/>
            <ac:spMk id="7" creationId="{AF4F6FA9-21BF-F2C4-9E45-E0A38AC0C912}"/>
          </ac:spMkLst>
        </pc:spChg>
        <pc:spChg chg="add mod">
          <ac:chgData name="AH" userId="db278859-e642-4dbd-a55b-76f2150d70a4" providerId="ADAL" clId="{5A18B9A8-BAD9-4709-854B-A727FAF5CE18}" dt="2026-05-14T11:34:15.038" v="979" actId="1076"/>
          <ac:spMkLst>
            <pc:docMk/>
            <pc:sldMk cId="0" sldId="271"/>
            <ac:spMk id="8" creationId="{59D0B415-5412-0731-D88C-87CA0FC3ACB6}"/>
          </ac:spMkLst>
        </pc:spChg>
        <pc:graphicFrameChg chg="modGraphic">
          <ac:chgData name="AH" userId="db278859-e642-4dbd-a55b-76f2150d70a4" providerId="ADAL" clId="{5A18B9A8-BAD9-4709-854B-A727FAF5CE18}" dt="2026-05-14T10:52:26.265" v="691" actId="207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addSp modSp">
        <pc:chgData name="AH" userId="db278859-e642-4dbd-a55b-76f2150d70a4" providerId="ADAL" clId="{5A18B9A8-BAD9-4709-854B-A727FAF5CE18}" dt="2026-05-14T10:42:23.866" v="582"/>
        <pc:sldMkLst>
          <pc:docMk/>
          <pc:sldMk cId="1809532554" sldId="276"/>
        </pc:sldMkLst>
        <pc:spChg chg="add mod">
          <ac:chgData name="AH" userId="db278859-e642-4dbd-a55b-76f2150d70a4" providerId="ADAL" clId="{5A18B9A8-BAD9-4709-854B-A727FAF5CE18}" dt="2026-05-14T10:42:23.866" v="582"/>
          <ac:spMkLst>
            <pc:docMk/>
            <pc:sldMk cId="1809532554" sldId="276"/>
            <ac:spMk id="4" creationId="{1DBB6E40-1338-1FEC-7D8F-0CF0E61E5D47}"/>
          </ac:spMkLst>
        </pc:spChg>
      </pc:sldChg>
      <pc:sldChg chg="addSp delSp modSp add mod">
        <pc:chgData name="AH" userId="db278859-e642-4dbd-a55b-76f2150d70a4" providerId="ADAL" clId="{5A18B9A8-BAD9-4709-854B-A727FAF5CE18}" dt="2026-05-18T09:41:15.162" v="1102" actId="20577"/>
        <pc:sldMkLst>
          <pc:docMk/>
          <pc:sldMk cId="2737732890" sldId="278"/>
        </pc:sldMkLst>
        <pc:spChg chg="add mod">
          <ac:chgData name="AH" userId="db278859-e642-4dbd-a55b-76f2150d70a4" providerId="ADAL" clId="{5A18B9A8-BAD9-4709-854B-A727FAF5CE18}" dt="2026-05-14T10:27:07.283" v="448" actId="403"/>
          <ac:spMkLst>
            <pc:docMk/>
            <pc:sldMk cId="2737732890" sldId="278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8T09:41:15.162" v="1102" actId="20577"/>
          <ac:spMkLst>
            <pc:docMk/>
            <pc:sldMk cId="2737732890" sldId="278"/>
            <ac:spMk id="5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5T08:51:13.082" v="1069" actId="20577"/>
          <ac:spMkLst>
            <pc:docMk/>
            <pc:sldMk cId="2737732890" sldId="278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11:34.463" v="15" actId="20577"/>
          <ac:spMkLst>
            <pc:docMk/>
            <pc:sldMk cId="2737732890" sldId="278"/>
            <ac:spMk id="8" creationId="{0DDB17B4-F1A2-90AB-493F-4069EC9AB31A}"/>
          </ac:spMkLst>
        </pc:spChg>
        <pc:spChg chg="add mod ord">
          <ac:chgData name="AH" userId="db278859-e642-4dbd-a55b-76f2150d70a4" providerId="ADAL" clId="{5A18B9A8-BAD9-4709-854B-A727FAF5CE18}" dt="2026-05-15T08:51:06.978" v="1064" actId="1076"/>
          <ac:spMkLst>
            <pc:docMk/>
            <pc:sldMk cId="2737732890" sldId="278"/>
            <ac:spMk id="10" creationId="{9A53BB32-1700-8CAE-20B0-E5774EF6FDBB}"/>
          </ac:spMkLst>
        </pc:spChg>
        <pc:picChg chg="add mod">
          <ac:chgData name="AH" userId="db278859-e642-4dbd-a55b-76f2150d70a4" providerId="ADAL" clId="{5A18B9A8-BAD9-4709-854B-A727FAF5CE18}" dt="2026-05-14T10:30:54.996" v="459"/>
          <ac:picMkLst>
            <pc:docMk/>
            <pc:sldMk cId="2737732890" sldId="278"/>
            <ac:picMk id="11" creationId="{A325027E-CDE0-3F3F-8EBB-4B8CC6FA5F52}"/>
          </ac:picMkLst>
        </pc:picChg>
      </pc:sldChg>
      <pc:sldChg chg="addSp delSp modSp add mod setBg">
        <pc:chgData name="AH" userId="db278859-e642-4dbd-a55b-76f2150d70a4" providerId="ADAL" clId="{5A18B9A8-BAD9-4709-854B-A727FAF5CE18}" dt="2026-05-25T11:28:19.082" v="1571" actId="6549"/>
        <pc:sldMkLst>
          <pc:docMk/>
          <pc:sldMk cId="3025787196" sldId="279"/>
        </pc:sldMkLst>
        <pc:spChg chg="mod">
          <ac:chgData name="AH" userId="db278859-e642-4dbd-a55b-76f2150d70a4" providerId="ADAL" clId="{5A18B9A8-BAD9-4709-854B-A727FAF5CE18}" dt="2026-05-14T10:21:18.765" v="409" actId="20577"/>
          <ac:spMkLst>
            <pc:docMk/>
            <pc:sldMk cId="3025787196" sldId="279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15" creationId="{F1A46984-4E58-BD33-0CC2-C9ADACD17ED6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14T10:20:48.269" v="357" actId="20577"/>
          <ac:spMkLst>
            <pc:docMk/>
            <pc:sldMk cId="3025787196" sldId="279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5-14T10:20:22.480" v="292" actId="20577"/>
          <ac:spMkLst>
            <pc:docMk/>
            <pc:sldMk cId="3025787196" sldId="279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3" creationId="{31F8CEE0-A0D6-9943-6C08-44EF1107A68D}"/>
          </ac:spMkLst>
        </pc:spChg>
        <pc:spChg chg="mod">
          <ac:chgData name="AH" userId="db278859-e642-4dbd-a55b-76f2150d70a4" providerId="ADAL" clId="{5A18B9A8-BAD9-4709-854B-A727FAF5CE18}" dt="2026-05-14T10:19:59.907" v="290" actId="6549"/>
          <ac:spMkLst>
            <pc:docMk/>
            <pc:sldMk cId="3025787196" sldId="279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6" creationId="{B1B31C8A-FF9D-BDD8-5A28-406207A79213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7" creationId="{3042BE01-8E34-E3DD-B3D9-B44E8E16F9BE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25T11:28:06.460" v="1567" actId="20577"/>
          <ac:spMkLst>
            <pc:docMk/>
            <pc:sldMk cId="3025787196" sldId="279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37" creationId="{25F4066C-A307-8CE5-B22F-C9961DFA4E01}"/>
          </ac:spMkLst>
        </pc:spChg>
        <pc:spChg chg="mod">
          <ac:chgData name="AH" userId="db278859-e642-4dbd-a55b-76f2150d70a4" providerId="ADAL" clId="{5A18B9A8-BAD9-4709-854B-A727FAF5CE18}" dt="2026-05-25T11:28:19.082" v="1571" actId="6549"/>
          <ac:spMkLst>
            <pc:docMk/>
            <pc:sldMk cId="3025787196" sldId="279"/>
            <ac:spMk id="38" creationId="{0B3DCA45-CDC9-15EF-BBFD-B46C68B113B1}"/>
          </ac:spMkLst>
        </pc:spChg>
        <pc:spChg chg="mod">
          <ac:chgData name="AH" userId="db278859-e642-4dbd-a55b-76f2150d70a4" providerId="ADAL" clId="{5A18B9A8-BAD9-4709-854B-A727FAF5CE18}" dt="2026-05-14T10:18:28.432" v="135" actId="6549"/>
          <ac:spMkLst>
            <pc:docMk/>
            <pc:sldMk cId="3025787196" sldId="279"/>
            <ac:spMk id="40" creationId="{BD5C9E22-8B52-A359-CE0F-6BF5D5DD64D6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42" creationId="{E1AF28E7-82E0-6DF9-A0A4-C7A36CEC3DCB}"/>
          </ac:spMkLst>
        </pc:spChg>
        <pc:spChg chg="mod">
          <ac:chgData name="AH" userId="db278859-e642-4dbd-a55b-76f2150d70a4" providerId="ADAL" clId="{5A18B9A8-BAD9-4709-854B-A727FAF5CE18}" dt="2026-05-14T10:17:33.195" v="33" actId="20577"/>
          <ac:spMkLst>
            <pc:docMk/>
            <pc:sldMk cId="3025787196" sldId="279"/>
            <ac:spMk id="43" creationId="{30AC79B8-7A8A-633D-B87E-5101C797190E}"/>
          </ac:spMkLst>
        </pc:spChg>
        <pc:spChg chg="mod">
          <ac:chgData name="AH" userId="db278859-e642-4dbd-a55b-76f2150d70a4" providerId="ADAL" clId="{5A18B9A8-BAD9-4709-854B-A727FAF5CE18}" dt="2026-05-14T10:17:39.665" v="35" actId="20577"/>
          <ac:spMkLst>
            <pc:docMk/>
            <pc:sldMk cId="3025787196" sldId="279"/>
            <ac:spMk id="48" creationId="{9965ABC3-5F34-55DD-F554-4B354354745F}"/>
          </ac:spMkLst>
        </pc:spChg>
        <pc:spChg chg="add mod">
          <ac:chgData name="AH" userId="db278859-e642-4dbd-a55b-76f2150d70a4" providerId="ADAL" clId="{5A18B9A8-BAD9-4709-854B-A727FAF5CE18}" dt="2026-05-14T10:22:29.510" v="418" actId="1076"/>
          <ac:spMkLst>
            <pc:docMk/>
            <pc:sldMk cId="3025787196" sldId="279"/>
            <ac:spMk id="51" creationId="{7D356832-43B6-AC93-8477-64D47A15C994}"/>
          </ac:spMkLst>
        </pc:spChg>
        <pc:spChg chg="mod">
          <ac:chgData name="AH" userId="db278859-e642-4dbd-a55b-76f2150d70a4" providerId="ADAL" clId="{5A18B9A8-BAD9-4709-854B-A727FAF5CE18}" dt="2026-05-14T10:23:48.583" v="430" actId="20577"/>
          <ac:spMkLst>
            <pc:docMk/>
            <pc:sldMk cId="3025787196" sldId="279"/>
            <ac:spMk id="56" creationId="{F00C3E9E-E6F0-9B54-517C-B1EAE905BF35}"/>
          </ac:spMkLst>
        </pc:spChg>
      </pc:sldChg>
      <pc:sldChg chg="addSp delSp modSp add mod">
        <pc:chgData name="AH" userId="db278859-e642-4dbd-a55b-76f2150d70a4" providerId="ADAL" clId="{5A18B9A8-BAD9-4709-854B-A727FAF5CE18}" dt="2026-05-14T10:33:25.770" v="521" actId="6549"/>
        <pc:sldMkLst>
          <pc:docMk/>
          <pc:sldMk cId="1945620323" sldId="777"/>
        </pc:sldMkLst>
        <pc:spChg chg="mod">
          <ac:chgData name="AH" userId="db278859-e642-4dbd-a55b-76f2150d70a4" providerId="ADAL" clId="{5A18B9A8-BAD9-4709-854B-A727FAF5CE18}" dt="2026-05-14T10:33:25.770" v="521" actId="6549"/>
          <ac:spMkLst>
            <pc:docMk/>
            <pc:sldMk cId="1945620323" sldId="777"/>
            <ac:spMk id="3" creationId="{DD3D9CFE-DB81-C534-EF46-FE5C7C20F34D}"/>
          </ac:spMkLst>
        </pc:spChg>
        <pc:spChg chg="add mod">
          <ac:chgData name="AH" userId="db278859-e642-4dbd-a55b-76f2150d70a4" providerId="ADAL" clId="{5A18B9A8-BAD9-4709-854B-A727FAF5CE18}" dt="2026-05-14T10:24:26.245" v="441" actId="20577"/>
          <ac:spMkLst>
            <pc:docMk/>
            <pc:sldMk cId="1945620323" sldId="777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23:59.312" v="434" actId="20577"/>
          <ac:spMkLst>
            <pc:docMk/>
            <pc:sldMk cId="1945620323" sldId="777"/>
            <ac:spMk id="53" creationId="{E5A0FBE9-E91D-115F-E332-339C74517FC9}"/>
          </ac:spMkLst>
        </pc:spChg>
      </pc:sldChg>
      <pc:sldChg chg="modSp add mod setBg">
        <pc:chgData name="AH" userId="db278859-e642-4dbd-a55b-76f2150d70a4" providerId="ADAL" clId="{5A18B9A8-BAD9-4709-854B-A727FAF5CE18}" dt="2026-05-14T12:20:16.355" v="984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14T10:45:49.067" v="618" actId="20577"/>
          <ac:spMkLst>
            <pc:docMk/>
            <pc:sldMk cId="0" sldId="778"/>
            <ac:spMk id="7" creationId="{8B0A642B-0C58-8630-E4A5-E7F23EFE75EE}"/>
          </ac:spMkLst>
        </pc:spChg>
      </pc:sldChg>
      <pc:sldChg chg="addSp delSp modSp add mod setBg">
        <pc:chgData name="AH" userId="db278859-e642-4dbd-a55b-76f2150d70a4" providerId="ADAL" clId="{5A18B9A8-BAD9-4709-854B-A727FAF5CE18}" dt="2026-05-27T12:36:43.323" v="1608" actId="6549"/>
        <pc:sldMkLst>
          <pc:docMk/>
          <pc:sldMk cId="1370083799" sldId="781"/>
        </pc:sldMkLst>
        <pc:spChg chg="add mod">
          <ac:chgData name="AH" userId="db278859-e642-4dbd-a55b-76f2150d70a4" providerId="ADAL" clId="{5A18B9A8-BAD9-4709-854B-A727FAF5CE18}" dt="2026-05-27T12:36:43.323" v="1608" actId="6549"/>
          <ac:spMkLst>
            <pc:docMk/>
            <pc:sldMk cId="1370083799" sldId="781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27T12:36:38.383" v="1607" actId="6549"/>
          <ac:spMkLst>
            <pc:docMk/>
            <pc:sldMk cId="1370083799" sldId="781"/>
            <ac:spMk id="4" creationId="{00000000-0000-0000-0000-000000000000}"/>
          </ac:spMkLst>
        </pc:spChg>
      </pc:sldChg>
      <pc:sldChg chg="addSp modSp add mod">
        <pc:chgData name="AH" userId="db278859-e642-4dbd-a55b-76f2150d70a4" providerId="ADAL" clId="{5A18B9A8-BAD9-4709-854B-A727FAF5CE18}" dt="2026-05-18T09:47:13.756" v="1524" actId="207"/>
        <pc:sldMkLst>
          <pc:docMk/>
          <pc:sldMk cId="3119309971" sldId="782"/>
        </pc:sldMkLst>
        <pc:spChg chg="add mod">
          <ac:chgData name="AH" userId="db278859-e642-4dbd-a55b-76f2150d70a4" providerId="ADAL" clId="{5A18B9A8-BAD9-4709-854B-A727FAF5CE18}" dt="2026-05-18T09:47:13.756" v="1524" actId="207"/>
          <ac:spMkLst>
            <pc:docMk/>
            <pc:sldMk cId="3119309971" sldId="782"/>
            <ac:spMk id="2" creationId="{47C795D8-C0B9-D52A-B5DB-C8D30D9F056C}"/>
          </ac:spMkLst>
        </pc:spChg>
        <pc:spChg chg="mod">
          <ac:chgData name="AH" userId="db278859-e642-4dbd-a55b-76f2150d70a4" providerId="ADAL" clId="{5A18B9A8-BAD9-4709-854B-A727FAF5CE18}" dt="2026-05-18T09:44:45.984" v="1218" actId="20577"/>
          <ac:spMkLst>
            <pc:docMk/>
            <pc:sldMk cId="3119309971" sldId="782"/>
            <ac:spMk id="3" creationId="{326951D6-AFEB-86BF-8A90-5DFD350990BD}"/>
          </ac:spMkLst>
        </pc:spChg>
        <pc:spChg chg="mod">
          <ac:chgData name="AH" userId="db278859-e642-4dbd-a55b-76f2150d70a4" providerId="ADAL" clId="{5A18B9A8-BAD9-4709-854B-A727FAF5CE18}" dt="2026-05-18T09:45:21.502" v="1344" actId="20577"/>
          <ac:spMkLst>
            <pc:docMk/>
            <pc:sldMk cId="3119309971" sldId="782"/>
            <ac:spMk id="6" creationId="{B430BF30-7CD7-26F4-D7A5-5CBB132FC6BB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0" creationId="{48B3CAB5-FA43-FA3F-6803-3CBF8FE485BC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1" creationId="{2A085F50-9D10-3597-B6AD-FF8043297E32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2" creationId="{DACE9533-70BF-29EB-7B5D-6176F7EC3A8F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3" creationId="{3121A192-7B8D-2331-609D-844B8C2019E6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4" creationId="{AE27599B-E153-E6C5-8532-7C4D0EA11C6A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5" creationId="{B856520D-38E6-6095-E91E-57F32EAFC711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8" creationId="{8A397402-9945-792B-E204-2BB0EA2F9937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0" creationId="{44FA6048-ADE1-213C-2758-AA0544924DE8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2" creationId="{8CB47D0B-016A-AB66-1808-C1234953543B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5" creationId="{4B39B0F8-4CBF-8830-FA12-079EE7E24159}"/>
          </ac:spMkLst>
        </pc:spChg>
      </pc:sldChg>
      <pc:sldChg chg="addSp delSp modSp add mod setBg">
        <pc:chgData name="AH" userId="db278859-e642-4dbd-a55b-76f2150d70a4" providerId="ADAL" clId="{5A18B9A8-BAD9-4709-854B-A727FAF5CE18}" dt="2026-05-25T11:32:04.110" v="1602" actId="2711"/>
        <pc:sldMkLst>
          <pc:docMk/>
          <pc:sldMk cId="0" sldId="784"/>
        </pc:sldMkLst>
        <pc:spChg chg="mod">
          <ac:chgData name="AH" userId="db278859-e642-4dbd-a55b-76f2150d70a4" providerId="ADAL" clId="{5A18B9A8-BAD9-4709-854B-A727FAF5CE18}" dt="2026-05-25T11:32:04.110" v="1602" actId="2711"/>
          <ac:spMkLst>
            <pc:docMk/>
            <pc:sldMk cId="0" sldId="784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30:17.248" v="1592" actId="208"/>
          <ac:spMkLst>
            <pc:docMk/>
            <pc:sldMk cId="0" sldId="784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29:34.093" v="1581" actId="207"/>
          <ac:spMkLst>
            <pc:docMk/>
            <pc:sldMk cId="0" sldId="784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30:09.775" v="1590" actId="208"/>
          <ac:spMkLst>
            <pc:docMk/>
            <pc:sldMk cId="0" sldId="784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29:50.286" v="1585" actId="207"/>
          <ac:spMkLst>
            <pc:docMk/>
            <pc:sldMk cId="0" sldId="784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30:13.779" v="1591" actId="208"/>
          <ac:spMkLst>
            <pc:docMk/>
            <pc:sldMk cId="0" sldId="784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29:47.102" v="1584" actId="207"/>
          <ac:spMkLst>
            <pc:docMk/>
            <pc:sldMk cId="0" sldId="784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30:06.362" v="1589" actId="208"/>
          <ac:spMkLst>
            <pc:docMk/>
            <pc:sldMk cId="0" sldId="784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1:29:53.005" v="1586" actId="207"/>
          <ac:spMkLst>
            <pc:docMk/>
            <pc:sldMk cId="0" sldId="784"/>
            <ac:spMk id="20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25T11:29:01.458" v="1578" actId="167"/>
          <ac:spMkLst>
            <pc:docMk/>
            <pc:sldMk cId="0" sldId="784"/>
            <ac:spMk id="23" creationId="{0C1F62F2-5C8B-C66B-EAA0-B52DBDCB1F56}"/>
          </ac:spMkLst>
        </pc:spChg>
        <pc:spChg chg="add mod">
          <ac:chgData name="AH" userId="db278859-e642-4dbd-a55b-76f2150d70a4" providerId="ADAL" clId="{5A18B9A8-BAD9-4709-854B-A727FAF5CE18}" dt="2026-05-25T11:30:28.140" v="1593"/>
          <ac:spMkLst>
            <pc:docMk/>
            <pc:sldMk cId="0" sldId="784"/>
            <ac:spMk id="24" creationId="{7270A652-2773-6067-BA22-DE4BC96496E1}"/>
          </ac:spMkLst>
        </pc:spChg>
      </pc:sldChg>
      <pc:sldChg chg="addSp delSp modSp add mod setBg">
        <pc:chgData name="AH" userId="db278859-e642-4dbd-a55b-76f2150d70a4" providerId="ADAL" clId="{5A18B9A8-BAD9-4709-854B-A727FAF5CE18}" dt="2026-05-25T11:32:15.539" v="1604" actId="2711"/>
        <pc:sldMkLst>
          <pc:docMk/>
          <pc:sldMk cId="0" sldId="785"/>
        </pc:sldMkLst>
        <pc:spChg chg="mod">
          <ac:chgData name="AH" userId="db278859-e642-4dbd-a55b-76f2150d70a4" providerId="ADAL" clId="{5A18B9A8-BAD9-4709-854B-A727FAF5CE18}" dt="2026-05-25T11:32:15.539" v="1604" actId="2711"/>
          <ac:spMkLst>
            <pc:docMk/>
            <pc:sldMk cId="0" sldId="785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25T11:30:33.816" v="1595"/>
          <ac:spMkLst>
            <pc:docMk/>
            <pc:sldMk cId="0" sldId="785"/>
            <ac:spMk id="9" creationId="{C605CC30-7BDB-A33A-74E6-BFEE0837D9FA}"/>
          </ac:spMkLst>
        </pc:spChg>
        <pc:spChg chg="add mod ord">
          <ac:chgData name="AH" userId="db278859-e642-4dbd-a55b-76f2150d70a4" providerId="ADAL" clId="{5A18B9A8-BAD9-4709-854B-A727FAF5CE18}" dt="2026-05-25T11:30:52.916" v="1599" actId="167"/>
          <ac:spMkLst>
            <pc:docMk/>
            <pc:sldMk cId="0" sldId="785"/>
            <ac:spMk id="10" creationId="{03055CB4-EE65-1AD0-7808-8C664FA93FA8}"/>
          </ac:spMkLst>
        </pc:spChg>
      </pc:sldChg>
      <pc:sldMasterChg chg="setBg modSldLayout">
        <pc:chgData name="AH" userId="db278859-e642-4dbd-a55b-76f2150d70a4" providerId="ADAL" clId="{5A18B9A8-BAD9-4709-854B-A727FAF5CE18}" dt="2026-05-14T12:20:16.355" v="984"/>
        <pc:sldMasterMkLst>
          <pc:docMk/>
          <pc:sldMasterMk cId="0" sldId="2147483648"/>
        </pc:sldMasterMkLst>
        <pc:sldLayoutChg chg="setBg">
          <pc:chgData name="AH" userId="db278859-e642-4dbd-a55b-76f2150d70a4" providerId="ADAL" clId="{5A18B9A8-BAD9-4709-854B-A727FAF5CE18}" dt="2026-05-14T12:20:16.355" v="984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setBg modSldLayout">
        <pc:chgData name="AH" userId="db278859-e642-4dbd-a55b-76f2150d70a4" providerId="ADAL" clId="{5A18B9A8-BAD9-4709-854B-A727FAF5CE18}" dt="2026-05-14T12:20:16.355" v="984"/>
        <pc:sldMasterMkLst>
          <pc:docMk/>
          <pc:sldMasterMk cId="2593077356" sldId="2147483650"/>
        </pc:sldMasterMkLst>
        <pc:sldLayoutChg chg="setBg">
          <pc:chgData name="AH" userId="db278859-e642-4dbd-a55b-76f2150d70a4" providerId="ADAL" clId="{5A18B9A8-BAD9-4709-854B-A727FAF5CE18}" dt="2026-05-14T12:20:16.355" v="984"/>
          <pc:sldLayoutMkLst>
            <pc:docMk/>
            <pc:sldMasterMk cId="2593077356" sldId="2147483650"/>
            <pc:sldLayoutMk cId="352093095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18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9A53-C55E-E621-A2B0-C3DB0992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90931-10B6-952A-4313-DA7F6CB55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6DAF9-381F-24E2-3B89-BA08DCA20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E8CF2-D72A-AD20-2544-49BFDA1B0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9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6E502-7C41-5F42-51EC-BC316AE1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22E53-2888-E3D6-AE04-9F8EF6815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37FB-8FCF-01FD-D972-4781714B6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EF9DD-688D-5A69-6BD8-D0F139AA5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477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E82DA-0682-3F82-B205-F67DB263A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B2D1C-0235-2573-2CBF-2C8CC292C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D7537-4BC5-3D27-818D-CEE4312FC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98F65-93F2-1F0D-31EE-BC97371091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974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93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07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A53BB32-1700-8CAE-20B0-E5774EF6FDB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55448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400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Your Team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Your Team Identity Before the Challenge</a:t>
            </a:r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25027E-CDE0-3F3F-8EBB-4B8CC6FA5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2-HOUR JOURNEY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lang="en-US" sz="11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Recap, problems, opportunities, what we learned</a:t>
            </a:r>
            <a:endParaRPr lang="en-US" sz="12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1530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1530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1530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lang="en-US" sz="1100" dirty="0"/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1694688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1530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in your team?  Skills audit and strengths mapping</a:t>
            </a:r>
            <a:endParaRPr lang="en-US" sz="1200" dirty="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2289048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2289048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2289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0:25</a:t>
            </a:r>
            <a:endParaRPr lang="en-US" sz="1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2444496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AA13D767-F697-E8C7-7A8C-89082F986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2453640"/>
            <a:ext cx="310896" cy="310896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2289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your team identity. Name, brand, tagline, values </a:t>
            </a:r>
            <a:endParaRPr lang="en-US" sz="12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048000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048000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04800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0:55</a:t>
            </a:r>
            <a:endParaRPr lang="en-US" sz="11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04800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lang="en-US" sz="110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5458968" y="932688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3BFF6309-C7E2-80E0-C5F0-BF0D19824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12" y="941832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cs typeface="Arial" pitchFamily="34" charset="-120"/>
              </a:rPr>
              <a:t>Pitch then Market Research</a:t>
            </a:r>
            <a:endParaRPr lang="en-US" sz="1200" dirty="0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4709160" y="771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1:35</a:t>
            </a:r>
            <a:endParaRPr lang="en-US" sz="110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1700784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for Guest Speakers – research and question writing </a:t>
            </a:r>
            <a:endParaRPr lang="en-US" sz="1200" dirty="0"/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1530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lang="en-US" sz="1100" dirty="0"/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lang="en-US" sz="1200" dirty="0"/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2289048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lang="en-US" sz="1100" dirty="0"/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lang="en-US" sz="1200" dirty="0"/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  <p:sp>
        <p:nvSpPr>
          <p:cNvPr id="51" name="Shape 38">
            <a:extLst>
              <a:ext uri="{FF2B5EF4-FFF2-40B4-BE49-F238E27FC236}">
                <a16:creationId xmlns:a16="http://schemas.microsoft.com/office/drawing/2014/main" id="{7D356832-43B6-AC93-8477-64D47A15C994}"/>
              </a:ext>
            </a:extLst>
          </p:cNvPr>
          <p:cNvSpPr/>
          <p:nvPr/>
        </p:nvSpPr>
        <p:spPr>
          <a:xfrm>
            <a:off x="4704588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DABC15-CB4D-5030-5A1E-CB3C2D73A959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lang="en-US" sz="1100" dirty="0"/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lang="en-US" sz="900" dirty="0"/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lang="en-US" sz="900" dirty="0"/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lang="en-US" sz="900" dirty="0"/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lang="en-US" sz="1100" dirty="0"/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lang="en-US" sz="900" dirty="0"/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lang="en-US" sz="1100" dirty="0"/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lang="en-US" sz="900" dirty="0"/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lang="en-US" sz="1100" dirty="0"/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lang="en-US" sz="900" dirty="0"/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lang="en-US" sz="1100" dirty="0"/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lang="en-US" sz="900" dirty="0"/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lang="en-US" sz="1100" dirty="0"/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lang="en-US" sz="900" dirty="0"/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lang="en-US" sz="1100" dirty="0"/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lang="en-US" sz="900" dirty="0"/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lang="en-US" sz="1100" dirty="0"/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lang="en-US" sz="900" dirty="0"/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lang="en-US" sz="1100" dirty="0"/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lang="en-US" sz="900" dirty="0"/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 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19C5-1BC4-0197-1886-EB8453BD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49FBEA0-7290-E186-8F03-CD98B4E6289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D3D9CFE-DB81-C534-EF46-FE5C7C20F34D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</a:rPr>
              <a:t>WELCOME BACK – QUICK RECAP</a:t>
            </a:r>
            <a:endParaRPr lang="en-US" sz="2000" dirty="0"/>
          </a:p>
        </p:txBody>
      </p:sp>
      <p:sp>
        <p:nvSpPr>
          <p:cNvPr id="53" name="Text 42">
            <a:extLst>
              <a:ext uri="{FF2B5EF4-FFF2-40B4-BE49-F238E27FC236}">
                <a16:creationId xmlns:a16="http://schemas.microsoft.com/office/drawing/2014/main" id="{E5A0FBE9-E91D-115F-E332-339C74517FC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Session 2: problems are everywhere — every frustration is a potential opportunity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Today: before we tackle a challenge, we need to know who we are as a team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You've been assigned a team. But a team is just a list of names until you decide who you are together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This session: build that identity — then start scoping what's happening in your local area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2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BE416A8-43CD-BC09-F00E-EFE06FDDDA88}"/>
              </a:ext>
            </a:extLst>
          </p:cNvPr>
          <p:cNvSpPr/>
          <p:nvPr/>
        </p:nvSpPr>
        <p:spPr>
          <a:xfrm>
            <a:off x="-58783" y="-27432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TEAMS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teams have been assigned. Today you make them real.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212735"/>
              </p:ext>
            </p:extLst>
          </p:nvPr>
        </p:nvGraphicFramePr>
        <p:xfrm>
          <a:off x="365760" y="1234440"/>
          <a:ext cx="8412480" cy="2057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TEAM NAME / LOGO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B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8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C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274320" y="3749040"/>
            <a:ext cx="8595360" cy="658368"/>
          </a:xfrm>
          <a:prstGeom prst="rect">
            <a:avLst/>
          </a:prstGeom>
          <a:solidFill>
            <a:srgbClr val="EEEDFE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200" y="382219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the challenge lands — you need an identity. Build it today.  </a:t>
            </a:r>
            <a:r>
              <a:rPr lang="en-US" sz="1400" b="1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Handout 1.</a:t>
            </a:r>
            <a:endParaRPr lang="en-US" sz="1400" i="1" dirty="0"/>
          </a:p>
        </p:txBody>
      </p:sp>
      <p:sp>
        <p:nvSpPr>
          <p:cNvPr id="11" name="Text 42">
            <a:extLst>
              <a:ext uri="{FF2B5EF4-FFF2-40B4-BE49-F238E27FC236}">
                <a16:creationId xmlns:a16="http://schemas.microsoft.com/office/drawing/2014/main" id="{3E089D4A-825B-62DF-4802-70E97989286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786C32B-6292-E4AE-EBD2-CDF634D95CF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WHO IS IN YOUR TEAM? — SKILLS AUDIT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person takes 3 minutes to fill in Handout 1 before sharing with the team.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261872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316736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2359152" y="1261872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468880" y="1316736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you actually do with your hands or your tools?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938528"/>
            <a:ext cx="2011680" cy="56692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1993392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359152" y="1938528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468880" y="1993392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a talker, a listener, a negotiator, a presenter?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74320" y="2615184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0040" y="2670048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359152" y="2615184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468880" y="2670048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come up with ideas, names, designs, solutions?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291840"/>
            <a:ext cx="2011680" cy="56692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20040" y="3346704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Organising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359152" y="3291840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468880" y="3346704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plan, structure, keep track, remember things?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74320" y="3968496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0040" y="40233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359152" y="3968496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468880" y="4023360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look things up, find information, ask good questions?</a:t>
            </a:r>
            <a:endParaRPr lang="en-US" sz="1300" dirty="0"/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024799CB-14E7-D579-E5CA-4C3A309B0F0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326ADAF9-7187-DBA6-C380-2F9E8E7AB7F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challenge lands, the team that knows its own strengths will use them. The team that doesn't will waste time figuring it out under pressure.</a:t>
            </a:r>
            <a:endParaRPr lang="en-US" sz="2600" dirty="0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20FB3D6B-FEBD-E6C7-5BE7-3CF98B4CCC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31C2AC15-07F5-2384-99F3-9D353F652F47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BUILD YOUR TEAM IDENTITY — THE BRIEF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You are about to take on a real community challenge. Before the challenge exists, you need an identity.  Handout 2.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4320" y="1371600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42646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633472" y="1371600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0" y="142646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Memorable, meaningful, feels like you. Search real orgs for inspiration.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2029968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20848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633472" y="2029968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43200" y="2084832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line. What does your team stand for? Max 8 words.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74320" y="2688336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0040" y="2743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Values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633472" y="2688336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743200" y="27432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skills — values. How do you treat each other and the people you help?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346704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20040" y="3401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633472" y="3346704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743200" y="340156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 logo sketch. Use phones for inspiration. Colours, shapes, what it represents.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74320" y="4005072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0040" y="405993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30-sec Pitch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633472" y="4005072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743200" y="405993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are you? What do you stand for? Why should anyone trust you?</a:t>
            </a:r>
            <a:endParaRPr lang="en-US" sz="1300" dirty="0"/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13FF60FC-5291-2A62-8463-E6D68CD86FA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E2A6C-FBD5-D32E-FE59-FE390A8F0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653A28D-2696-4450-8885-C488C96D62C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26951D6-AFEB-86BF-8A90-5DFD350990BD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BUILD YOUR TEAM IDENTITY — </a:t>
            </a: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PITCH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430BF30-7CD7-26F4-D7A5-5CBB132FC6BB}"/>
              </a:ext>
            </a:extLst>
          </p:cNvPr>
          <p:cNvSpPr/>
          <p:nvPr/>
        </p:nvSpPr>
        <p:spPr>
          <a:xfrm>
            <a:off x="365760" y="65836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 a team pitch to the lecturer to bring the following to life: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E5D5919-58BD-A538-340D-2235F5B4EFFE}"/>
              </a:ext>
            </a:extLst>
          </p:cNvPr>
          <p:cNvSpPr/>
          <p:nvPr/>
        </p:nvSpPr>
        <p:spPr>
          <a:xfrm>
            <a:off x="274320" y="1225296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02010B6-7807-C3B1-C545-E39AAA54DA36}"/>
              </a:ext>
            </a:extLst>
          </p:cNvPr>
          <p:cNvSpPr/>
          <p:nvPr/>
        </p:nvSpPr>
        <p:spPr>
          <a:xfrm>
            <a:off x="320040" y="12801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C362898-CD3F-56B3-E9A3-8ECBB6003167}"/>
              </a:ext>
            </a:extLst>
          </p:cNvPr>
          <p:cNvSpPr/>
          <p:nvPr/>
        </p:nvSpPr>
        <p:spPr>
          <a:xfrm>
            <a:off x="2633472" y="1225296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8B3CAB5-FA43-FA3F-6803-3CBF8FE485BC}"/>
              </a:ext>
            </a:extLst>
          </p:cNvPr>
          <p:cNvSpPr/>
          <p:nvPr/>
        </p:nvSpPr>
        <p:spPr>
          <a:xfrm>
            <a:off x="2743200" y="128016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Memorable, meaningful, feels like you. Search real orgs for inspiration.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A085F50-9D10-3597-B6AD-FF8043297E32}"/>
              </a:ext>
            </a:extLst>
          </p:cNvPr>
          <p:cNvSpPr/>
          <p:nvPr/>
        </p:nvSpPr>
        <p:spPr>
          <a:xfrm>
            <a:off x="274320" y="1883664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ACE9533-70BF-29EB-7B5D-6176F7EC3A8F}"/>
              </a:ext>
            </a:extLst>
          </p:cNvPr>
          <p:cNvSpPr/>
          <p:nvPr/>
        </p:nvSpPr>
        <p:spPr>
          <a:xfrm>
            <a:off x="320040" y="193852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121A192-7B8D-2331-609D-844B8C2019E6}"/>
              </a:ext>
            </a:extLst>
          </p:cNvPr>
          <p:cNvSpPr/>
          <p:nvPr/>
        </p:nvSpPr>
        <p:spPr>
          <a:xfrm>
            <a:off x="2633472" y="1883664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E27599B-E153-E6C5-8532-7C4D0EA11C6A}"/>
              </a:ext>
            </a:extLst>
          </p:cNvPr>
          <p:cNvSpPr/>
          <p:nvPr/>
        </p:nvSpPr>
        <p:spPr>
          <a:xfrm>
            <a:off x="2743200" y="193852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One line. What does your team stand for? Max 8 words.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856520D-38E6-6095-E91E-57F32EAFC711}"/>
              </a:ext>
            </a:extLst>
          </p:cNvPr>
          <p:cNvSpPr/>
          <p:nvPr/>
        </p:nvSpPr>
        <p:spPr>
          <a:xfrm>
            <a:off x="274320" y="2542032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53A1DFA-94AD-FB45-B266-C39F3989DD96}"/>
              </a:ext>
            </a:extLst>
          </p:cNvPr>
          <p:cNvSpPr/>
          <p:nvPr/>
        </p:nvSpPr>
        <p:spPr>
          <a:xfrm>
            <a:off x="320040" y="259689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Values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F1518C8-3D74-187A-6A96-2FBEB721351D}"/>
              </a:ext>
            </a:extLst>
          </p:cNvPr>
          <p:cNvSpPr/>
          <p:nvPr/>
        </p:nvSpPr>
        <p:spPr>
          <a:xfrm>
            <a:off x="2633472" y="2542032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A397402-9945-792B-E204-2BB0EA2F9937}"/>
              </a:ext>
            </a:extLst>
          </p:cNvPr>
          <p:cNvSpPr/>
          <p:nvPr/>
        </p:nvSpPr>
        <p:spPr>
          <a:xfrm>
            <a:off x="2743200" y="259689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Not skills — values. How do you treat each other and the people you help?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3F83FDCA-4C7B-FA6E-8CBD-5EDE5D6852CB}"/>
              </a:ext>
            </a:extLst>
          </p:cNvPr>
          <p:cNvSpPr/>
          <p:nvPr/>
        </p:nvSpPr>
        <p:spPr>
          <a:xfrm>
            <a:off x="274320" y="3200400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4FA6048-ADE1-213C-2758-AA0544924DE8}"/>
              </a:ext>
            </a:extLst>
          </p:cNvPr>
          <p:cNvSpPr/>
          <p:nvPr/>
        </p:nvSpPr>
        <p:spPr>
          <a:xfrm>
            <a:off x="320040" y="325526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748BF81-E1E5-701C-A89C-5FD099A06388}"/>
              </a:ext>
            </a:extLst>
          </p:cNvPr>
          <p:cNvSpPr/>
          <p:nvPr/>
        </p:nvSpPr>
        <p:spPr>
          <a:xfrm>
            <a:off x="2633472" y="3200400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8CB47D0B-016A-AB66-1808-C1234953543B}"/>
              </a:ext>
            </a:extLst>
          </p:cNvPr>
          <p:cNvSpPr/>
          <p:nvPr/>
        </p:nvSpPr>
        <p:spPr>
          <a:xfrm>
            <a:off x="2743200" y="325526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Rough logo sketch. Use phones for inspiration. Colours, shapes, what it represents.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43844E01-9CD1-5C50-6D16-1E95C2BCECE5}"/>
              </a:ext>
            </a:extLst>
          </p:cNvPr>
          <p:cNvSpPr/>
          <p:nvPr/>
        </p:nvSpPr>
        <p:spPr>
          <a:xfrm>
            <a:off x="274320" y="3858768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CDF1AD9-2ABC-9C6A-74AA-E30149618C67}"/>
              </a:ext>
            </a:extLst>
          </p:cNvPr>
          <p:cNvSpPr/>
          <p:nvPr/>
        </p:nvSpPr>
        <p:spPr>
          <a:xfrm>
            <a:off x="320040" y="39136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30-sec Pitch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4B39B0F8-4CBF-8830-FA12-079EE7E24159}"/>
              </a:ext>
            </a:extLst>
          </p:cNvPr>
          <p:cNvSpPr/>
          <p:nvPr/>
        </p:nvSpPr>
        <p:spPr>
          <a:xfrm>
            <a:off x="2633472" y="3858768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AF02F32-300E-627B-FE2F-E264C0C840A3}"/>
              </a:ext>
            </a:extLst>
          </p:cNvPr>
          <p:cNvSpPr/>
          <p:nvPr/>
        </p:nvSpPr>
        <p:spPr>
          <a:xfrm>
            <a:off x="2743200" y="3913632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Who are you? What do you stand for? Why should anyone trust you?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EB51850B-014F-5C5B-4C98-CCDB056BEE1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47C795D8-C0B9-D52A-B5DB-C8D30D9F056C}"/>
              </a:ext>
            </a:extLst>
          </p:cNvPr>
          <p:cNvSpPr/>
          <p:nvPr/>
        </p:nvSpPr>
        <p:spPr>
          <a:xfrm>
            <a:off x="297180" y="4626864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Now ask the other team questions to learn more about their pitch and why they came up with this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309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>
            <a:extLst>
              <a:ext uri="{FF2B5EF4-FFF2-40B4-BE49-F238E27FC236}">
                <a16:creationId xmlns:a16="http://schemas.microsoft.com/office/drawing/2014/main" id="{0C1F62F2-5C8B-C66B-EAA0-B52DBDCB1F56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MARKET RESEARCH — WHAT TO LOOK FOR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Use your phones. Find evidence — not opinions.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234440"/>
            <a:ext cx="2194560" cy="694944"/>
          </a:xfrm>
          <a:prstGeom prst="rect">
            <a:avLst/>
          </a:prstGeom>
          <a:solidFill>
            <a:srgbClr val="4FC8E8"/>
          </a:solidFill>
          <a:ln w="635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0040" y="1307592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Local problems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542032" y="1234440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651760" y="1289304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are the biggest challenges facing people in your area? Poverty, transport, housing, health, isolation, employment?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74320" y="2039112"/>
            <a:ext cx="2194560" cy="694944"/>
          </a:xfrm>
          <a:prstGeom prst="rect">
            <a:avLst/>
          </a:prstGeom>
          <a:solidFill>
            <a:srgbClr val="5B4B8A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0040" y="2112264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Who is doing something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542032" y="2039112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651760" y="2093976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 2 local charities or social enterprises. What problem did they start with? How do they describe their work?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74320" y="2843784"/>
            <a:ext cx="2194560" cy="694944"/>
          </a:xfrm>
          <a:prstGeom prst="rect">
            <a:avLst/>
          </a:prstGeom>
          <a:solidFill>
            <a:srgbClr val="4FC8E8"/>
          </a:solidFill>
          <a:ln w="635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20040" y="2916936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Gaps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542032" y="2843784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651760" y="2898648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problems exist that nobody seems to be tackling? What do people need that they're not getting?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3648456"/>
            <a:ext cx="2194560" cy="694944"/>
          </a:xfrm>
          <a:prstGeom prst="rect">
            <a:avLst/>
          </a:prstGeom>
          <a:solidFill>
            <a:srgbClr val="5B4B8A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20040" y="3721608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⚡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Trade angle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542032" y="3648456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651760" y="3703320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Connect your trade to the research. Think about: fuel poverty, electrical safety, smart homes, EV charging access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42">
            <a:extLst>
              <a:ext uri="{FF2B5EF4-FFF2-40B4-BE49-F238E27FC236}">
                <a16:creationId xmlns:a16="http://schemas.microsoft.com/office/drawing/2014/main" id="{7270A652-2773-6067-BA22-DE4BC96496E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03055CB4-EE65-1AD0-7808-8C664FA93FA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anose="020B0604020202020204" pitchFamily="34" charset="0"/>
              </a:rPr>
              <a:t>USEFUL SEARCH QUERIES — MARKET RESEARCH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'[your area] community problems 2025/26'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'social enterprise [West Lothian / Edinburgh / Forth Valley]'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'[your area] food bank / poverty / housing charity'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'fuel poverty social enterprise [your area]' / 'community energy Forth Valley'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'community interest company [your area]'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'SCVO [your area]' — Scottish Council for Voluntary Organisations local directory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4041648"/>
            <a:ext cx="8595360" cy="658368"/>
          </a:xfrm>
          <a:prstGeom prst="rect">
            <a:avLst/>
          </a:prstGeom>
          <a:solidFill>
            <a:srgbClr val="EEEDF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Don't just Google problems. Look for people already trying to fix them. Their language tells you a lot about how they see the problem.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C605CC30-7BDB-A33A-74E6-BFEE0837D9F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D516F-DE0D-1594-11D4-ECA6C6D57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BF46310C-9FB6-A1A0-B4A8-7D6937314BE4}"/>
              </a:ext>
            </a:extLst>
          </p:cNvPr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6A18204-14CC-DA1F-B6F1-DA48C72F0C8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463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</a:t>
            </a:r>
            <a:r>
              <a:rPr lang="en-US" sz="12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GUEST SPEAKERS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192024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 spotted a problem and did something about it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1370083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88351E5B-72B4-3FEE-2278-B8A76201FD0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WHO YOU WILL MEET IN SESSION 4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2011680"/>
          </a:xfrm>
          <a:prstGeom prst="rect">
            <a:avLst/>
          </a:prstGeom>
          <a:solidFill>
            <a:srgbClr val="EEEDFE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89611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Guest speakers from charity and social enterprise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1298448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These are people who spotted a real problem in their community — something being ignored, underfunded or not taken seriously — and decided to do something about it. They will share the good, the hard, and the full journey.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4320" y="297180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job today: prepare questions that will get the most out of that conversation.</a:t>
            </a:r>
            <a:endParaRPr lang="en-US" sz="15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055805"/>
              </p:ext>
            </p:extLst>
          </p:nvPr>
        </p:nvGraphicFramePr>
        <p:xfrm>
          <a:off x="274320" y="3474720"/>
          <a:ext cx="8595360" cy="137160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QUESTION TYPE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UNLOCKS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origin story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moment made them realise this needed a solution?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hard part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nearly stopped them?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learning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do they know now they wish they'd known at the start?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trade connection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Anything missed about transport/mobility?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42">
            <a:extLst>
              <a:ext uri="{FF2B5EF4-FFF2-40B4-BE49-F238E27FC236}">
                <a16:creationId xmlns:a16="http://schemas.microsoft.com/office/drawing/2014/main" id="{FA9BC989-169B-094C-1FE5-1E591C8333E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122F26FA-BA6F-91BA-D040-2CF2EE2F9CD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WRITING YOUR QUESTIONS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97155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person writes TWO questions individually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should be specific — not 'what inspired you?' but 'what was the moment you realised someone else wasn't going to fix this?'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your team discusses and selects THREE questions to bring to Session 4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Think: what do you genuinely want to know? If you're curious, it will show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questions open stories — not just answers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274320" y="4041648"/>
            <a:ext cx="8595360" cy="65836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questions start from genuine curiosity, not politeness. If you really want the answer, the speaker will feel it.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A1A043E6-2B30-2B52-020B-39FD73B2E37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620F59BA-7634-10EF-9486-C027395A16F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THE META SKILLS — WHAT DID YOU JUST USE?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821698"/>
              </p:ext>
            </p:extLst>
          </p:nvPr>
        </p:nvGraphicFramePr>
        <p:xfrm>
          <a:off x="274320" y="804672"/>
          <a:ext cx="8595360" cy="3456432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 SKILL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YOU USED IT TODAY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Self-awareness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Named your own skills — many for the first time in an educational context.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Collaboration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Mapped collective strengths and made team decisions together.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Creativity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Generated names, taglines, values and visual identity from scratch.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Curiosity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Researched local issues, found real organisations, asked what's missing.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Critical thinking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Evaluated what makes a strong brand, a good question, a real gap.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Initiative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Built something — a team identity — before being told exactly how.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2">
            <a:extLst>
              <a:ext uri="{FF2B5EF4-FFF2-40B4-BE49-F238E27FC236}">
                <a16:creationId xmlns:a16="http://schemas.microsoft.com/office/drawing/2014/main" id="{AF4F6FA9-21BF-F2C4-9E45-E0A38AC0C912}"/>
              </a:ext>
            </a:extLst>
          </p:cNvPr>
          <p:cNvSpPr/>
          <p:nvPr/>
        </p:nvSpPr>
        <p:spPr>
          <a:xfrm>
            <a:off x="5976257" y="4896612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9D0B415-5412-0731-D88C-87CA0FC3ACB6}"/>
              </a:ext>
            </a:extLst>
          </p:cNvPr>
          <p:cNvSpPr/>
          <p:nvPr/>
        </p:nvSpPr>
        <p:spPr>
          <a:xfrm>
            <a:off x="274320" y="4453128"/>
            <a:ext cx="859536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your next interview: "Give me an example of teamwork / problem solving / communication" — THIS SESSION is your answer.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51560" y="82296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What did you discover about your team today that you didn't know at the start?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the market research show you about your local area that surprised you?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question are you most looking forward to asking the guest speaker?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2A1F4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eyes open between now and Session 4. If you spot something connected to what you found today — a news story, something in your community, something someone says — write it down.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3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INTERFACE-1932352164-32309</_dlc_DocId>
    <_dlc_DocIdUrl xmlns="b194999f-e37b-4dd4-a752-8778cd7b9ef2">
      <Url>https://uoe.sharepoint.com/sites/interface/Partners/_layouts/15/DocIdRedir.aspx?ID=INTERFACE-1932352164-32309</Url>
      <Description>INTERFACE-1932352164-32309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FB63B83F-098D-40E7-B0DE-DF6A560BE19D}"/>
</file>

<file path=customXml/itemProps2.xml><?xml version="1.0" encoding="utf-8"?>
<ds:datastoreItem xmlns:ds="http://schemas.openxmlformats.org/officeDocument/2006/customXml" ds:itemID="{027FBD2A-D123-4ECD-93B3-303A6821E69B}"/>
</file>

<file path=customXml/itemProps3.xml><?xml version="1.0" encoding="utf-8"?>
<ds:datastoreItem xmlns:ds="http://schemas.openxmlformats.org/officeDocument/2006/customXml" ds:itemID="{68EBB87E-A64A-453E-AC7A-8B6990ADA714}"/>
</file>

<file path=customXml/itemProps4.xml><?xml version="1.0" encoding="utf-8"?>
<ds:datastoreItem xmlns:ds="http://schemas.openxmlformats.org/officeDocument/2006/customXml" ds:itemID="{6B335DB6-C725-4251-A938-E1D042FEA779}"/>
</file>

<file path=docProps/app.xml><?xml version="1.0" encoding="utf-8"?>
<Properties xmlns="http://schemas.openxmlformats.org/officeDocument/2006/extended-properties" xmlns:vt="http://schemas.openxmlformats.org/officeDocument/2006/docPropsVTypes">
  <TotalTime>4999</TotalTime>
  <Words>1476</Words>
  <Application>Microsoft Office PowerPoint</Application>
  <PresentationFormat>On-screen Show (16:9)</PresentationFormat>
  <Paragraphs>223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Arial Black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| Session 3: Who Are We? — Building Your Team Identity</dc:title>
  <dc:subject>PptxGenJS Presentation</dc:subject>
  <dc:creator>PptxGenJS</dc:creator>
  <cp:lastModifiedBy>Adele Henderson</cp:lastModifiedBy>
  <cp:revision>5</cp:revision>
  <dcterms:created xsi:type="dcterms:W3CDTF">2026-04-16T16:42:18Z</dcterms:created>
  <dcterms:modified xsi:type="dcterms:W3CDTF">2026-05-27T12:36:45Z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1283000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e0c73890-f8f2-4ed5-a68a-19c75e55b519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