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21"/>
  </p:notesMasterIdLst>
  <p:sldIdLst>
    <p:sldId id="777" r:id="rId4"/>
    <p:sldId id="780" r:id="rId5"/>
    <p:sldId id="256" r:id="rId6"/>
    <p:sldId id="778" r:id="rId7"/>
    <p:sldId id="796" r:id="rId8"/>
    <p:sldId id="781" r:id="rId9"/>
    <p:sldId id="795" r:id="rId10"/>
    <p:sldId id="260" r:id="rId11"/>
    <p:sldId id="797" r:id="rId12"/>
    <p:sldId id="793" r:id="rId13"/>
    <p:sldId id="261" r:id="rId14"/>
    <p:sldId id="779" r:id="rId15"/>
    <p:sldId id="788" r:id="rId16"/>
    <p:sldId id="272" r:id="rId17"/>
    <p:sldId id="783" r:id="rId18"/>
    <p:sldId id="791" r:id="rId19"/>
    <p:sldId id="276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5EA7"/>
    <a:srgbClr val="3B6B9E"/>
    <a:srgbClr val="5B4B8A"/>
    <a:srgbClr val="E9E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45EE86-3A49-490E-B43B-E0A2E8696211}" v="3" dt="2026-06-08T13:48:45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90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1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4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redo custSel addSld delSld modSld sldOrd">
      <pc:chgData name="AH" userId="db278859-e642-4dbd-a55b-76f2150d70a4" providerId="ADAL" clId="{5A18B9A8-BAD9-4709-854B-A727FAF5CE18}" dt="2026-06-08T13:48:45.589" v="2891"/>
      <pc:docMkLst>
        <pc:docMk/>
      </pc:docMkLst>
      <pc:sldChg chg="modSp mod">
        <pc:chgData name="AH" userId="db278859-e642-4dbd-a55b-76f2150d70a4" providerId="ADAL" clId="{5A18B9A8-BAD9-4709-854B-A727FAF5CE18}" dt="2026-05-25T12:55:16.770" v="1891" actId="20577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5-19T10:32:16.022" v="335"/>
          <ac:spMkLst>
            <pc:docMk/>
            <pc:sldMk cId="0" sldId="260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5:16.770" v="1891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4:12.027" v="1864" actId="20577"/>
          <ac:spMkLst>
            <pc:docMk/>
            <pc:sldMk cId="0" sldId="260"/>
            <ac:spMk id="16" creationId="{00000000-0000-0000-0000-000000000000}"/>
          </ac:spMkLst>
        </pc:spChg>
      </pc:sldChg>
      <pc:sldChg chg="addSp delSp modSp mod">
        <pc:chgData name="AH" userId="db278859-e642-4dbd-a55b-76f2150d70a4" providerId="ADAL" clId="{5A18B9A8-BAD9-4709-854B-A727FAF5CE18}" dt="2026-06-08T13:48:26.897" v="2889"/>
        <pc:sldMkLst>
          <pc:docMk/>
          <pc:sldMk cId="0" sldId="261"/>
        </pc:sldMkLst>
        <pc:spChg chg="add mod">
          <ac:chgData name="AH" userId="db278859-e642-4dbd-a55b-76f2150d70a4" providerId="ADAL" clId="{5A18B9A8-BAD9-4709-854B-A727FAF5CE18}" dt="2026-06-08T13:48:26.897" v="2889"/>
          <ac:spMkLst>
            <pc:docMk/>
            <pc:sldMk cId="0" sldId="261"/>
            <ac:spMk id="2" creationId="{C4D81062-F97C-2719-A7D5-E76A36C3A63A}"/>
          </ac:spMkLst>
        </pc:spChg>
        <pc:spChg chg="add 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3" creationId="{4A676833-2508-D262-825C-636B149F31AA}"/>
          </ac:spMkLst>
        </pc:spChg>
        <pc:spChg chg="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4" creationId="{59A7B41C-E928-BECB-59D1-47B8BB0DAE71}"/>
          </ac:spMkLst>
        </pc:spChg>
        <pc:spChg chg="add 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5" creationId="{BA4DEEFB-B1AE-076F-A81C-00DDD3688E02}"/>
          </ac:spMkLst>
        </pc:spChg>
        <pc:spChg chg="mod">
          <ac:chgData name="AH" userId="db278859-e642-4dbd-a55b-76f2150d70a4" providerId="ADAL" clId="{5A18B9A8-BAD9-4709-854B-A727FAF5CE18}" dt="2026-06-08T13:47:53.859" v="2886" actId="1076"/>
          <ac:spMkLst>
            <pc:docMk/>
            <pc:sldMk cId="0" sldId="261"/>
            <ac:spMk id="6" creationId="{196EE8C4-84F5-F458-2912-7F43CA380C97}"/>
          </ac:spMkLst>
        </pc:spChg>
        <pc:spChg chg="add 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7" creationId="{C05F3FEC-8891-266C-536B-4652EBA9B295}"/>
          </ac:spMkLst>
        </pc:spChg>
        <pc:spChg chg="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8" creationId="{26958A2A-7D48-76E8-27BF-4335D56BE24C}"/>
          </ac:spMkLst>
        </pc:spChg>
        <pc:spChg chg="add 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9" creationId="{AB7A6DED-4AFC-BB12-E007-02A34E52FEA1}"/>
          </ac:spMkLst>
        </pc:spChg>
        <pc:spChg chg="mod">
          <ac:chgData name="AH" userId="db278859-e642-4dbd-a55b-76f2150d70a4" providerId="ADAL" clId="{5A18B9A8-BAD9-4709-854B-A727FAF5CE18}" dt="2026-05-25T13:09:46.461" v="2212" actId="13926"/>
          <ac:spMkLst>
            <pc:docMk/>
            <pc:sldMk cId="0" sldId="261"/>
            <ac:spMk id="10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21" creationId="{6BC2EEAF-DA6A-6B1C-12A1-028E7863FC4D}"/>
          </ac:spMkLst>
        </pc:spChg>
        <pc:spChg chg="add 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22" creationId="{86282A26-408C-ADB9-7B4B-4956B4BE74EE}"/>
          </ac:spMkLst>
        </pc:spChg>
        <pc:spChg chg="add mod">
          <ac:chgData name="AH" userId="db278859-e642-4dbd-a55b-76f2150d70a4" providerId="ADAL" clId="{5A18B9A8-BAD9-4709-854B-A727FAF5CE18}" dt="2026-05-25T13:08:49.234" v="2204" actId="1076"/>
          <ac:spMkLst>
            <pc:docMk/>
            <pc:sldMk cId="0" sldId="261"/>
            <ac:spMk id="33" creationId="{C6ADB402-ABD8-4D5C-B91C-414F62FD77E5}"/>
          </ac:spMkLst>
        </pc:spChg>
        <pc:spChg chg="add del mod">
          <ac:chgData name="AH" userId="db278859-e642-4dbd-a55b-76f2150d70a4" providerId="ADAL" clId="{5A18B9A8-BAD9-4709-854B-A727FAF5CE18}" dt="2026-06-08T13:47:29.732" v="2882" actId="21"/>
          <ac:spMkLst>
            <pc:docMk/>
            <pc:sldMk cId="0" sldId="261"/>
            <ac:spMk id="34" creationId="{F4226FB3-46FD-3398-5A75-95FE9D0E28BA}"/>
          </ac:spMkLst>
        </pc:spChg>
        <pc:spChg chg="mod">
          <ac:chgData name="AH" userId="db278859-e642-4dbd-a55b-76f2150d70a4" providerId="ADAL" clId="{5A18B9A8-BAD9-4709-854B-A727FAF5CE18}" dt="2026-06-08T13:48:06.376" v="2887" actId="2711"/>
          <ac:spMkLst>
            <pc:docMk/>
            <pc:sldMk cId="0" sldId="261"/>
            <ac:spMk id="35" creationId="{00000000-0000-0000-0000-000000000000}"/>
          </ac:spMkLst>
        </pc:spChg>
        <pc:spChg chg="del mod">
          <ac:chgData name="AH" userId="db278859-e642-4dbd-a55b-76f2150d70a4" providerId="ADAL" clId="{5A18B9A8-BAD9-4709-854B-A727FAF5CE18}" dt="2026-06-08T13:48:11.200" v="2888" actId="478"/>
          <ac:spMkLst>
            <pc:docMk/>
            <pc:sldMk cId="0" sldId="261"/>
            <ac:spMk id="37" creationId="{B88AEED6-4E65-C1D2-8E1A-8605C7722D2F}"/>
          </ac:spMkLst>
        </pc:spChg>
        <pc:spChg chg="add mod">
          <ac:chgData name="AH" userId="db278859-e642-4dbd-a55b-76f2150d70a4" providerId="ADAL" clId="{5A18B9A8-BAD9-4709-854B-A727FAF5CE18}" dt="2026-05-25T13:08:49.234" v="2204" actId="1076"/>
          <ac:spMkLst>
            <pc:docMk/>
            <pc:sldMk cId="0" sldId="261"/>
            <ac:spMk id="38" creationId="{D15CC86C-013C-680E-7D2D-18862913A38F}"/>
          </ac:spMkLst>
        </pc:spChg>
        <pc:spChg chg="add del mod">
          <ac:chgData name="AH" userId="db278859-e642-4dbd-a55b-76f2150d70a4" providerId="ADAL" clId="{5A18B9A8-BAD9-4709-854B-A727FAF5CE18}" dt="2026-06-08T13:47:33.515" v="2883" actId="21"/>
          <ac:spMkLst>
            <pc:docMk/>
            <pc:sldMk cId="0" sldId="261"/>
            <ac:spMk id="39" creationId="{429AE0BE-E0BC-68C5-22C5-D9B827223BBD}"/>
          </ac:spMkLst>
        </pc:spChg>
      </pc:sldChg>
      <pc:sldChg chg="delSp modSp mod ord setBg">
        <pc:chgData name="AH" userId="db278859-e642-4dbd-a55b-76f2150d70a4" providerId="ADAL" clId="{5A18B9A8-BAD9-4709-854B-A727FAF5CE18}" dt="2026-06-08T13:48:45.589" v="2891"/>
        <pc:sldMkLst>
          <pc:docMk/>
          <pc:sldMk cId="0" sldId="272"/>
        </pc:sldMkLst>
        <pc:spChg chg="mod">
          <ac:chgData name="AH" userId="db278859-e642-4dbd-a55b-76f2150d70a4" providerId="ADAL" clId="{5A18B9A8-BAD9-4709-854B-A727FAF5CE18}" dt="2026-05-25T13:24:59.824" v="2290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5:18.953" v="2375" actId="6549"/>
          <ac:spMkLst>
            <pc:docMk/>
            <pc:sldMk cId="0" sldId="272"/>
            <ac:spMk id="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5:42.801" v="2432" actId="6549"/>
          <ac:spMkLst>
            <pc:docMk/>
            <pc:sldMk cId="0" sldId="272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5:58.191" v="2466" actId="20577"/>
          <ac:spMkLst>
            <pc:docMk/>
            <pc:sldMk cId="0" sldId="272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6:15.092" v="2502" actId="20577"/>
          <ac:spMkLst>
            <pc:docMk/>
            <pc:sldMk cId="0" sldId="272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6:30.289" v="2561" actId="20577"/>
          <ac:spMkLst>
            <pc:docMk/>
            <pc:sldMk cId="0" sldId="272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6:41.234" v="2619" actId="20577"/>
          <ac:spMkLst>
            <pc:docMk/>
            <pc:sldMk cId="0" sldId="272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7:33.754" v="2748" actId="20577"/>
          <ac:spMkLst>
            <pc:docMk/>
            <pc:sldMk cId="0" sldId="272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0:25:06.925" v="25" actId="6549"/>
          <ac:spMkLst>
            <pc:docMk/>
            <pc:sldMk cId="0" sldId="272"/>
            <ac:spMk id="35" creationId="{C59B09EE-8F78-6B3B-2BF4-5DE32BCEF29C}"/>
          </ac:spMkLst>
        </pc:spChg>
      </pc:sldChg>
      <pc:sldChg chg="modSp mod">
        <pc:chgData name="AH" userId="db278859-e642-4dbd-a55b-76f2150d70a4" providerId="ADAL" clId="{5A18B9A8-BAD9-4709-854B-A727FAF5CE18}" dt="2026-05-19T10:27:42.299" v="246" actId="6549"/>
        <pc:sldMkLst>
          <pc:docMk/>
          <pc:sldMk cId="1809532554" sldId="276"/>
        </pc:sldMkLst>
        <pc:spChg chg="mod">
          <ac:chgData name="AH" userId="db278859-e642-4dbd-a55b-76f2150d70a4" providerId="ADAL" clId="{5A18B9A8-BAD9-4709-854B-A727FAF5CE18}" dt="2026-05-19T10:27:42.299" v="246" actId="6549"/>
          <ac:spMkLst>
            <pc:docMk/>
            <pc:sldMk cId="1809532554" sldId="276"/>
            <ac:spMk id="3" creationId="{5EAABC07-A6E6-E052-5268-57A029473B01}"/>
          </ac:spMkLst>
        </pc:spChg>
        <pc:spChg chg="mod">
          <ac:chgData name="AH" userId="db278859-e642-4dbd-a55b-76f2150d70a4" providerId="ADAL" clId="{5A18B9A8-BAD9-4709-854B-A727FAF5CE18}" dt="2026-05-19T10:27:38.877" v="243" actId="6549"/>
          <ac:spMkLst>
            <pc:docMk/>
            <pc:sldMk cId="1809532554" sldId="276"/>
            <ac:spMk id="4" creationId="{1DBB6E40-1338-1FEC-7D8F-0CF0E61E5D47}"/>
          </ac:spMkLst>
        </pc:spChg>
      </pc:sldChg>
      <pc:sldChg chg="modSp mod">
        <pc:chgData name="AH" userId="db278859-e642-4dbd-a55b-76f2150d70a4" providerId="ADAL" clId="{5A18B9A8-BAD9-4709-854B-A727FAF5CE18}" dt="2026-05-25T12:22:52.307" v="552" actId="20577"/>
        <pc:sldMkLst>
          <pc:docMk/>
          <pc:sldMk cId="2737732890" sldId="777"/>
        </pc:sldMkLst>
        <pc:spChg chg="mod">
          <ac:chgData name="AH" userId="db278859-e642-4dbd-a55b-76f2150d70a4" providerId="ADAL" clId="{5A18B9A8-BAD9-4709-854B-A727FAF5CE18}" dt="2026-05-25T12:22:52.307" v="552" actId="20577"/>
          <ac:spMkLst>
            <pc:docMk/>
            <pc:sldMk cId="2737732890" sldId="777"/>
            <ac:spMk id="2" creationId="{4912416D-5FFC-B224-A271-8078853CBE94}"/>
          </ac:spMkLst>
        </pc:spChg>
        <pc:spChg chg="mod">
          <ac:chgData name="AH" userId="db278859-e642-4dbd-a55b-76f2150d70a4" providerId="ADAL" clId="{5A18B9A8-BAD9-4709-854B-A727FAF5CE18}" dt="2026-05-19T13:50:48.821" v="442" actId="20577"/>
          <ac:spMkLst>
            <pc:docMk/>
            <pc:sldMk cId="2737732890" sldId="777"/>
            <ac:spMk id="5" creationId="{00000000-0000-0000-0000-000000000000}"/>
          </ac:spMkLst>
        </pc:spChg>
      </pc:sldChg>
      <pc:sldChg chg="addSp delSp modSp mod">
        <pc:chgData name="AH" userId="db278859-e642-4dbd-a55b-76f2150d70a4" providerId="ADAL" clId="{5A18B9A8-BAD9-4709-854B-A727FAF5CE18}" dt="2026-05-25T12:33:21.499" v="1387" actId="20577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25T12:24:15.953" v="600" actId="13926"/>
          <ac:spMkLst>
            <pc:docMk/>
            <pc:sldMk cId="0" sldId="778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33:21.499" v="1387" actId="20577"/>
          <ac:spMkLst>
            <pc:docMk/>
            <pc:sldMk cId="0" sldId="778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25:08.742" v="775" actId="20577"/>
          <ac:spMkLst>
            <pc:docMk/>
            <pc:sldMk cId="0" sldId="778"/>
            <ac:spMk id="13" creationId="{9640D81B-7ACD-DEAC-17D8-1ECE7A5E227D}"/>
          </ac:spMkLst>
        </pc:spChg>
        <pc:spChg chg="mod">
          <ac:chgData name="AH" userId="db278859-e642-4dbd-a55b-76f2150d70a4" providerId="ADAL" clId="{5A18B9A8-BAD9-4709-854B-A727FAF5CE18}" dt="2026-05-25T12:25:02.576" v="758" actId="6549"/>
          <ac:spMkLst>
            <pc:docMk/>
            <pc:sldMk cId="0" sldId="778"/>
            <ac:spMk id="14" creationId="{88FA3399-C389-0E30-EFC6-4F91DD7721DD}"/>
          </ac:spMkLst>
        </pc:spChg>
        <pc:spChg chg="mod">
          <ac:chgData name="AH" userId="db278859-e642-4dbd-a55b-76f2150d70a4" providerId="ADAL" clId="{5A18B9A8-BAD9-4709-854B-A727FAF5CE18}" dt="2026-05-25T12:31:14.012" v="1326" actId="1076"/>
          <ac:spMkLst>
            <pc:docMk/>
            <pc:sldMk cId="0" sldId="778"/>
            <ac:spMk id="34" creationId="{269B2966-9830-0AC5-A1AB-B9D31E769D3E}"/>
          </ac:spMkLst>
        </pc:spChg>
        <pc:spChg chg="mod">
          <ac:chgData name="AH" userId="db278859-e642-4dbd-a55b-76f2150d70a4" providerId="ADAL" clId="{5A18B9A8-BAD9-4709-854B-A727FAF5CE18}" dt="2026-05-25T12:31:23.980" v="1328" actId="1076"/>
          <ac:spMkLst>
            <pc:docMk/>
            <pc:sldMk cId="0" sldId="778"/>
            <ac:spMk id="36" creationId="{D50C07C1-706A-A5E4-8634-76B053A1F3D7}"/>
          </ac:spMkLst>
        </pc:spChg>
        <pc:spChg chg="mod">
          <ac:chgData name="AH" userId="db278859-e642-4dbd-a55b-76f2150d70a4" providerId="ADAL" clId="{5A18B9A8-BAD9-4709-854B-A727FAF5CE18}" dt="2026-05-25T12:31:19.380" v="1327" actId="1076"/>
          <ac:spMkLst>
            <pc:docMk/>
            <pc:sldMk cId="0" sldId="778"/>
            <ac:spMk id="37" creationId="{A0478F5E-BA67-07EB-B5C6-CF280397109D}"/>
          </ac:spMkLst>
        </pc:spChg>
        <pc:spChg chg="mod">
          <ac:chgData name="AH" userId="db278859-e642-4dbd-a55b-76f2150d70a4" providerId="ADAL" clId="{5A18B9A8-BAD9-4709-854B-A727FAF5CE18}" dt="2026-05-25T12:25:57.670" v="958" actId="20577"/>
          <ac:spMkLst>
            <pc:docMk/>
            <pc:sldMk cId="0" sldId="778"/>
            <ac:spMk id="40" creationId="{DCE3DF5D-4983-A5EC-12AF-22BD73D5A4CF}"/>
          </ac:spMkLst>
        </pc:spChg>
        <pc:spChg chg="mod">
          <ac:chgData name="AH" userId="db278859-e642-4dbd-a55b-76f2150d70a4" providerId="ADAL" clId="{5A18B9A8-BAD9-4709-854B-A727FAF5CE18}" dt="2026-05-25T12:26:11.394" v="1080" actId="20577"/>
          <ac:spMkLst>
            <pc:docMk/>
            <pc:sldMk cId="0" sldId="778"/>
            <ac:spMk id="41" creationId="{E8F29D13-14B5-DEB8-E3BF-D52F1F6718E7}"/>
          </ac:spMkLst>
        </pc:spChg>
        <pc:spChg chg="mod">
          <ac:chgData name="AH" userId="db278859-e642-4dbd-a55b-76f2150d70a4" providerId="ADAL" clId="{5A18B9A8-BAD9-4709-854B-A727FAF5CE18}" dt="2026-05-19T10:25:58.705" v="27" actId="14100"/>
          <ac:spMkLst>
            <pc:docMk/>
            <pc:sldMk cId="0" sldId="778"/>
            <ac:spMk id="42" creationId="{F2582C4D-3A02-73DE-4A49-664B2477CEFD}"/>
          </ac:spMkLst>
        </pc:spChg>
        <pc:spChg chg="mod">
          <ac:chgData name="AH" userId="db278859-e642-4dbd-a55b-76f2150d70a4" providerId="ADAL" clId="{5A18B9A8-BAD9-4709-854B-A727FAF5CE18}" dt="2026-05-25T12:26:39.006" v="1115" actId="20577"/>
          <ac:spMkLst>
            <pc:docMk/>
            <pc:sldMk cId="0" sldId="778"/>
            <ac:spMk id="44" creationId="{3CE2F35C-6316-3842-95C5-36D2ADFAF0AE}"/>
          </ac:spMkLst>
        </pc:spChg>
        <pc:spChg chg="mod">
          <ac:chgData name="AH" userId="db278859-e642-4dbd-a55b-76f2150d70a4" providerId="ADAL" clId="{5A18B9A8-BAD9-4709-854B-A727FAF5CE18}" dt="2026-05-25T12:30:45.019" v="1251" actId="6549"/>
          <ac:spMkLst>
            <pc:docMk/>
            <pc:sldMk cId="0" sldId="778"/>
            <ac:spMk id="45" creationId="{33706FD5-1253-9E8F-A45C-E122CF2493B2}"/>
          </ac:spMkLst>
        </pc:spChg>
      </pc:sldChg>
      <pc:sldChg chg="setBg">
        <pc:chgData name="AH" userId="db278859-e642-4dbd-a55b-76f2150d70a4" providerId="ADAL" clId="{5A18B9A8-BAD9-4709-854B-A727FAF5CE18}" dt="2026-06-08T13:48:39.247" v="2890"/>
        <pc:sldMkLst>
          <pc:docMk/>
          <pc:sldMk cId="0" sldId="779"/>
        </pc:sldMkLst>
      </pc:sldChg>
      <pc:sldChg chg="modSp mod">
        <pc:chgData name="AH" userId="db278859-e642-4dbd-a55b-76f2150d70a4" providerId="ADAL" clId="{5A18B9A8-BAD9-4709-854B-A727FAF5CE18}" dt="2026-05-25T12:21:21.921" v="489" actId="20577"/>
        <pc:sldMkLst>
          <pc:docMk/>
          <pc:sldMk cId="3025787196" sldId="780"/>
        </pc:sldMkLst>
        <pc:spChg chg="mod">
          <ac:chgData name="AH" userId="db278859-e642-4dbd-a55b-76f2150d70a4" providerId="ADAL" clId="{5A18B9A8-BAD9-4709-854B-A727FAF5CE18}" dt="2026-05-19T10:34:42.767" v="388" actId="13926"/>
          <ac:spMkLst>
            <pc:docMk/>
            <pc:sldMk cId="3025787196" sldId="780"/>
            <ac:spMk id="3" creationId="{D21E330A-2777-438B-19EB-B908886264E6}"/>
          </ac:spMkLst>
        </pc:spChg>
        <pc:spChg chg="mod">
          <ac:chgData name="AH" userId="db278859-e642-4dbd-a55b-76f2150d70a4" providerId="ADAL" clId="{5A18B9A8-BAD9-4709-854B-A727FAF5CE18}" dt="2026-05-25T12:21:21.921" v="489" actId="20577"/>
          <ac:spMkLst>
            <pc:docMk/>
            <pc:sldMk cId="3025787196" sldId="780"/>
            <ac:spMk id="14" creationId="{AC1791A5-5E9A-003C-FCDA-056A7E6702B7}"/>
          </ac:spMkLst>
        </pc:spChg>
        <pc:spChg chg="mod">
          <ac:chgData name="AH" userId="db278859-e642-4dbd-a55b-76f2150d70a4" providerId="ADAL" clId="{5A18B9A8-BAD9-4709-854B-A727FAF5CE18}" dt="2026-05-19T10:31:26.907" v="332" actId="20577"/>
          <ac:spMkLst>
            <pc:docMk/>
            <pc:sldMk cId="3025787196" sldId="780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5-19T10:31:01.325" v="302" actId="20577"/>
          <ac:spMkLst>
            <pc:docMk/>
            <pc:sldMk cId="3025787196" sldId="780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19T10:31:07.099" v="305" actId="1076"/>
          <ac:spMkLst>
            <pc:docMk/>
            <pc:sldMk cId="3025787196" sldId="780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19T10:31:39.519" v="334" actId="20577"/>
          <ac:spMkLst>
            <pc:docMk/>
            <pc:sldMk cId="3025787196" sldId="780"/>
            <ac:spMk id="22" creationId="{99C4CA5B-D4E3-F500-768F-4277B96A0442}"/>
          </ac:spMkLst>
        </pc:spChg>
        <pc:spChg chg="mod">
          <ac:chgData name="AH" userId="db278859-e642-4dbd-a55b-76f2150d70a4" providerId="ADAL" clId="{5A18B9A8-BAD9-4709-854B-A727FAF5CE18}" dt="2026-05-19T10:31:12.702" v="328" actId="20577"/>
          <ac:spMkLst>
            <pc:docMk/>
            <pc:sldMk cId="3025787196" sldId="780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19T10:33:27.842" v="345" actId="20577"/>
          <ac:spMkLst>
            <pc:docMk/>
            <pc:sldMk cId="3025787196" sldId="780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5-19T10:33:36.406" v="347" actId="20577"/>
          <ac:spMkLst>
            <pc:docMk/>
            <pc:sldMk cId="3025787196" sldId="780"/>
            <ac:spMk id="32" creationId="{FF6BBCA6-F313-DDD8-5169-6DA102667442}"/>
          </ac:spMkLst>
        </pc:spChg>
        <pc:spChg chg="mod">
          <ac:chgData name="AH" userId="db278859-e642-4dbd-a55b-76f2150d70a4" providerId="ADAL" clId="{5A18B9A8-BAD9-4709-854B-A727FAF5CE18}" dt="2026-05-19T10:33:54.609" v="360" actId="20577"/>
          <ac:spMkLst>
            <pc:docMk/>
            <pc:sldMk cId="3025787196" sldId="780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19T10:34:16.714" v="387" actId="20577"/>
          <ac:spMkLst>
            <pc:docMk/>
            <pc:sldMk cId="3025787196" sldId="780"/>
            <ac:spMk id="40" creationId="{BD5C9E22-8B52-A359-CE0F-6BF5D5DD64D6}"/>
          </ac:spMkLst>
        </pc:spChg>
      </pc:sldChg>
      <pc:sldChg chg="addSp delSp modSp mod">
        <pc:chgData name="AH" userId="db278859-e642-4dbd-a55b-76f2150d70a4" providerId="ADAL" clId="{5A18B9A8-BAD9-4709-854B-A727FAF5CE18}" dt="2026-05-25T12:50:45.370" v="1682" actId="1076"/>
        <pc:sldMkLst>
          <pc:docMk/>
          <pc:sldMk cId="0" sldId="781"/>
        </pc:sldMkLst>
        <pc:spChg chg="mod">
          <ac:chgData name="AH" userId="db278859-e642-4dbd-a55b-76f2150d70a4" providerId="ADAL" clId="{5A18B9A8-BAD9-4709-854B-A727FAF5CE18}" dt="2026-05-25T12:46:35.802" v="1652" actId="13926"/>
          <ac:spMkLst>
            <pc:docMk/>
            <pc:sldMk cId="0" sldId="781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40:20.623" v="1563" actId="20577"/>
          <ac:spMkLst>
            <pc:docMk/>
            <pc:sldMk cId="0" sldId="781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41:06.059" v="1603" actId="20577"/>
          <ac:spMkLst>
            <pc:docMk/>
            <pc:sldMk cId="0" sldId="781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41:12.740" v="1621" actId="20577"/>
          <ac:spMkLst>
            <pc:docMk/>
            <pc:sldMk cId="0" sldId="781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41:59.728" v="1631" actId="207"/>
          <ac:spMkLst>
            <pc:docMk/>
            <pc:sldMk cId="0" sldId="781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41:38.014" v="1626" actId="6549"/>
          <ac:spMkLst>
            <pc:docMk/>
            <pc:sldMk cId="0" sldId="781"/>
            <ac:spMk id="2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28" creationId="{EFDFBC24-4092-1451-A30F-72CBAA31A5DB}"/>
          </ac:spMkLst>
        </pc:spChg>
        <pc:spChg chg="mod">
          <ac:chgData name="AH" userId="db278859-e642-4dbd-a55b-76f2150d70a4" providerId="ADAL" clId="{5A18B9A8-BAD9-4709-854B-A727FAF5CE18}" dt="2026-05-25T12:50:45.370" v="1682" actId="1076"/>
          <ac:spMkLst>
            <pc:docMk/>
            <pc:sldMk cId="0" sldId="781"/>
            <ac:spMk id="30" creationId="{DA9E48F7-135A-6527-4CE0-DD66507CA6BA}"/>
          </ac:spMkLst>
        </pc:spChg>
        <pc:picChg chg="add mod">
          <ac:chgData name="AH" userId="db278859-e642-4dbd-a55b-76f2150d70a4" providerId="ADAL" clId="{5A18B9A8-BAD9-4709-854B-A727FAF5CE18}" dt="2026-05-25T12:45:07.670" v="1644" actId="14100"/>
          <ac:picMkLst>
            <pc:docMk/>
            <pc:sldMk cId="0" sldId="781"/>
            <ac:picMk id="24" creationId="{0D93E7EA-9D2C-E9AF-6BA8-84040E7858BE}"/>
          </ac:picMkLst>
        </pc:picChg>
        <pc:picChg chg="add mod">
          <ac:chgData name="AH" userId="db278859-e642-4dbd-a55b-76f2150d70a4" providerId="ADAL" clId="{5A18B9A8-BAD9-4709-854B-A727FAF5CE18}" dt="2026-05-25T12:46:12.325" v="1650" actId="207"/>
          <ac:picMkLst>
            <pc:docMk/>
            <pc:sldMk cId="0" sldId="781"/>
            <ac:picMk id="31" creationId="{E7993087-10ED-3330-1698-80736AE37165}"/>
          </ac:picMkLst>
        </pc:picChg>
      </pc:sldChg>
      <pc:sldChg chg="modSp mod">
        <pc:chgData name="AH" userId="db278859-e642-4dbd-a55b-76f2150d70a4" providerId="ADAL" clId="{5A18B9A8-BAD9-4709-854B-A727FAF5CE18}" dt="2026-05-19T10:24:23.654" v="17" actId="6549"/>
        <pc:sldMkLst>
          <pc:docMk/>
          <pc:sldMk cId="462490526" sldId="783"/>
        </pc:sldMkLst>
        <pc:spChg chg="mod">
          <ac:chgData name="AH" userId="db278859-e642-4dbd-a55b-76f2150d70a4" providerId="ADAL" clId="{5A18B9A8-BAD9-4709-854B-A727FAF5CE18}" dt="2026-05-19T10:24:23.654" v="17" actId="6549"/>
          <ac:spMkLst>
            <pc:docMk/>
            <pc:sldMk cId="462490526" sldId="783"/>
            <ac:spMk id="84" creationId="{0C7D2B96-FE3F-1D0E-1895-8B43E252ABAE}"/>
          </ac:spMkLst>
        </pc:spChg>
      </pc:sldChg>
      <pc:sldChg chg="addSp delSp modSp mod">
        <pc:chgData name="AH" userId="db278859-e642-4dbd-a55b-76f2150d70a4" providerId="ADAL" clId="{5A18B9A8-BAD9-4709-854B-A727FAF5CE18}" dt="2026-05-25T13:24:23.648" v="2276" actId="1076"/>
        <pc:sldMkLst>
          <pc:docMk/>
          <pc:sldMk cId="4288952799" sldId="788"/>
        </pc:sldMkLst>
        <pc:spChg chg="mod">
          <ac:chgData name="AH" userId="db278859-e642-4dbd-a55b-76f2150d70a4" providerId="ADAL" clId="{5A18B9A8-BAD9-4709-854B-A727FAF5CE18}" dt="2026-05-19T10:24:16.458" v="8" actId="6549"/>
          <ac:spMkLst>
            <pc:docMk/>
            <pc:sldMk cId="4288952799" sldId="788"/>
            <ac:spMk id="3" creationId="{6C1672AB-8C5F-48CF-35EC-D70194BFA7B6}"/>
          </ac:spMkLst>
        </pc:spChg>
        <pc:spChg chg="add 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4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25T13:24:23.648" v="2276" actId="1076"/>
          <ac:spMkLst>
            <pc:docMk/>
            <pc:sldMk cId="4288952799" sldId="788"/>
            <ac:spMk id="6" creationId="{7E2A754F-AB54-E880-B423-B9E557D754B7}"/>
          </ac:spMkLst>
        </pc:spChg>
        <pc:spChg chg="mod">
          <ac:chgData name="AH" userId="db278859-e642-4dbd-a55b-76f2150d70a4" providerId="ADAL" clId="{5A18B9A8-BAD9-4709-854B-A727FAF5CE18}" dt="2026-05-25T12:22:11.523" v="518" actId="6549"/>
          <ac:spMkLst>
            <pc:docMk/>
            <pc:sldMk cId="4288952799" sldId="788"/>
            <ac:spMk id="12" creationId="{34235734-A066-043B-9C98-033A4C1196E0}"/>
          </ac:spMkLst>
        </pc:spChg>
        <pc:spChg chg="mod">
          <ac:chgData name="AH" userId="db278859-e642-4dbd-a55b-76f2150d70a4" providerId="ADAL" clId="{5A18B9A8-BAD9-4709-854B-A727FAF5CE18}" dt="2026-05-25T13:15:39.147" v="2231" actId="1076"/>
          <ac:spMkLst>
            <pc:docMk/>
            <pc:sldMk cId="4288952799" sldId="788"/>
            <ac:spMk id="13" creationId="{21B9ED85-68E3-6849-AE56-8D83C7C6EB45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16" creationId="{CB39CFBF-60D2-C25E-A152-479E5C9AF7FD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18" creationId="{004C1FEA-AC7D-FDEF-1D87-2ACBEAE4AA4F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22" creationId="{FF802454-2F3E-4E1B-A217-F1F7CF84BCB6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24" creationId="{1B47E06D-95E8-6C94-3A45-818D6DA82D33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27" creationId="{7D8B4922-0489-6E2B-1C72-A0B9AD80AB71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28" creationId="{511957B7-DCDA-5A3A-5A43-E8A059E20270}"/>
          </ac:spMkLst>
        </pc:spChg>
        <pc:spChg chg="mod">
          <ac:chgData name="AH" userId="db278859-e642-4dbd-a55b-76f2150d70a4" providerId="ADAL" clId="{5A18B9A8-BAD9-4709-854B-A727FAF5CE18}" dt="2026-05-25T13:19:38.801" v="2236"/>
          <ac:spMkLst>
            <pc:docMk/>
            <pc:sldMk cId="4288952799" sldId="788"/>
            <ac:spMk id="30" creationId="{F17A8C85-BBBB-15E8-D6AA-CD1051DA02D5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32" creationId="{D05FD29D-6CC1-D336-116D-C74032AD1B61}"/>
          </ac:spMkLst>
        </pc:spChg>
        <pc:spChg chg="mod">
          <ac:chgData name="AH" userId="db278859-e642-4dbd-a55b-76f2150d70a4" providerId="ADAL" clId="{5A18B9A8-BAD9-4709-854B-A727FAF5CE18}" dt="2026-05-25T13:20:00.030" v="2253" actId="20577"/>
          <ac:spMkLst>
            <pc:docMk/>
            <pc:sldMk cId="4288952799" sldId="788"/>
            <ac:spMk id="35" creationId="{D88AB60A-B207-1A50-2D93-02D94F79E52F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36" creationId="{B76832CE-9157-AB3C-34E3-23B0EE5485E7}"/>
          </ac:spMkLst>
        </pc:spChg>
        <pc:spChg chg="mod">
          <ac:chgData name="AH" userId="db278859-e642-4dbd-a55b-76f2150d70a4" providerId="ADAL" clId="{5A18B9A8-BAD9-4709-854B-A727FAF5CE18}" dt="2026-05-25T13:20:19.009" v="2261" actId="20577"/>
          <ac:spMkLst>
            <pc:docMk/>
            <pc:sldMk cId="4288952799" sldId="788"/>
            <ac:spMk id="41" creationId="{6126580E-8E6A-43C7-8B5E-20A051782416}"/>
          </ac:spMkLst>
        </pc:spChg>
        <pc:spChg chg="mod">
          <ac:chgData name="AH" userId="db278859-e642-4dbd-a55b-76f2150d70a4" providerId="ADAL" clId="{5A18B9A8-BAD9-4709-854B-A727FAF5CE18}" dt="2026-05-25T13:23:36.726" v="2270" actId="2711"/>
          <ac:spMkLst>
            <pc:docMk/>
            <pc:sldMk cId="4288952799" sldId="788"/>
            <ac:spMk id="42" creationId="{00EE7671-4A6E-F7A7-5BE8-AB74C85C39D0}"/>
          </ac:spMkLst>
        </pc:spChg>
      </pc:sldChg>
      <pc:sldChg chg="addSp delSp modSp mod">
        <pc:chgData name="AH" userId="db278859-e642-4dbd-a55b-76f2150d70a4" providerId="ADAL" clId="{5A18B9A8-BAD9-4709-854B-A727FAF5CE18}" dt="2026-05-25T13:29:55.970" v="2878" actId="21"/>
        <pc:sldMkLst>
          <pc:docMk/>
          <pc:sldMk cId="0" sldId="791"/>
        </pc:sldMkLst>
        <pc:spChg chg="mod">
          <ac:chgData name="AH" userId="db278859-e642-4dbd-a55b-76f2150d70a4" providerId="ADAL" clId="{5A18B9A8-BAD9-4709-854B-A727FAF5CE18}" dt="2026-05-19T10:26:24.514" v="62" actId="20577"/>
          <ac:spMkLst>
            <pc:docMk/>
            <pc:sldMk cId="0" sldId="791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3:29:27.768" v="2875" actId="20577"/>
          <ac:spMkLst>
            <pc:docMk/>
            <pc:sldMk cId="0" sldId="791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0:27:22.221" v="233" actId="20577"/>
          <ac:spMkLst>
            <pc:docMk/>
            <pc:sldMk cId="0" sldId="791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0:27:31.946" v="236" actId="6549"/>
          <ac:spMkLst>
            <pc:docMk/>
            <pc:sldMk cId="0" sldId="791"/>
            <ac:spMk id="20" creationId="{672ABFEE-6858-BF2C-F842-F43DFEF13C81}"/>
          </ac:spMkLst>
        </pc:spChg>
      </pc:sldChg>
      <pc:sldChg chg="modSp add mod">
        <pc:chgData name="AH" userId="db278859-e642-4dbd-a55b-76f2150d70a4" providerId="ADAL" clId="{5A18B9A8-BAD9-4709-854B-A727FAF5CE18}" dt="2026-05-19T10:35:58.746" v="391" actId="20577"/>
        <pc:sldMkLst>
          <pc:docMk/>
          <pc:sldMk cId="0" sldId="793"/>
        </pc:sldMkLst>
        <pc:spChg chg="mod">
          <ac:chgData name="AH" userId="db278859-e642-4dbd-a55b-76f2150d70a4" providerId="ADAL" clId="{5A18B9A8-BAD9-4709-854B-A727FAF5CE18}" dt="2026-05-19T10:35:58.746" v="391" actId="20577"/>
          <ac:spMkLst>
            <pc:docMk/>
            <pc:sldMk cId="0" sldId="793"/>
            <ac:spMk id="7" creationId="{8B0A642B-0C58-8630-E4A5-E7F23EFE75EE}"/>
          </ac:spMkLst>
        </pc:spChg>
      </pc:sldChg>
      <pc:sldChg chg="addSp delSp modSp add mod setBg">
        <pc:chgData name="AH" userId="db278859-e642-4dbd-a55b-76f2150d70a4" providerId="ADAL" clId="{5A18B9A8-BAD9-4709-854B-A727FAF5CE18}" dt="2026-05-25T12:57:42.618" v="2006" actId="20577"/>
        <pc:sldMkLst>
          <pc:docMk/>
          <pc:sldMk cId="0" sldId="795"/>
        </pc:sldMkLst>
        <pc:spChg chg="mod">
          <ac:chgData name="AH" userId="db278859-e642-4dbd-a55b-76f2150d70a4" providerId="ADAL" clId="{5A18B9A8-BAD9-4709-854B-A727FAF5CE18}" dt="2026-05-25T12:49:21.747" v="1668"/>
          <ac:spMkLst>
            <pc:docMk/>
            <pc:sldMk cId="0" sldId="795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13" creationId="{00000000-0000-0000-0000-000000000000}"/>
          </ac:spMkLst>
        </pc:spChg>
        <pc:spChg chg="add del mod">
          <ac:chgData name="AH" userId="db278859-e642-4dbd-a55b-76f2150d70a4" providerId="ADAL" clId="{5A18B9A8-BAD9-4709-854B-A727FAF5CE18}" dt="2026-05-25T12:57:36.066" v="1996" actId="478"/>
          <ac:spMkLst>
            <pc:docMk/>
            <pc:sldMk cId="0" sldId="795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7:42.618" v="2006" actId="20577"/>
          <ac:spMkLst>
            <pc:docMk/>
            <pc:sldMk cId="0" sldId="795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7:35.289" v="1995" actId="14100"/>
          <ac:spMkLst>
            <pc:docMk/>
            <pc:sldMk cId="0" sldId="795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17.591" v="1679" actId="207"/>
          <ac:spMkLst>
            <pc:docMk/>
            <pc:sldMk cId="0" sldId="795"/>
            <ac:spMk id="2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32.919" v="1681" actId="14100"/>
          <ac:spMkLst>
            <pc:docMk/>
            <pc:sldMk cId="0" sldId="795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2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2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2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25.541" v="1680" actId="1076"/>
          <ac:spMkLst>
            <pc:docMk/>
            <pc:sldMk cId="0" sldId="795"/>
            <ac:spMk id="2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25.541" v="1680" actId="1076"/>
          <ac:spMkLst>
            <pc:docMk/>
            <pc:sldMk cId="0" sldId="795"/>
            <ac:spMk id="2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0:25.541" v="1680" actId="1076"/>
          <ac:spMkLst>
            <pc:docMk/>
            <pc:sldMk cId="0" sldId="795"/>
            <ac:spMk id="3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5T12:51:11.064" v="1685" actId="403"/>
          <ac:spMkLst>
            <pc:docMk/>
            <pc:sldMk cId="0" sldId="795"/>
            <ac:spMk id="32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25T12:48:59.330" v="1663" actId="167"/>
          <ac:spMkLst>
            <pc:docMk/>
            <pc:sldMk cId="0" sldId="795"/>
            <ac:spMk id="33" creationId="{6E656EF6-110B-C2A6-460E-AE69B43519F0}"/>
          </ac:spMkLst>
        </pc:spChg>
        <pc:spChg chg="add mod">
          <ac:chgData name="AH" userId="db278859-e642-4dbd-a55b-76f2150d70a4" providerId="ADAL" clId="{5A18B9A8-BAD9-4709-854B-A727FAF5CE18}" dt="2026-05-25T12:50:52.447" v="1683"/>
          <ac:spMkLst>
            <pc:docMk/>
            <pc:sldMk cId="0" sldId="795"/>
            <ac:spMk id="34" creationId="{7DC38192-1F55-293C-881B-F18CF211C35B}"/>
          </ac:spMkLst>
        </pc:spChg>
        <pc:picChg chg="add del">
          <ac:chgData name="AH" userId="db278859-e642-4dbd-a55b-76f2150d70a4" providerId="ADAL" clId="{5A18B9A8-BAD9-4709-854B-A727FAF5CE18}" dt="2026-05-25T12:57:37.152" v="1997" actId="478"/>
          <ac:picMkLst>
            <pc:docMk/>
            <pc:sldMk cId="0" sldId="795"/>
            <ac:picMk id="15" creationId="{00000000-0000-0000-0000-000000000000}"/>
          </ac:picMkLst>
        </pc:picChg>
        <pc:picChg chg="mod">
          <ac:chgData name="AH" userId="db278859-e642-4dbd-a55b-76f2150d70a4" providerId="ADAL" clId="{5A18B9A8-BAD9-4709-854B-A727FAF5CE18}" dt="2026-05-25T12:50:25.541" v="1680" actId="1076"/>
          <ac:picMkLst>
            <pc:docMk/>
            <pc:sldMk cId="0" sldId="795"/>
            <ac:picMk id="25" creationId="{00000000-0000-0000-0000-000000000000}"/>
          </ac:picMkLst>
        </pc:picChg>
        <pc:picChg chg="mod">
          <ac:chgData name="AH" userId="db278859-e642-4dbd-a55b-76f2150d70a4" providerId="ADAL" clId="{5A18B9A8-BAD9-4709-854B-A727FAF5CE18}" dt="2026-05-25T12:50:25.541" v="1680" actId="1076"/>
          <ac:picMkLst>
            <pc:docMk/>
            <pc:sldMk cId="0" sldId="795"/>
            <ac:picMk id="30" creationId="{00000000-0000-0000-0000-000000000000}"/>
          </ac:picMkLst>
        </pc:picChg>
      </pc:sldChg>
      <pc:sldChg chg="addSp delSp modSp add mod">
        <pc:chgData name="AH" userId="db278859-e642-4dbd-a55b-76f2150d70a4" providerId="ADAL" clId="{5A18B9A8-BAD9-4709-854B-A727FAF5CE18}" dt="2026-05-25T12:39:54.763" v="1550" actId="1076"/>
        <pc:sldMkLst>
          <pc:docMk/>
          <pc:sldMk cId="3004458922" sldId="796"/>
        </pc:sldMkLst>
        <pc:spChg chg="mod">
          <ac:chgData name="AH" userId="db278859-e642-4dbd-a55b-76f2150d70a4" providerId="ADAL" clId="{5A18B9A8-BAD9-4709-854B-A727FAF5CE18}" dt="2026-05-25T12:34:14.678" v="1431" actId="20577"/>
          <ac:spMkLst>
            <pc:docMk/>
            <pc:sldMk cId="3004458922" sldId="796"/>
            <ac:spMk id="3" creationId="{C1000F20-0851-D82E-9153-9C7FA7D59014}"/>
          </ac:spMkLst>
        </pc:spChg>
        <pc:spChg chg="mod">
          <ac:chgData name="AH" userId="db278859-e642-4dbd-a55b-76f2150d70a4" providerId="ADAL" clId="{5A18B9A8-BAD9-4709-854B-A727FAF5CE18}" dt="2026-05-25T12:39:42.128" v="1547" actId="1076"/>
          <ac:spMkLst>
            <pc:docMk/>
            <pc:sldMk cId="3004458922" sldId="796"/>
            <ac:spMk id="5" creationId="{B5F2AC6F-6260-304A-F9C6-EB52B324D876}"/>
          </ac:spMkLst>
        </pc:spChg>
        <pc:spChg chg="mod">
          <ac:chgData name="AH" userId="db278859-e642-4dbd-a55b-76f2150d70a4" providerId="ADAL" clId="{5A18B9A8-BAD9-4709-854B-A727FAF5CE18}" dt="2026-05-25T12:39:50.340" v="1549" actId="14100"/>
          <ac:spMkLst>
            <pc:docMk/>
            <pc:sldMk cId="3004458922" sldId="796"/>
            <ac:spMk id="30" creationId="{86E7F208-52CC-C853-0FA6-440230BD8AAE}"/>
          </ac:spMkLst>
        </pc:spChg>
        <pc:spChg chg="add mod">
          <ac:chgData name="AH" userId="db278859-e642-4dbd-a55b-76f2150d70a4" providerId="ADAL" clId="{5A18B9A8-BAD9-4709-854B-A727FAF5CE18}" dt="2026-05-25T12:39:46.249" v="1548" actId="1076"/>
          <ac:spMkLst>
            <pc:docMk/>
            <pc:sldMk cId="3004458922" sldId="796"/>
            <ac:spMk id="80" creationId="{B4E17555-7B85-DF6E-70DA-B736244B97CE}"/>
          </ac:spMkLst>
        </pc:spChg>
        <pc:spChg chg="add mod">
          <ac:chgData name="AH" userId="db278859-e642-4dbd-a55b-76f2150d70a4" providerId="ADAL" clId="{5A18B9A8-BAD9-4709-854B-A727FAF5CE18}" dt="2026-05-25T12:39:54.763" v="1550" actId="1076"/>
          <ac:spMkLst>
            <pc:docMk/>
            <pc:sldMk cId="3004458922" sldId="796"/>
            <ac:spMk id="81" creationId="{71F97E70-E6EC-6D2C-5E64-D9CD35F14906}"/>
          </ac:spMkLst>
        </pc:spChg>
        <pc:spChg chg="add mod">
          <ac:chgData name="AH" userId="db278859-e642-4dbd-a55b-76f2150d70a4" providerId="ADAL" clId="{5A18B9A8-BAD9-4709-854B-A727FAF5CE18}" dt="2026-05-25T12:38:44.850" v="1506" actId="14100"/>
          <ac:spMkLst>
            <pc:docMk/>
            <pc:sldMk cId="3004458922" sldId="796"/>
            <ac:spMk id="82" creationId="{97E2A748-D243-8F24-9B59-57953A97BB67}"/>
          </ac:spMkLst>
        </pc:spChg>
        <pc:spChg chg="add mod">
          <ac:chgData name="AH" userId="db278859-e642-4dbd-a55b-76f2150d70a4" providerId="ADAL" clId="{5A18B9A8-BAD9-4709-854B-A727FAF5CE18}" dt="2026-05-25T12:38:35.708" v="1505" actId="14100"/>
          <ac:spMkLst>
            <pc:docMk/>
            <pc:sldMk cId="3004458922" sldId="796"/>
            <ac:spMk id="83" creationId="{61A3B667-6801-2933-99E2-3C5D2478E615}"/>
          </ac:spMkLst>
        </pc:spChg>
        <pc:spChg chg="add mod">
          <ac:chgData name="AH" userId="db278859-e642-4dbd-a55b-76f2150d70a4" providerId="ADAL" clId="{5A18B9A8-BAD9-4709-854B-A727FAF5CE18}" dt="2026-05-25T12:38:59.566" v="1510" actId="114"/>
          <ac:spMkLst>
            <pc:docMk/>
            <pc:sldMk cId="3004458922" sldId="796"/>
            <ac:spMk id="86" creationId="{FE64CB4C-B308-1CF0-BC4D-B1AD7196F5D9}"/>
          </ac:spMkLst>
        </pc:spChg>
        <pc:spChg chg="add mod">
          <ac:chgData name="AH" userId="db278859-e642-4dbd-a55b-76f2150d70a4" providerId="ADAL" clId="{5A18B9A8-BAD9-4709-854B-A727FAF5CE18}" dt="2026-05-25T12:39:29.890" v="1544" actId="6549"/>
          <ac:spMkLst>
            <pc:docMk/>
            <pc:sldMk cId="3004458922" sldId="796"/>
            <ac:spMk id="88" creationId="{38CE4AE9-1651-BC2A-8AF9-593A777CADED}"/>
          </ac:spMkLst>
        </pc:spChg>
      </pc:sldChg>
      <pc:sldChg chg="addSp delSp modSp add mod">
        <pc:chgData name="AH" userId="db278859-e642-4dbd-a55b-76f2150d70a4" providerId="ADAL" clId="{5A18B9A8-BAD9-4709-854B-A727FAF5CE18}" dt="2026-05-25T13:32:45.373" v="2880" actId="6549"/>
        <pc:sldMkLst>
          <pc:docMk/>
          <pc:sldMk cId="3488017874" sldId="797"/>
        </pc:sldMkLst>
        <pc:spChg chg="add mod">
          <ac:chgData name="AH" userId="db278859-e642-4dbd-a55b-76f2150d70a4" providerId="ADAL" clId="{5A18B9A8-BAD9-4709-854B-A727FAF5CE18}" dt="2026-05-25T13:04:10.655" v="2162" actId="1076"/>
          <ac:spMkLst>
            <pc:docMk/>
            <pc:sldMk cId="3488017874" sldId="797"/>
            <ac:spMk id="2" creationId="{C620F3F3-7B51-0AAA-40B1-B48D2A776715}"/>
          </ac:spMkLst>
        </pc:spChg>
        <pc:spChg chg="add mod">
          <ac:chgData name="AH" userId="db278859-e642-4dbd-a55b-76f2150d70a4" providerId="ADAL" clId="{5A18B9A8-BAD9-4709-854B-A727FAF5CE18}" dt="2026-05-25T13:03:51.184" v="2157" actId="255"/>
          <ac:spMkLst>
            <pc:docMk/>
            <pc:sldMk cId="3488017874" sldId="797"/>
            <ac:spMk id="4" creationId="{B53FC15D-FFDD-7639-1BBF-2C6D69E1367C}"/>
          </ac:spMkLst>
        </pc:spChg>
        <pc:spChg chg="add mod">
          <ac:chgData name="AH" userId="db278859-e642-4dbd-a55b-76f2150d70a4" providerId="ADAL" clId="{5A18B9A8-BAD9-4709-854B-A727FAF5CE18}" dt="2026-05-25T13:04:14.714" v="2176" actId="20577"/>
          <ac:spMkLst>
            <pc:docMk/>
            <pc:sldMk cId="3488017874" sldId="797"/>
            <ac:spMk id="5" creationId="{255337FC-02BE-0FEC-FED0-BF47218BA94D}"/>
          </ac:spMkLst>
        </pc:spChg>
        <pc:spChg chg="mod">
          <ac:chgData name="AH" userId="db278859-e642-4dbd-a55b-76f2150d70a4" providerId="ADAL" clId="{5A18B9A8-BAD9-4709-854B-A727FAF5CE18}" dt="2026-05-25T12:55:41.375" v="1933" actId="6549"/>
          <ac:spMkLst>
            <pc:docMk/>
            <pc:sldMk cId="3488017874" sldId="797"/>
            <ac:spMk id="7" creationId="{AEAE682C-7C63-6B51-AF72-DF66722A1C24}"/>
          </ac:spMkLst>
        </pc:spChg>
        <pc:spChg chg="mod">
          <ac:chgData name="AH" userId="db278859-e642-4dbd-a55b-76f2150d70a4" providerId="ADAL" clId="{5A18B9A8-BAD9-4709-854B-A727FAF5CE18}" dt="2026-05-25T12:58:32.223" v="2050" actId="1076"/>
          <ac:spMkLst>
            <pc:docMk/>
            <pc:sldMk cId="3488017874" sldId="797"/>
            <ac:spMk id="8" creationId="{9BE815A6-445F-BFE4-2775-212D73463DBA}"/>
          </ac:spMkLst>
        </pc:spChg>
        <pc:spChg chg="mod">
          <ac:chgData name="AH" userId="db278859-e642-4dbd-a55b-76f2150d70a4" providerId="ADAL" clId="{5A18B9A8-BAD9-4709-854B-A727FAF5CE18}" dt="2026-05-25T12:58:43.615" v="2052" actId="1076"/>
          <ac:spMkLst>
            <pc:docMk/>
            <pc:sldMk cId="3488017874" sldId="797"/>
            <ac:spMk id="11" creationId="{058D1E94-8A1F-3A85-120A-E0B5FD4D18EB}"/>
          </ac:spMkLst>
        </pc:spChg>
        <pc:spChg chg="mod">
          <ac:chgData name="AH" userId="db278859-e642-4dbd-a55b-76f2150d70a4" providerId="ADAL" clId="{5A18B9A8-BAD9-4709-854B-A727FAF5CE18}" dt="2026-05-25T12:58:47.360" v="2053" actId="1076"/>
          <ac:spMkLst>
            <pc:docMk/>
            <pc:sldMk cId="3488017874" sldId="797"/>
            <ac:spMk id="12" creationId="{0B2FC670-9B72-D84F-D277-80CB52FDCC22}"/>
          </ac:spMkLst>
        </pc:spChg>
        <pc:spChg chg="mod">
          <ac:chgData name="AH" userId="db278859-e642-4dbd-a55b-76f2150d70a4" providerId="ADAL" clId="{5A18B9A8-BAD9-4709-854B-A727FAF5CE18}" dt="2026-05-25T13:03:18.302" v="2151" actId="6549"/>
          <ac:spMkLst>
            <pc:docMk/>
            <pc:sldMk cId="3488017874" sldId="797"/>
            <ac:spMk id="13" creationId="{CA0FB62D-CF90-AE95-3925-FC5CBB09A928}"/>
          </ac:spMkLst>
        </pc:spChg>
        <pc:spChg chg="mod">
          <ac:chgData name="AH" userId="db278859-e642-4dbd-a55b-76f2150d70a4" providerId="ADAL" clId="{5A18B9A8-BAD9-4709-854B-A727FAF5CE18}" dt="2026-05-25T13:01:05.975" v="2097" actId="6549"/>
          <ac:spMkLst>
            <pc:docMk/>
            <pc:sldMk cId="3488017874" sldId="797"/>
            <ac:spMk id="16" creationId="{85E67C73-884B-19C2-B8E2-775A2C3519AF}"/>
          </ac:spMkLst>
        </pc:spChg>
        <pc:spChg chg="mod">
          <ac:chgData name="AH" userId="db278859-e642-4dbd-a55b-76f2150d70a4" providerId="ADAL" clId="{5A18B9A8-BAD9-4709-854B-A727FAF5CE18}" dt="2026-05-25T12:58:55.114" v="2056" actId="6549"/>
          <ac:spMkLst>
            <pc:docMk/>
            <pc:sldMk cId="3488017874" sldId="797"/>
            <ac:spMk id="17" creationId="{DC9EFED0-F115-E716-5B6C-DCEB3C6B349A}"/>
          </ac:spMkLst>
        </pc:spChg>
        <pc:spChg chg="mod">
          <ac:chgData name="AH" userId="db278859-e642-4dbd-a55b-76f2150d70a4" providerId="ADAL" clId="{5A18B9A8-BAD9-4709-854B-A727FAF5CE18}" dt="2026-05-25T13:00:15.539" v="2078" actId="20577"/>
          <ac:spMkLst>
            <pc:docMk/>
            <pc:sldMk cId="3488017874" sldId="797"/>
            <ac:spMk id="18" creationId="{0489286B-CA02-E423-1D6B-A17FAD177350}"/>
          </ac:spMkLst>
        </pc:spChg>
        <pc:spChg chg="mod">
          <ac:chgData name="AH" userId="db278859-e642-4dbd-a55b-76f2150d70a4" providerId="ADAL" clId="{5A18B9A8-BAD9-4709-854B-A727FAF5CE18}" dt="2026-05-25T13:00:21.455" v="2079" actId="1076"/>
          <ac:spMkLst>
            <pc:docMk/>
            <pc:sldMk cId="3488017874" sldId="797"/>
            <ac:spMk id="21" creationId="{48212758-9336-F3AE-2B2F-653187EDA013}"/>
          </ac:spMkLst>
        </pc:spChg>
        <pc:spChg chg="mod">
          <ac:chgData name="AH" userId="db278859-e642-4dbd-a55b-76f2150d70a4" providerId="ADAL" clId="{5A18B9A8-BAD9-4709-854B-A727FAF5CE18}" dt="2026-05-25T12:59:45.487" v="2072" actId="6549"/>
          <ac:spMkLst>
            <pc:docMk/>
            <pc:sldMk cId="3488017874" sldId="797"/>
            <ac:spMk id="22" creationId="{F3668260-7843-FE29-9681-5D121C659881}"/>
          </ac:spMkLst>
        </pc:spChg>
        <pc:spChg chg="mod">
          <ac:chgData name="AH" userId="db278859-e642-4dbd-a55b-76f2150d70a4" providerId="ADAL" clId="{5A18B9A8-BAD9-4709-854B-A727FAF5CE18}" dt="2026-05-25T13:00:44.675" v="2084" actId="1076"/>
          <ac:spMkLst>
            <pc:docMk/>
            <pc:sldMk cId="3488017874" sldId="797"/>
            <ac:spMk id="23" creationId="{EA42EE50-660B-2AFC-E380-AF451FA02ABA}"/>
          </ac:spMkLst>
        </pc:spChg>
        <pc:spChg chg="mod">
          <ac:chgData name="AH" userId="db278859-e642-4dbd-a55b-76f2150d70a4" providerId="ADAL" clId="{5A18B9A8-BAD9-4709-854B-A727FAF5CE18}" dt="2026-05-25T13:01:03.252" v="2095" actId="20577"/>
          <ac:spMkLst>
            <pc:docMk/>
            <pc:sldMk cId="3488017874" sldId="797"/>
            <ac:spMk id="26" creationId="{B533FA1C-D71E-11E0-A588-4D2EA987103C}"/>
          </ac:spMkLst>
        </pc:spChg>
        <pc:spChg chg="mod">
          <ac:chgData name="AH" userId="db278859-e642-4dbd-a55b-76f2150d70a4" providerId="ADAL" clId="{5A18B9A8-BAD9-4709-854B-A727FAF5CE18}" dt="2026-05-25T13:32:45.373" v="2880" actId="6549"/>
          <ac:spMkLst>
            <pc:docMk/>
            <pc:sldMk cId="3488017874" sldId="797"/>
            <ac:spMk id="27" creationId="{90B8DFDA-0D66-49EF-9D7C-2B59629EA6EA}"/>
          </ac:spMkLst>
        </pc:spChg>
        <pc:spChg chg="mod">
          <ac:chgData name="AH" userId="db278859-e642-4dbd-a55b-76f2150d70a4" providerId="ADAL" clId="{5A18B9A8-BAD9-4709-854B-A727FAF5CE18}" dt="2026-05-25T13:04:01.885" v="2160" actId="1076"/>
          <ac:spMkLst>
            <pc:docMk/>
            <pc:sldMk cId="3488017874" sldId="797"/>
            <ac:spMk id="28" creationId="{BC9BEC02-ACB7-7087-567F-B37D4541173F}"/>
          </ac:spMkLst>
        </pc:spChg>
        <pc:spChg chg="mod">
          <ac:chgData name="AH" userId="db278859-e642-4dbd-a55b-76f2150d70a4" providerId="ADAL" clId="{5A18B9A8-BAD9-4709-854B-A727FAF5CE18}" dt="2026-05-25T13:02:36.212" v="2134" actId="6549"/>
          <ac:spMkLst>
            <pc:docMk/>
            <pc:sldMk cId="3488017874" sldId="797"/>
            <ac:spMk id="31" creationId="{19BBA368-6616-94A2-86C6-446C038D8BCD}"/>
          </ac:spMkLst>
        </pc:spChg>
        <pc:spChg chg="mod">
          <ac:chgData name="AH" userId="db278859-e642-4dbd-a55b-76f2150d70a4" providerId="ADAL" clId="{5A18B9A8-BAD9-4709-854B-A727FAF5CE18}" dt="2026-05-25T13:02:22.406" v="2110" actId="6549"/>
          <ac:spMkLst>
            <pc:docMk/>
            <pc:sldMk cId="3488017874" sldId="797"/>
            <ac:spMk id="32" creationId="{5E1F65E4-735A-C1B7-586A-D18FCF4A5A9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86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4B5A8-38BE-0BE4-26C6-ABE03BF19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7AF8B4-E662-1D32-5292-3E019809C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15AD3B-D28A-5849-FD2A-EF988A408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78B82-43EF-36E0-9587-574807774E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39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DE062-5F54-9D52-0BA4-46CB22726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C28C0-5597-3A65-B039-B0C4A431B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99733-80FB-4488-0940-D37CE2E9BB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E9F23-5256-8F89-2C00-F74FD5A61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2007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D5B87-C8BA-8C00-4C69-72B72F249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5D5FB4-1C35-E314-595B-7CFE74643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69FE68-EF90-EDCF-6598-9E79CE5CE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43736-3396-B8D4-1C8C-36757517AC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042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7005-60F6-944E-31CE-58F008596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9C4BCA-B712-7A61-E593-86BF73DE2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C482F1-417B-1031-05ED-9AD5492EC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9B4DF-9276-4364-B55F-E2989DC8BF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130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93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92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513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8836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DF3F863D-14BF-451A-3DB9-9C500E93F07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2"/>
          <p:cNvSpPr/>
          <p:nvPr/>
        </p:nvSpPr>
        <p:spPr>
          <a:xfrm>
            <a:off x="365760" y="1993719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-120"/>
              </a:rPr>
              <a:t>Introducing the challenge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43FF07-52CB-058B-887D-5CBD4F974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4912416D-5FFC-B224-A271-8078853CBE94}"/>
              </a:ext>
            </a:extLst>
          </p:cNvPr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i="1" dirty="0">
              <a:solidFill>
                <a:srgbClr val="E0C8F5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DIVERSIFIED– A Real Client. A Real Problem. Your Trade thinking.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AFA9EC"/>
              </a:solidFill>
              <a:effectLst/>
              <a:uLnTx/>
              <a:uFillTx/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JOURNEY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Homework share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A36FA87D-08CF-79B2-FB92-3AE95B182AEB}"/>
              </a:ext>
            </a:extLst>
          </p:cNvPr>
          <p:cNvSpPr/>
          <p:nvPr/>
        </p:nvSpPr>
        <p:spPr>
          <a:xfrm>
            <a:off x="18288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5EE2BE8C-419B-2A46-8EDA-A86E9C8B8FE3}"/>
              </a:ext>
            </a:extLst>
          </p:cNvPr>
          <p:cNvSpPr/>
          <p:nvPr/>
        </p:nvSpPr>
        <p:spPr>
          <a:xfrm>
            <a:off x="18288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9AF04A5-0106-A2CC-DF1C-651DA4C58337}"/>
              </a:ext>
            </a:extLst>
          </p:cNvPr>
          <p:cNvSpPr/>
          <p:nvPr/>
        </p:nvSpPr>
        <p:spPr>
          <a:xfrm>
            <a:off x="29260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C1791A5-5E9A-003C-FCDA-056A7E6702B7}"/>
              </a:ext>
            </a:extLst>
          </p:cNvPr>
          <p:cNvSpPr/>
          <p:nvPr/>
        </p:nvSpPr>
        <p:spPr>
          <a:xfrm>
            <a:off x="137160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Introduce </a:t>
            </a: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Diversified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0:20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2459736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Challenge 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37160" y="3067813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0:30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3209544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Q&amp;A re the Challenge 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813048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813048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813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0:45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813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7000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3BFF6309-C7E2-80E0-C5F0-BF0D198249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1536" y="1755648"/>
            <a:ext cx="310896" cy="310896"/>
          </a:xfrm>
          <a:prstGeom prst="rect">
            <a:avLst/>
          </a:prstGeom>
        </p:spPr>
      </p:pic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Team Activity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D79E1FA-7213-331F-460F-E89F25F18204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25F4066C-A307-8CE5-B22F-C9961DFA4E01}"/>
              </a:ext>
            </a:extLst>
          </p:cNvPr>
          <p:cNvSpPr/>
          <p:nvPr/>
        </p:nvSpPr>
        <p:spPr>
          <a:xfrm>
            <a:off x="4709160" y="1536192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0B3DCA45-CDC9-15EF-BBFD-B46C68B113B1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1:25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863" y="941832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BD5C9E22-8B52-A359-CE0F-6BF5D5DD64D6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Preparing for Pitch Day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2295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Image 5" descr="preencoded.png">
            <a:extLst>
              <a:ext uri="{FF2B5EF4-FFF2-40B4-BE49-F238E27FC236}">
                <a16:creationId xmlns:a16="http://schemas.microsoft.com/office/drawing/2014/main" id="{E6B693F1-51EA-4281-3DB5-2EDD0F3830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439" y="1697736"/>
            <a:ext cx="310896" cy="310896"/>
          </a:xfrm>
          <a:prstGeom prst="rect">
            <a:avLst/>
          </a:prstGeom>
        </p:spPr>
      </p:pic>
      <p:pic>
        <p:nvPicPr>
          <p:cNvPr id="53" name="Graphic 52" descr="Question Mark with solid fill">
            <a:extLst>
              <a:ext uri="{FF2B5EF4-FFF2-40B4-BE49-F238E27FC236}">
                <a16:creationId xmlns:a16="http://schemas.microsoft.com/office/drawing/2014/main" id="{DFB30C75-FB22-58DC-B733-2166FB8C3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8408" y="3209544"/>
            <a:ext cx="274320" cy="274320"/>
          </a:xfrm>
          <a:prstGeom prst="rect">
            <a:avLst/>
          </a:prstGeom>
        </p:spPr>
      </p:pic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5413248" y="1709819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Image 4" descr="preencoded.png">
            <a:extLst>
              <a:ext uri="{FF2B5EF4-FFF2-40B4-BE49-F238E27FC236}">
                <a16:creationId xmlns:a16="http://schemas.microsoft.com/office/drawing/2014/main" id="{FD513508-BD8E-A5B6-F356-28DD71B25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3248" y="1698117"/>
            <a:ext cx="310896" cy="310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EAE9A07-C9A0-C82A-B6C4-C5DF5C1ECD5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30899064-8169-F719-4919-0B90EE26106A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DIVERSIFIED – MEET YOUR CLIENT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inc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 brief handout)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144780" y="1531619"/>
            <a:ext cx="8595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3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1152144"/>
            <a:ext cx="832104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82880" y="841248"/>
            <a:ext cx="8595360" cy="54864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365760" y="844296"/>
            <a:ext cx="8321040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>
              <a:defRPr/>
            </a:pPr>
            <a:r>
              <a:rPr lang="en-US" sz="12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"We exist to support people in our community who need it most.  Right now, we need someone to help us.“  </a:t>
            </a:r>
          </a:p>
          <a:p>
            <a:pPr lvl="0">
              <a:defRPr/>
            </a:pPr>
            <a:r>
              <a:rPr lang="en-US" sz="12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- Diversified Social Enterprise</a:t>
            </a:r>
            <a:endParaRPr lang="en-US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2">
            <a:extLst>
              <a:ext uri="{FF2B5EF4-FFF2-40B4-BE49-F238E27FC236}">
                <a16:creationId xmlns:a16="http://schemas.microsoft.com/office/drawing/2014/main" id="{C2E7514D-930F-A3FA-6AE2-4C23774599C8}"/>
              </a:ext>
            </a:extLst>
          </p:cNvPr>
          <p:cNvSpPr/>
          <p:nvPr/>
        </p:nvSpPr>
        <p:spPr>
          <a:xfrm>
            <a:off x="190500" y="1568195"/>
            <a:ext cx="4846320" cy="68275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F572FDA-4D0A-7894-F6BF-B69E28C952E7}"/>
              </a:ext>
            </a:extLst>
          </p:cNvPr>
          <p:cNvSpPr/>
          <p:nvPr/>
        </p:nvSpPr>
        <p:spPr>
          <a:xfrm>
            <a:off x="190500" y="154990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9640D81B-7ACD-DEAC-17D8-1ECE7A5E227D}"/>
              </a:ext>
            </a:extLst>
          </p:cNvPr>
          <p:cNvSpPr/>
          <p:nvPr/>
        </p:nvSpPr>
        <p:spPr>
          <a:xfrm>
            <a:off x="190500" y="153161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Social Enterprise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88FA3399-C389-0E30-EFC6-4F91DD7721DD}"/>
              </a:ext>
            </a:extLst>
          </p:cNvPr>
          <p:cNvSpPr/>
          <p:nvPr/>
        </p:nvSpPr>
        <p:spPr>
          <a:xfrm>
            <a:off x="190500" y="199796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Social Enterprise supporting the community for many years.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2">
            <a:extLst>
              <a:ext uri="{FF2B5EF4-FFF2-40B4-BE49-F238E27FC236}">
                <a16:creationId xmlns:a16="http://schemas.microsoft.com/office/drawing/2014/main" id="{269B2966-9830-0AC5-A1AB-B9D31E769D3E}"/>
              </a:ext>
            </a:extLst>
          </p:cNvPr>
          <p:cNvSpPr/>
          <p:nvPr/>
        </p:nvSpPr>
        <p:spPr>
          <a:xfrm>
            <a:off x="853440" y="2416302"/>
            <a:ext cx="4846320" cy="650749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1953E84F-7A7F-C631-D97F-B6EBF68E91EB}"/>
              </a:ext>
            </a:extLst>
          </p:cNvPr>
          <p:cNvSpPr/>
          <p:nvPr/>
        </p:nvSpPr>
        <p:spPr>
          <a:xfrm>
            <a:off x="853440" y="2398014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D50C07C1-706A-A5E4-8634-76B053A1F3D7}"/>
              </a:ext>
            </a:extLst>
          </p:cNvPr>
          <p:cNvSpPr/>
          <p:nvPr/>
        </p:nvSpPr>
        <p:spPr>
          <a:xfrm>
            <a:off x="853440" y="2324785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Funding pressures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A0478F5E-BA67-07EB-B5C6-CF280397109D}"/>
              </a:ext>
            </a:extLst>
          </p:cNvPr>
          <p:cNvSpPr/>
          <p:nvPr/>
        </p:nvSpPr>
        <p:spPr>
          <a:xfrm>
            <a:off x="853440" y="2718055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Sadly winding up due to funding pressures.  Every pound saved goes back to the people they served.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">
            <a:extLst>
              <a:ext uri="{FF2B5EF4-FFF2-40B4-BE49-F238E27FC236}">
                <a16:creationId xmlns:a16="http://schemas.microsoft.com/office/drawing/2014/main" id="{60ECC87F-1BB4-1DD7-1630-C483076CE523}"/>
              </a:ext>
            </a:extLst>
          </p:cNvPr>
          <p:cNvSpPr/>
          <p:nvPr/>
        </p:nvSpPr>
        <p:spPr>
          <a:xfrm>
            <a:off x="1630680" y="3281935"/>
            <a:ext cx="4846320" cy="66446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D4622D5B-1144-8643-7C1C-A7D0C84A3E55}"/>
              </a:ext>
            </a:extLst>
          </p:cNvPr>
          <p:cNvSpPr/>
          <p:nvPr/>
        </p:nvSpPr>
        <p:spPr>
          <a:xfrm>
            <a:off x="1630680" y="326364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DCE3DF5D-4983-A5EC-12AF-22BD73D5A4CF}"/>
              </a:ext>
            </a:extLst>
          </p:cNvPr>
          <p:cNvSpPr/>
          <p:nvPr/>
        </p:nvSpPr>
        <p:spPr>
          <a:xfrm>
            <a:off x="1630680" y="324535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Vacating their premises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E8F29D13-14B5-DEB8-E3BF-D52F1F6718E7}"/>
              </a:ext>
            </a:extLst>
          </p:cNvPr>
          <p:cNvSpPr/>
          <p:nvPr/>
        </p:nvSpPr>
        <p:spPr>
          <a:xfrm>
            <a:off x="1630680" y="371170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Vacating their two-</a:t>
            </a:r>
            <a:r>
              <a:rPr lang="en-US" sz="10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storey</a:t>
            </a:r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commercial premises.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F2582C4D-3A02-73DE-4A49-664B2477CEFD}"/>
              </a:ext>
            </a:extLst>
          </p:cNvPr>
          <p:cNvSpPr/>
          <p:nvPr/>
        </p:nvSpPr>
        <p:spPr>
          <a:xfrm>
            <a:off x="2392680" y="4257295"/>
            <a:ext cx="48463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3">
            <a:extLst>
              <a:ext uri="{FF2B5EF4-FFF2-40B4-BE49-F238E27FC236}">
                <a16:creationId xmlns:a16="http://schemas.microsoft.com/office/drawing/2014/main" id="{F19F6280-E9A2-CBC5-46E1-4591D9F96272}"/>
              </a:ext>
            </a:extLst>
          </p:cNvPr>
          <p:cNvSpPr/>
          <p:nvPr/>
        </p:nvSpPr>
        <p:spPr>
          <a:xfrm>
            <a:off x="2392680" y="4239007"/>
            <a:ext cx="4846320" cy="45719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3CE2F35C-6316-3842-95C5-36D2ADFAF0AE}"/>
              </a:ext>
            </a:extLst>
          </p:cNvPr>
          <p:cNvSpPr/>
          <p:nvPr/>
        </p:nvSpPr>
        <p:spPr>
          <a:xfrm>
            <a:off x="2392680" y="4220719"/>
            <a:ext cx="4899660" cy="43891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Lighting circuit fault flagged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33706FD5-1253-9E8F-A45C-E122CF2493B2}"/>
              </a:ext>
            </a:extLst>
          </p:cNvPr>
          <p:cNvSpPr/>
          <p:nvPr/>
        </p:nvSpPr>
        <p:spPr>
          <a:xfrm>
            <a:off x="2392680" y="4640583"/>
            <a:ext cx="499872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Lighting circuit fault flagged – landlord wants it fixed.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2">
            <a:extLst>
              <a:ext uri="{FF2B5EF4-FFF2-40B4-BE49-F238E27FC236}">
                <a16:creationId xmlns:a16="http://schemas.microsoft.com/office/drawing/2014/main" id="{AA8A3347-767E-580F-DDCC-03B2E966E97D}"/>
              </a:ext>
            </a:extLst>
          </p:cNvPr>
          <p:cNvSpPr/>
          <p:nvPr/>
        </p:nvSpPr>
        <p:spPr>
          <a:xfrm>
            <a:off x="5976257" y="4879087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0B062-E2F0-E8EF-E87B-85388D0F8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CDF9D88-BCAA-0C93-E4D2-B1CDFED5D4FB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1000F20-0851-D82E-9153-9C7FA7D59014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</a:rPr>
              <a:t>WHAT IS A SOCIAL ENTERPRISE?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5F2AC6F-6260-304A-F9C6-EB52B324D876}"/>
              </a:ext>
            </a:extLst>
          </p:cNvPr>
          <p:cNvSpPr/>
          <p:nvPr/>
        </p:nvSpPr>
        <p:spPr>
          <a:xfrm>
            <a:off x="201168" y="1170432"/>
            <a:ext cx="3573018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86E7F208-52CC-C853-0FA6-440230BD8AAE}"/>
              </a:ext>
            </a:extLst>
          </p:cNvPr>
          <p:cNvSpPr/>
          <p:nvPr/>
        </p:nvSpPr>
        <p:spPr>
          <a:xfrm>
            <a:off x="4728210" y="1170432"/>
            <a:ext cx="3573018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E9F32992-6D40-2404-D716-9DC39DE9A2C3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Text 5">
            <a:extLst>
              <a:ext uri="{FF2B5EF4-FFF2-40B4-BE49-F238E27FC236}">
                <a16:creationId xmlns:a16="http://schemas.microsoft.com/office/drawing/2014/main" id="{B4E17555-7B85-DF6E-70DA-B736244B97CE}"/>
              </a:ext>
            </a:extLst>
          </p:cNvPr>
          <p:cNvSpPr/>
          <p:nvPr/>
        </p:nvSpPr>
        <p:spPr>
          <a:xfrm>
            <a:off x="399288" y="124968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991B1B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❌  A Normal Business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 10">
            <a:extLst>
              <a:ext uri="{FF2B5EF4-FFF2-40B4-BE49-F238E27FC236}">
                <a16:creationId xmlns:a16="http://schemas.microsoft.com/office/drawing/2014/main" id="{71F97E70-E6EC-6D2C-5E64-D9CD35F14906}"/>
              </a:ext>
            </a:extLst>
          </p:cNvPr>
          <p:cNvSpPr/>
          <p:nvPr/>
        </p:nvSpPr>
        <p:spPr>
          <a:xfrm>
            <a:off x="4886597" y="1266849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6534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✅  A Social Enterprise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Shape 7">
            <a:extLst>
              <a:ext uri="{FF2B5EF4-FFF2-40B4-BE49-F238E27FC236}">
                <a16:creationId xmlns:a16="http://schemas.microsoft.com/office/drawing/2014/main" id="{97E2A748-D243-8F24-9B59-57953A97BB67}"/>
              </a:ext>
            </a:extLst>
          </p:cNvPr>
          <p:cNvSpPr/>
          <p:nvPr/>
        </p:nvSpPr>
        <p:spPr>
          <a:xfrm>
            <a:off x="201168" y="1984248"/>
            <a:ext cx="3573018" cy="2811780"/>
          </a:xfrm>
          <a:prstGeom prst="rect">
            <a:avLst/>
          </a:prstGeom>
          <a:solidFill>
            <a:srgbClr val="3B6B9E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Shape 7">
            <a:extLst>
              <a:ext uri="{FF2B5EF4-FFF2-40B4-BE49-F238E27FC236}">
                <a16:creationId xmlns:a16="http://schemas.microsoft.com/office/drawing/2014/main" id="{61A3B667-6801-2933-99E2-3C5D2478E615}"/>
              </a:ext>
            </a:extLst>
          </p:cNvPr>
          <p:cNvSpPr/>
          <p:nvPr/>
        </p:nvSpPr>
        <p:spPr>
          <a:xfrm>
            <a:off x="4728210" y="1984248"/>
            <a:ext cx="3573018" cy="281178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E64CB4C-B308-1CF0-BC4D-B1AD7196F5D9}"/>
              </a:ext>
            </a:extLst>
          </p:cNvPr>
          <p:cNvSpPr txBox="1"/>
          <p:nvPr/>
        </p:nvSpPr>
        <p:spPr>
          <a:xfrm>
            <a:off x="201168" y="1984248"/>
            <a:ext cx="3573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Goal: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make money for the owner.
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private electrical contractor who charges full commercial rates and keeps all the profit.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Profit stays at the top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8CE4AE9-1651-BC2A-8AF9-593A777CADED}"/>
              </a:ext>
            </a:extLst>
          </p:cNvPr>
          <p:cNvSpPr txBox="1"/>
          <p:nvPr/>
        </p:nvSpPr>
        <p:spPr>
          <a:xfrm>
            <a:off x="4745627" y="2010346"/>
            <a:ext cx="355560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Goal: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help people AND earn enough money to keep going.
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Diversified — reinvesting everything into community support.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1A2E"/>
              </a:solidFill>
              <a:effectLst/>
              <a:uLnTx/>
              <a:uFillTx/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1A1A2E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Purpose drives the profit.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45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0">
            <a:extLst>
              <a:ext uri="{FF2B5EF4-FFF2-40B4-BE49-F238E27FC236}">
                <a16:creationId xmlns:a16="http://schemas.microsoft.com/office/drawing/2014/main" id="{9D67BEA0-FEB5-D058-B4D0-89581ECD6AC5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CHALLENGE BRIEF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250442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38328" y="1341882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premises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377440" y="1250442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2487168" y="1341882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two-</a:t>
            </a:r>
            <a:r>
              <a:rPr lang="en-US" sz="1400" dirty="0" err="1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storey</a:t>
            </a: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commercial building that Diversified is in the process of vacating.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92608" y="2000250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38328" y="2091690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2621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problem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377440" y="2000250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487168" y="2091690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fault on part of the lighting circuit. Exact nature and location not yet confirmed.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92608" y="2750058"/>
            <a:ext cx="2011680" cy="65836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8328" y="2841498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The Landlord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77440" y="2750058"/>
            <a:ext cx="6510528" cy="65836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2478024" y="2907792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Wants the building returned in full working order. Non-compliance means extra costs.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92608" y="3499866"/>
            <a:ext cx="2011680" cy="65836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23088" y="3591306"/>
            <a:ext cx="19202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Whats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at stake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377440" y="3499866"/>
            <a:ext cx="6510528" cy="658368"/>
          </a:xfrm>
          <a:prstGeom prst="rect">
            <a:avLst/>
          </a:prstGeom>
          <a:solidFill>
            <a:srgbClr val="F8F7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lvl="0">
              <a:defRPr/>
            </a:pPr>
            <a:r>
              <a:rPr lang="en-US" sz="14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Every pound saved goes back to the community Diversified served. Your thinking matters.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487168" y="3657600"/>
            <a:ext cx="6309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42">
            <a:extLst>
              <a:ext uri="{FF2B5EF4-FFF2-40B4-BE49-F238E27FC236}">
                <a16:creationId xmlns:a16="http://schemas.microsoft.com/office/drawing/2014/main" id="{FCE5C090-7C86-7EEC-DB0C-368927D46F58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EFDFBC24-4092-1451-A30F-72CBAA31A5DB}"/>
              </a:ext>
            </a:extLst>
          </p:cNvPr>
          <p:cNvSpPr/>
          <p:nvPr/>
        </p:nvSpPr>
        <p:spPr>
          <a:xfrm>
            <a:off x="1746504" y="20802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📋</a:t>
            </a:r>
            <a:endParaRPr lang="en-US" sz="1800" dirty="0"/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DA9E48F7-135A-6527-4CE0-DD66507CA6BA}"/>
              </a:ext>
            </a:extLst>
          </p:cNvPr>
          <p:cNvSpPr/>
          <p:nvPr/>
        </p:nvSpPr>
        <p:spPr>
          <a:xfrm>
            <a:off x="1746504" y="367360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000000"/>
                </a:solidFill>
              </a:rPr>
              <a:t>💷</a:t>
            </a:r>
            <a:endParaRPr lang="en-US" sz="1800" dirty="0"/>
          </a:p>
        </p:txBody>
      </p:sp>
      <p:pic>
        <p:nvPicPr>
          <p:cNvPr id="24" name="Graphic 23" descr="Construction worker male with solid fill">
            <a:extLst>
              <a:ext uri="{FF2B5EF4-FFF2-40B4-BE49-F238E27FC236}">
                <a16:creationId xmlns:a16="http://schemas.microsoft.com/office/drawing/2014/main" id="{0D93E7EA-9D2C-E9AF-6BA8-84040E7858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7840" y="2955798"/>
            <a:ext cx="435864" cy="435864"/>
          </a:xfrm>
          <a:prstGeom prst="rect">
            <a:avLst/>
          </a:prstGeom>
        </p:spPr>
      </p:pic>
      <p:pic>
        <p:nvPicPr>
          <p:cNvPr id="31" name="Graphic 30" descr="Exit outline">
            <a:extLst>
              <a:ext uri="{FF2B5EF4-FFF2-40B4-BE49-F238E27FC236}">
                <a16:creationId xmlns:a16="http://schemas.microsoft.com/office/drawing/2014/main" id="{E7993087-10ED-3330-1698-80736AE371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2008" y="1427844"/>
            <a:ext cx="389526" cy="3895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>
            <a:extLst>
              <a:ext uri="{FF2B5EF4-FFF2-40B4-BE49-F238E27FC236}">
                <a16:creationId xmlns:a16="http://schemas.microsoft.com/office/drawing/2014/main" id="{6E656EF6-110B-C2A6-460E-AE69B43519F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2"/>
          <p:cNvSpPr/>
          <p:nvPr/>
        </p:nvSpPr>
        <p:spPr>
          <a:xfrm>
            <a:off x="365760" y="16459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YOU CAN'T CARRY OUT THE LIVE ELECTRICAL WORK — BUT THAT IS NOT YOUR JOB HERE.</a:t>
            </a:r>
            <a:endParaRPr kumimoji="0" lang="en-US" sz="20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8" name="Shape 3"/>
          <p:cNvSpPr/>
          <p:nvPr/>
        </p:nvSpPr>
        <p:spPr>
          <a:xfrm>
            <a:off x="365760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4"/>
          <p:cNvSpPr/>
          <p:nvPr/>
        </p:nvSpPr>
        <p:spPr>
          <a:xfrm>
            <a:off x="530352" y="1673352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19072"/>
            <a:ext cx="365760" cy="3657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78992" y="146304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Investigate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078992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Ask the right questions. Find out what you need to know before anything else happens.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7"/>
          <p:cNvSpPr/>
          <p:nvPr/>
        </p:nvSpPr>
        <p:spPr>
          <a:xfrm>
            <a:off x="3200400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/>
          <p:cNvSpPr/>
          <p:nvPr/>
        </p:nvSpPr>
        <p:spPr>
          <a:xfrm>
            <a:off x="3364992" y="1673352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1568" y="1719072"/>
            <a:ext cx="365760" cy="36576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913632" y="146304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Diagnose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3913632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Work out what is most likely causing the fault, using evidence and elimination.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1"/>
          <p:cNvSpPr/>
          <p:nvPr/>
        </p:nvSpPr>
        <p:spPr>
          <a:xfrm>
            <a:off x="6035040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2"/>
          <p:cNvSpPr/>
          <p:nvPr/>
        </p:nvSpPr>
        <p:spPr>
          <a:xfrm>
            <a:off x="6199632" y="1673352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208" y="1719072"/>
            <a:ext cx="365760" cy="36576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6748272" y="146304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Plan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6748272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Explain what needs to happen, in what order, and who needs to be involved.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5"/>
          <p:cNvSpPr/>
          <p:nvPr/>
        </p:nvSpPr>
        <p:spPr>
          <a:xfrm>
            <a:off x="365760" y="3232404"/>
            <a:ext cx="39776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16"/>
          <p:cNvSpPr/>
          <p:nvPr/>
        </p:nvSpPr>
        <p:spPr>
          <a:xfrm>
            <a:off x="667512" y="3579876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088" y="3625596"/>
            <a:ext cx="365760" cy="36576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216152" y="3369564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Cost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1216152" y="3689604"/>
            <a:ext cx="29718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Give Diversified a realistic estimate: call-out, labour, materials, testing.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9"/>
          <p:cNvSpPr/>
          <p:nvPr/>
        </p:nvSpPr>
        <p:spPr>
          <a:xfrm>
            <a:off x="4800600" y="3232404"/>
            <a:ext cx="384048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0"/>
          <p:cNvSpPr/>
          <p:nvPr/>
        </p:nvSpPr>
        <p:spPr>
          <a:xfrm>
            <a:off x="4965192" y="3579876"/>
            <a:ext cx="438912" cy="438912"/>
          </a:xfrm>
          <a:prstGeom prst="lin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1768" y="3625596"/>
            <a:ext cx="365760" cy="365760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5513832" y="3369564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Pitch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22"/>
          <p:cNvSpPr/>
          <p:nvPr/>
        </p:nvSpPr>
        <p:spPr>
          <a:xfrm>
            <a:off x="5513832" y="3689604"/>
            <a:ext cx="29718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Present your recommendation clearly to the client. Everyone speaks. 5 minutes.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42">
            <a:extLst>
              <a:ext uri="{FF2B5EF4-FFF2-40B4-BE49-F238E27FC236}">
                <a16:creationId xmlns:a16="http://schemas.microsoft.com/office/drawing/2014/main" id="{7DC38192-1F55-293C-881B-F18CF211C35B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43">
            <a:extLst>
              <a:ext uri="{FF2B5EF4-FFF2-40B4-BE49-F238E27FC236}">
                <a16:creationId xmlns:a16="http://schemas.microsoft.com/office/drawing/2014/main" id="{F8D720C3-146C-AE76-C8F6-AD1BA073A178}"/>
              </a:ext>
            </a:extLst>
          </p:cNvPr>
          <p:cNvSpPr/>
          <p:nvPr/>
        </p:nvSpPr>
        <p:spPr>
          <a:xfrm>
            <a:off x="457200" y="1143000"/>
            <a:ext cx="8229600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0">
            <a:extLst>
              <a:ext uri="{FF2B5EF4-FFF2-40B4-BE49-F238E27FC236}">
                <a16:creationId xmlns:a16="http://schemas.microsoft.com/office/drawing/2014/main" id="{B3977E83-5F94-9CC1-3E81-AD44074E286E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381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HOW THIS WORKS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Same Brief → Independent Solutions → Pitch Day → Best outcome &amp; reasoning Wins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057400"/>
            <a:ext cx="2651760" cy="2286000"/>
          </a:xfrm>
          <a:prstGeom prst="rect">
            <a:avLst/>
          </a:prstGeom>
          <a:solidFill>
            <a:srgbClr val="5B4B8A"/>
          </a:solidFill>
          <a:ln w="190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1463040" y="1874520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6304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1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48640" y="26060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Session 1 – Today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48640" y="29718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Meet the challenge. Form teams. Start your Know / Need to Find Out grid. Receive homework brief.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91840" y="2057400"/>
            <a:ext cx="2651760" cy="2286000"/>
          </a:xfrm>
          <a:prstGeom prst="rect">
            <a:avLst/>
          </a:prstGeom>
          <a:solidFill>
            <a:srgbClr val="5B4B8A"/>
          </a:solidFill>
          <a:ln w="190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297680" y="1874520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29768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2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383280" y="26060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Session 2 – Deep Dive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383280" y="29718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Share evidence. Map the problem layers. What questions would you ask Diversified before touching anything on site. Build your list of recommendations – what would a professional touch first, second and so on... Peer challenge.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126480" y="2057400"/>
            <a:ext cx="2651760" cy="2286000"/>
          </a:xfrm>
          <a:prstGeom prst="rect">
            <a:avLst/>
          </a:prstGeom>
          <a:solidFill>
            <a:srgbClr val="5B4B8A"/>
          </a:solidFill>
          <a:ln w="190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132320" y="1874520"/>
            <a:ext cx="640080" cy="640080"/>
          </a:xfrm>
          <a:prstGeom prst="ellipse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132320" y="18745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3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217920" y="2606040"/>
            <a:ext cx="2468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Session 3 – Pitch Day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217920" y="2971800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Hour 1: Final prep &amp; rehearsal.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Hour 2: Live pitches to the panel.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mins + 3 mins Q&amp;A.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Panel decides.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42">
            <a:extLst>
              <a:ext uri="{FF2B5EF4-FFF2-40B4-BE49-F238E27FC236}">
                <a16:creationId xmlns:a16="http://schemas.microsoft.com/office/drawing/2014/main" id="{ED3BD49D-037B-4CF7-8280-F5A40981539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7121F-898C-68FE-7046-FCF73F93D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>
            <a:extLst>
              <a:ext uri="{FF2B5EF4-FFF2-40B4-BE49-F238E27FC236}">
                <a16:creationId xmlns:a16="http://schemas.microsoft.com/office/drawing/2014/main" id="{92BD3DA3-B1F1-3454-940A-A9B89DD1091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AEAE682C-7C63-6B51-AF72-DF66722A1C24}"/>
              </a:ext>
            </a:extLst>
          </p:cNvPr>
          <p:cNvSpPr/>
          <p:nvPr/>
        </p:nvSpPr>
        <p:spPr>
          <a:xfrm>
            <a:off x="365760" y="164592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HOW WILL YOUR GROUP APPROACH THIS?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9BE815A6-445F-BFE4-2775-212D73463DBA}"/>
              </a:ext>
            </a:extLst>
          </p:cNvPr>
          <p:cNvSpPr/>
          <p:nvPr/>
        </p:nvSpPr>
        <p:spPr>
          <a:xfrm>
            <a:off x="423672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058D1E94-8A1F-3A85-120A-E0B5FD4D18EB}"/>
              </a:ext>
            </a:extLst>
          </p:cNvPr>
          <p:cNvSpPr/>
          <p:nvPr/>
        </p:nvSpPr>
        <p:spPr>
          <a:xfrm>
            <a:off x="480060" y="1385316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Diagnosis focus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B2FC670-9B72-D84F-D277-80CB52FDCC22}"/>
              </a:ext>
            </a:extLst>
          </p:cNvPr>
          <p:cNvSpPr/>
          <p:nvPr/>
        </p:nvSpPr>
        <p:spPr>
          <a:xfrm>
            <a:off x="480060" y="1764792"/>
            <a:ext cx="260604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lvl="0"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Research the most likely fault causes and rank them by probability.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CA0FB62D-CF90-AE95-3925-FC5CBB09A928}"/>
              </a:ext>
            </a:extLst>
          </p:cNvPr>
          <p:cNvSpPr/>
          <p:nvPr/>
        </p:nvSpPr>
        <p:spPr>
          <a:xfrm>
            <a:off x="3200400" y="1325880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>
              <a:defRPr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Map out exactly what a qualified</a:t>
            </a:r>
          </a:p>
          <a:p>
            <a:pPr lvl="0">
              <a:defRPr/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 electrician would do, step by step.</a:t>
            </a:r>
            <a:endParaRPr 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85E67C73-884B-19C2-B8E2-775A2C3519AF}"/>
              </a:ext>
            </a:extLst>
          </p:cNvPr>
          <p:cNvSpPr/>
          <p:nvPr/>
        </p:nvSpPr>
        <p:spPr>
          <a:xfrm>
            <a:off x="3314700" y="13533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Plan focus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DC9EFED0-F115-E716-5B6C-DCEB3C6B349A}"/>
              </a:ext>
            </a:extLst>
          </p:cNvPr>
          <p:cNvSpPr/>
          <p:nvPr/>
        </p:nvSpPr>
        <p:spPr>
          <a:xfrm>
            <a:off x="3256788" y="1783080"/>
            <a:ext cx="17373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0489286B-CA02-E423-1D6B-A17FAD177350}"/>
              </a:ext>
            </a:extLst>
          </p:cNvPr>
          <p:cNvSpPr/>
          <p:nvPr/>
        </p:nvSpPr>
        <p:spPr>
          <a:xfrm>
            <a:off x="6035040" y="1325880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Identify every regulation, notification, and risk for this specific site.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48212758-9336-F3AE-2B2F-653187EDA013}"/>
              </a:ext>
            </a:extLst>
          </p:cNvPr>
          <p:cNvSpPr/>
          <p:nvPr/>
        </p:nvSpPr>
        <p:spPr>
          <a:xfrm>
            <a:off x="6035040" y="1360932"/>
            <a:ext cx="24505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Health &amp; Safety focus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F3668260-7843-FE29-9681-5D121C659881}"/>
              </a:ext>
            </a:extLst>
          </p:cNvPr>
          <p:cNvSpPr/>
          <p:nvPr/>
        </p:nvSpPr>
        <p:spPr>
          <a:xfrm>
            <a:off x="6035040" y="1783080"/>
            <a:ext cx="245059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EA42EE50-660B-2AFC-E380-AF451FA02ABA}"/>
              </a:ext>
            </a:extLst>
          </p:cNvPr>
          <p:cNvSpPr/>
          <p:nvPr/>
        </p:nvSpPr>
        <p:spPr>
          <a:xfrm>
            <a:off x="451866" y="3211068"/>
            <a:ext cx="2549652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B533FA1C-D71E-11E0-A588-4D2EA987103C}"/>
              </a:ext>
            </a:extLst>
          </p:cNvPr>
          <p:cNvSpPr/>
          <p:nvPr/>
        </p:nvSpPr>
        <p:spPr>
          <a:xfrm>
            <a:off x="464820" y="326440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Cost focus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90B8DFDA-0D66-49EF-9D7C-2B59629EA6EA}"/>
              </a:ext>
            </a:extLst>
          </p:cNvPr>
          <p:cNvSpPr/>
          <p:nvPr/>
        </p:nvSpPr>
        <p:spPr>
          <a:xfrm>
            <a:off x="464820" y="3726180"/>
            <a:ext cx="231343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Build a detailed estimate: call-out, </a:t>
            </a:r>
            <a:r>
              <a:rPr 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labour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, materials, testing, VAT.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9">
            <a:extLst>
              <a:ext uri="{FF2B5EF4-FFF2-40B4-BE49-F238E27FC236}">
                <a16:creationId xmlns:a16="http://schemas.microsoft.com/office/drawing/2014/main" id="{BC9BEC02-ACB7-7087-567F-B37D4541173F}"/>
              </a:ext>
            </a:extLst>
          </p:cNvPr>
          <p:cNvSpPr/>
          <p:nvPr/>
        </p:nvSpPr>
        <p:spPr>
          <a:xfrm>
            <a:off x="3200400" y="3211068"/>
            <a:ext cx="2606040" cy="1508760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/>
            <a:endParaRPr lang="en-US" sz="12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/>
            <a:endParaRPr lang="en-US" sz="12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/>
            <a:endParaRPr lang="en-US" sz="12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/>
            <a:r>
              <a:rPr lang="en-US" sz="12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Bring all four together into one professional pitch. The hardest option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1">
            <a:extLst>
              <a:ext uri="{FF2B5EF4-FFF2-40B4-BE49-F238E27FC236}">
                <a16:creationId xmlns:a16="http://schemas.microsoft.com/office/drawing/2014/main" id="{19BBA368-6616-94A2-86C6-446C038D8BCD}"/>
              </a:ext>
            </a:extLst>
          </p:cNvPr>
          <p:cNvSpPr/>
          <p:nvPr/>
        </p:nvSpPr>
        <p:spPr>
          <a:xfrm>
            <a:off x="3256788" y="3264408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Full recommendation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5E1F65E4-735A-C1B7-586A-D18FCF4A5A90}"/>
              </a:ext>
            </a:extLst>
          </p:cNvPr>
          <p:cNvSpPr/>
          <p:nvPr/>
        </p:nvSpPr>
        <p:spPr>
          <a:xfrm>
            <a:off x="3200400" y="3781044"/>
            <a:ext cx="2506982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42">
            <a:extLst>
              <a:ext uri="{FF2B5EF4-FFF2-40B4-BE49-F238E27FC236}">
                <a16:creationId xmlns:a16="http://schemas.microsoft.com/office/drawing/2014/main" id="{F29C0D29-072F-B589-CC4F-A3D456D115AB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hape 7">
            <a:extLst>
              <a:ext uri="{FF2B5EF4-FFF2-40B4-BE49-F238E27FC236}">
                <a16:creationId xmlns:a16="http://schemas.microsoft.com/office/drawing/2014/main" id="{C620F3F3-7B51-0AAA-40B1-B48D2A776715}"/>
              </a:ext>
            </a:extLst>
          </p:cNvPr>
          <p:cNvSpPr/>
          <p:nvPr/>
        </p:nvSpPr>
        <p:spPr>
          <a:xfrm>
            <a:off x="6035040" y="3211068"/>
            <a:ext cx="2606040" cy="1508760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pPr lvl="0">
              <a:defRPr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 lvl="0">
              <a:defRPr/>
            </a:pPr>
            <a:endParaRPr lang="en-US" sz="1100" dirty="0">
              <a:solidFill>
                <a:schemeClr val="bg1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FC15D-FFDD-7639-1BBF-2C6D69E1367C}"/>
              </a:ext>
            </a:extLst>
          </p:cNvPr>
          <p:cNvSpPr txBox="1"/>
          <p:nvPr/>
        </p:nvSpPr>
        <p:spPr>
          <a:xfrm>
            <a:off x="6073140" y="3584448"/>
            <a:ext cx="2514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question is everyone else missing? Build your response around that.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21">
            <a:extLst>
              <a:ext uri="{FF2B5EF4-FFF2-40B4-BE49-F238E27FC236}">
                <a16:creationId xmlns:a16="http://schemas.microsoft.com/office/drawing/2014/main" id="{255337FC-02BE-0FEC-FED0-BF47218BA94D}"/>
              </a:ext>
            </a:extLst>
          </p:cNvPr>
          <p:cNvSpPr/>
          <p:nvPr/>
        </p:nvSpPr>
        <p:spPr>
          <a:xfrm>
            <a:off x="6073140" y="3242310"/>
            <a:ext cx="2971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Your own angle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01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49525430-56FB-E79B-6393-30ABFCF82037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/>
          <p:cNvSpPr/>
          <p:nvPr/>
        </p:nvSpPr>
        <p:spPr>
          <a:xfrm>
            <a:off x="137160" y="54864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TEAM ACTIVITY – RESEARCH AS A GROUP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 30"/>
          <p:cNvSpPr/>
          <p:nvPr/>
        </p:nvSpPr>
        <p:spPr>
          <a:xfrm>
            <a:off x="323088" y="3806190"/>
            <a:ext cx="8823960" cy="2484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5B1F7C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Your homework: Find real evidence before next session — real costs, real regulations, real examples.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4A676833-2508-D262-825C-636B149F31AA}"/>
              </a:ext>
            </a:extLst>
          </p:cNvPr>
          <p:cNvSpPr/>
          <p:nvPr/>
        </p:nvSpPr>
        <p:spPr>
          <a:xfrm>
            <a:off x="259080" y="1019556"/>
            <a:ext cx="8412480" cy="621792"/>
          </a:xfrm>
          <a:prstGeom prst="rect">
            <a:avLst/>
          </a:prstGeom>
          <a:solidFill>
            <a:srgbClr val="F3EBF9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59A7B41C-E928-BECB-59D1-47B8BB0DAE71}"/>
              </a:ext>
            </a:extLst>
          </p:cNvPr>
          <p:cNvSpPr/>
          <p:nvPr/>
        </p:nvSpPr>
        <p:spPr>
          <a:xfrm>
            <a:off x="259080" y="1019556"/>
            <a:ext cx="64008" cy="621792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BA4DEEFB-B1AE-076F-A81C-00DDD3688E02}"/>
              </a:ext>
            </a:extLst>
          </p:cNvPr>
          <p:cNvSpPr/>
          <p:nvPr/>
        </p:nvSpPr>
        <p:spPr>
          <a:xfrm>
            <a:off x="441960" y="116586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Q1  What are the most common causes of a partial lighting circuit fault in a commercial building?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196EE8C4-84F5-F458-2912-7F43CA380C97}"/>
              </a:ext>
            </a:extLst>
          </p:cNvPr>
          <p:cNvSpPr/>
          <p:nvPr/>
        </p:nvSpPr>
        <p:spPr>
          <a:xfrm>
            <a:off x="259080" y="1725930"/>
            <a:ext cx="841248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C05F3FEC-8891-266C-536B-4652EBA9B295}"/>
              </a:ext>
            </a:extLst>
          </p:cNvPr>
          <p:cNvSpPr/>
          <p:nvPr/>
        </p:nvSpPr>
        <p:spPr>
          <a:xfrm>
            <a:off x="259080" y="1769364"/>
            <a:ext cx="64008" cy="621792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26958A2A-7D48-76E8-27BF-4335D56BE24C}"/>
              </a:ext>
            </a:extLst>
          </p:cNvPr>
          <p:cNvSpPr/>
          <p:nvPr/>
        </p:nvSpPr>
        <p:spPr>
          <a:xfrm>
            <a:off x="441960" y="1915668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Q2  What did a professional fault report or job sheet look like? What sections did it include?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11">
            <a:extLst>
              <a:ext uri="{FF2B5EF4-FFF2-40B4-BE49-F238E27FC236}">
                <a16:creationId xmlns:a16="http://schemas.microsoft.com/office/drawing/2014/main" id="{AB7A6DED-4AFC-BB12-E007-02A34E52FEA1}"/>
              </a:ext>
            </a:extLst>
          </p:cNvPr>
          <p:cNvSpPr/>
          <p:nvPr/>
        </p:nvSpPr>
        <p:spPr>
          <a:xfrm>
            <a:off x="259080" y="2519172"/>
            <a:ext cx="8412480" cy="621792"/>
          </a:xfrm>
          <a:prstGeom prst="rect">
            <a:avLst/>
          </a:prstGeom>
          <a:solidFill>
            <a:srgbClr val="F3EBF9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2">
            <a:extLst>
              <a:ext uri="{FF2B5EF4-FFF2-40B4-BE49-F238E27FC236}">
                <a16:creationId xmlns:a16="http://schemas.microsoft.com/office/drawing/2014/main" id="{6BC2EEAF-DA6A-6B1C-12A1-028E7863FC4D}"/>
              </a:ext>
            </a:extLst>
          </p:cNvPr>
          <p:cNvSpPr/>
          <p:nvPr/>
        </p:nvSpPr>
        <p:spPr>
          <a:xfrm>
            <a:off x="259080" y="2519172"/>
            <a:ext cx="64008" cy="621792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86282A26-408C-ADB9-7B4B-4956B4BE74EE}"/>
              </a:ext>
            </a:extLst>
          </p:cNvPr>
          <p:cNvSpPr/>
          <p:nvPr/>
        </p:nvSpPr>
        <p:spPr>
          <a:xfrm>
            <a:off x="441960" y="2665476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2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Q3  What do you already know from your training that is relevant here?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4">
            <a:extLst>
              <a:ext uri="{FF2B5EF4-FFF2-40B4-BE49-F238E27FC236}">
                <a16:creationId xmlns:a16="http://schemas.microsoft.com/office/drawing/2014/main" id="{C6ADB402-ABD8-4D5C-B91C-414F62FD77E5}"/>
              </a:ext>
            </a:extLst>
          </p:cNvPr>
          <p:cNvSpPr/>
          <p:nvPr/>
        </p:nvSpPr>
        <p:spPr>
          <a:xfrm>
            <a:off x="502920" y="5477256"/>
            <a:ext cx="8412480" cy="804672"/>
          </a:xfrm>
          <a:prstGeom prst="rect">
            <a:avLst/>
          </a:prstGeom>
          <a:solidFill>
            <a:srgbClr val="1A1A2E"/>
          </a:solidFill>
          <a:ln w="12700">
            <a:solidFill>
              <a:srgbClr val="1A1A2E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D15CC86C-013C-680E-7D2D-18862913A38F}"/>
              </a:ext>
            </a:extLst>
          </p:cNvPr>
          <p:cNvSpPr/>
          <p:nvPr/>
        </p:nvSpPr>
        <p:spPr>
          <a:xfrm>
            <a:off x="685800" y="58064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judge any answer. Build a class master list on the board. Every idea is a lead worth testing.</a:t>
            </a:r>
            <a:endParaRPr lang="en-US" sz="1200" dirty="0"/>
          </a:p>
        </p:txBody>
      </p:sp>
      <p:sp>
        <p:nvSpPr>
          <p:cNvPr id="2" name="Text 42">
            <a:extLst>
              <a:ext uri="{FF2B5EF4-FFF2-40B4-BE49-F238E27FC236}">
                <a16:creationId xmlns:a16="http://schemas.microsoft.com/office/drawing/2014/main" id="{C4D81062-F97C-2719-A7D5-E76A36C3A63A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27EDAD40-F127-9B3B-C7CD-640C75F4BAF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cs typeface="Arial" pitchFamily="34" charset="-120"/>
              </a:rPr>
              <a:t>PREPARING FOR PITCH DAY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8595360" cy="3474720"/>
          </a:xfrm>
          <a:prstGeom prst="rect">
            <a:avLst/>
          </a:prstGeom>
          <a:solidFill>
            <a:srgbClr val="5B4B8A"/>
          </a:solidFill>
          <a:ln w="12700">
            <a:solidFill>
              <a:srgbClr val="7F77D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463040"/>
            <a:ext cx="822960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C00DBC-E0E5-3F71-BF0D-EB2CFF046616}"/>
              </a:ext>
            </a:extLst>
          </p:cNvPr>
          <p:cNvSpPr txBox="1"/>
          <p:nvPr/>
        </p:nvSpPr>
        <p:spPr>
          <a:xfrm>
            <a:off x="2282190" y="2383274"/>
            <a:ext cx="4579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rgbClr val="E0C8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minutes. 3 minutes Q&amp;A. The panel decides.</a:t>
            </a:r>
            <a:endParaRPr lang="en-US" sz="1800" dirty="0"/>
          </a:p>
        </p:txBody>
      </p:sp>
      <p:sp>
        <p:nvSpPr>
          <p:cNvPr id="5" name="Text 42">
            <a:extLst>
              <a:ext uri="{FF2B5EF4-FFF2-40B4-BE49-F238E27FC236}">
                <a16:creationId xmlns:a16="http://schemas.microsoft.com/office/drawing/2014/main" id="{C131F605-270B-972B-2DF3-D94C877E42A8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5D6D0-F678-2942-E682-389EF42E5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5D3B98D-1191-C21D-1BAF-B52FBAA7C5A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A2AB2E8E-8E42-B148-DE72-FB95015AB048}"/>
              </a:ext>
            </a:extLst>
          </p:cNvPr>
          <p:cNvSpPr/>
          <p:nvPr/>
        </p:nvSpPr>
        <p:spPr>
          <a:xfrm>
            <a:off x="137160" y="68580"/>
            <a:ext cx="8503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YOUR PITCH STRUCTURE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47E1DA40-3FBB-2ED3-204A-1F2ED2F69CD0}"/>
              </a:ext>
            </a:extLst>
          </p:cNvPr>
          <p:cNvSpPr/>
          <p:nvPr/>
        </p:nvSpPr>
        <p:spPr>
          <a:xfrm>
            <a:off x="320040" y="1097280"/>
            <a:ext cx="8503920" cy="411480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34235734-A066-043B-9C98-033A4C1196E0}"/>
              </a:ext>
            </a:extLst>
          </p:cNvPr>
          <p:cNvSpPr/>
          <p:nvPr/>
        </p:nvSpPr>
        <p:spPr>
          <a:xfrm>
            <a:off x="411480" y="1115568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 minutes to present · 3 minutes Q&amp;A · Panel acts as Diversified trustees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21B9ED85-68E3-6849-AE56-8D83C7C6EB45}"/>
              </a:ext>
            </a:extLst>
          </p:cNvPr>
          <p:cNvSpPr/>
          <p:nvPr/>
        </p:nvSpPr>
        <p:spPr>
          <a:xfrm>
            <a:off x="320040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AC53CD81-5F06-1E7D-3FDC-21E46D1FBFD8}"/>
              </a:ext>
            </a:extLst>
          </p:cNvPr>
          <p:cNvSpPr/>
          <p:nvPr/>
        </p:nvSpPr>
        <p:spPr>
          <a:xfrm>
            <a:off x="320040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5FAB218A-DABF-6137-5CAB-15ED345B5E4B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CB39CFBF-60D2-C25E-A152-479E5C9AF7FD}"/>
              </a:ext>
            </a:extLst>
          </p:cNvPr>
          <p:cNvSpPr/>
          <p:nvPr/>
        </p:nvSpPr>
        <p:spPr>
          <a:xfrm>
            <a:off x="411480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1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CC18FD43-B82A-C4BF-74B6-69A996AAF773}"/>
              </a:ext>
            </a:extLst>
          </p:cNvPr>
          <p:cNvSpPr/>
          <p:nvPr/>
        </p:nvSpPr>
        <p:spPr>
          <a:xfrm>
            <a:off x="667512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Problem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004C1FEA-AC7D-FDEF-1D87-2ACBEAE4AA4F}"/>
              </a:ext>
            </a:extLst>
          </p:cNvPr>
          <p:cNvSpPr/>
          <p:nvPr/>
        </p:nvSpPr>
        <p:spPr>
          <a:xfrm>
            <a:off x="411480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20828A41-9BCE-1209-42CC-E7201866A8DE}"/>
              </a:ext>
            </a:extLst>
          </p:cNvPr>
          <p:cNvSpPr/>
          <p:nvPr/>
        </p:nvSpPr>
        <p:spPr>
          <a:xfrm>
            <a:off x="3172968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D5B08AB4-4024-7D9C-5302-6A9B92B02DE8}"/>
              </a:ext>
            </a:extLst>
          </p:cNvPr>
          <p:cNvSpPr/>
          <p:nvPr/>
        </p:nvSpPr>
        <p:spPr>
          <a:xfrm>
            <a:off x="3172968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D1E38E2F-4BF5-7363-6903-C3592BA2BF4C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FF802454-2F3E-4E1B-A217-F1F7CF84BCB6}"/>
              </a:ext>
            </a:extLst>
          </p:cNvPr>
          <p:cNvSpPr/>
          <p:nvPr/>
        </p:nvSpPr>
        <p:spPr>
          <a:xfrm>
            <a:off x="3264408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2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8">
            <a:extLst>
              <a:ext uri="{FF2B5EF4-FFF2-40B4-BE49-F238E27FC236}">
                <a16:creationId xmlns:a16="http://schemas.microsoft.com/office/drawing/2014/main" id="{D300C6D3-382B-E87A-7E9F-65D82929AAD6}"/>
              </a:ext>
            </a:extLst>
          </p:cNvPr>
          <p:cNvSpPr/>
          <p:nvPr/>
        </p:nvSpPr>
        <p:spPr>
          <a:xfrm>
            <a:off x="3520440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Our Diagnosis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9">
            <a:extLst>
              <a:ext uri="{FF2B5EF4-FFF2-40B4-BE49-F238E27FC236}">
                <a16:creationId xmlns:a16="http://schemas.microsoft.com/office/drawing/2014/main" id="{1B47E06D-95E8-6C94-3A45-818D6DA82D33}"/>
              </a:ext>
            </a:extLst>
          </p:cNvPr>
          <p:cNvSpPr/>
          <p:nvPr/>
        </p:nvSpPr>
        <p:spPr>
          <a:xfrm>
            <a:off x="3264408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do you think is causing the fault? How did you reach that conclusion? What evidence supports it?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32469A2E-951A-8990-7D82-24A600987AE0}"/>
              </a:ext>
            </a:extLst>
          </p:cNvPr>
          <p:cNvSpPr/>
          <p:nvPr/>
        </p:nvSpPr>
        <p:spPr>
          <a:xfrm>
            <a:off x="6025896" y="194767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FFD0CE5C-4431-329A-5665-6B095DF4A1A9}"/>
              </a:ext>
            </a:extLst>
          </p:cNvPr>
          <p:cNvSpPr/>
          <p:nvPr/>
        </p:nvSpPr>
        <p:spPr>
          <a:xfrm>
            <a:off x="6025896" y="194767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2">
            <a:extLst>
              <a:ext uri="{FF2B5EF4-FFF2-40B4-BE49-F238E27FC236}">
                <a16:creationId xmlns:a16="http://schemas.microsoft.com/office/drawing/2014/main" id="{7D8B4922-0489-6E2B-1C72-A0B9AD80AB71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ellipse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511957B7-DCDA-5A3A-5A43-E8A059E20270}"/>
              </a:ext>
            </a:extLst>
          </p:cNvPr>
          <p:cNvSpPr/>
          <p:nvPr/>
        </p:nvSpPr>
        <p:spPr>
          <a:xfrm>
            <a:off x="6117336" y="200253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3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4">
            <a:extLst>
              <a:ext uri="{FF2B5EF4-FFF2-40B4-BE49-F238E27FC236}">
                <a16:creationId xmlns:a16="http://schemas.microsoft.com/office/drawing/2014/main" id="{1058E930-0758-FB7A-1B90-FEE50063CBDE}"/>
              </a:ext>
            </a:extLst>
          </p:cNvPr>
          <p:cNvSpPr/>
          <p:nvPr/>
        </p:nvSpPr>
        <p:spPr>
          <a:xfrm>
            <a:off x="6373368" y="1993392"/>
            <a:ext cx="2286000" cy="2286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Our Recommendation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5">
            <a:extLst>
              <a:ext uri="{FF2B5EF4-FFF2-40B4-BE49-F238E27FC236}">
                <a16:creationId xmlns:a16="http://schemas.microsoft.com/office/drawing/2014/main" id="{F17A8C85-BBBB-15E8-D6AA-CD1051DA02D5}"/>
              </a:ext>
            </a:extLst>
          </p:cNvPr>
          <p:cNvSpPr/>
          <p:nvPr/>
        </p:nvSpPr>
        <p:spPr>
          <a:xfrm>
            <a:off x="6117336" y="231343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needs to happen to fix it? What would a qualified electrician do, and in what order?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6">
            <a:extLst>
              <a:ext uri="{FF2B5EF4-FFF2-40B4-BE49-F238E27FC236}">
                <a16:creationId xmlns:a16="http://schemas.microsoft.com/office/drawing/2014/main" id="{9589CFC8-FF45-B838-819B-42FF7C1BFFE8}"/>
              </a:ext>
            </a:extLst>
          </p:cNvPr>
          <p:cNvSpPr/>
          <p:nvPr/>
        </p:nvSpPr>
        <p:spPr>
          <a:xfrm>
            <a:off x="320040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D05FD29D-6CC1-D336-116D-C74032AD1B61}"/>
              </a:ext>
            </a:extLst>
          </p:cNvPr>
          <p:cNvSpPr/>
          <p:nvPr/>
        </p:nvSpPr>
        <p:spPr>
          <a:xfrm>
            <a:off x="320040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8">
            <a:extLst>
              <a:ext uri="{FF2B5EF4-FFF2-40B4-BE49-F238E27FC236}">
                <a16:creationId xmlns:a16="http://schemas.microsoft.com/office/drawing/2014/main" id="{16A75365-C852-D8F1-49FD-5E32211F0BA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9">
            <a:extLst>
              <a:ext uri="{FF2B5EF4-FFF2-40B4-BE49-F238E27FC236}">
                <a16:creationId xmlns:a16="http://schemas.microsoft.com/office/drawing/2014/main" id="{E9ED59F0-4C45-17CB-16D0-394890A93AB4}"/>
              </a:ext>
            </a:extLst>
          </p:cNvPr>
          <p:cNvSpPr/>
          <p:nvPr/>
        </p:nvSpPr>
        <p:spPr>
          <a:xfrm>
            <a:off x="411480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4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D88AB60A-B207-1A50-2D93-02D94F79E52F}"/>
              </a:ext>
            </a:extLst>
          </p:cNvPr>
          <p:cNvSpPr/>
          <p:nvPr/>
        </p:nvSpPr>
        <p:spPr>
          <a:xfrm>
            <a:off x="667512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Health &amp; Safety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1">
            <a:extLst>
              <a:ext uri="{FF2B5EF4-FFF2-40B4-BE49-F238E27FC236}">
                <a16:creationId xmlns:a16="http://schemas.microsoft.com/office/drawing/2014/main" id="{B76832CE-9157-AB3C-34E3-23B0EE5485E7}"/>
              </a:ext>
            </a:extLst>
          </p:cNvPr>
          <p:cNvSpPr/>
          <p:nvPr/>
        </p:nvSpPr>
        <p:spPr>
          <a:xfrm>
            <a:off x="411480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risks? Who needs to be informed? What regulations apply?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32">
            <a:extLst>
              <a:ext uri="{FF2B5EF4-FFF2-40B4-BE49-F238E27FC236}">
                <a16:creationId xmlns:a16="http://schemas.microsoft.com/office/drawing/2014/main" id="{A285A772-7FF3-7C90-5E36-0FCFCB718DC6}"/>
              </a:ext>
            </a:extLst>
          </p:cNvPr>
          <p:cNvSpPr/>
          <p:nvPr/>
        </p:nvSpPr>
        <p:spPr>
          <a:xfrm>
            <a:off x="3172968" y="3182112"/>
            <a:ext cx="2715768" cy="1097280"/>
          </a:xfrm>
          <a:prstGeom prst="rect">
            <a:avLst/>
          </a:prstGeom>
          <a:solidFill>
            <a:srgbClr val="FFFFFF"/>
          </a:solidFill>
          <a:ln w="19050">
            <a:solidFill>
              <a:srgbClr val="5B1F7C"/>
            </a:solidFill>
            <a:prstDash val="solid"/>
          </a:ln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33">
            <a:extLst>
              <a:ext uri="{FF2B5EF4-FFF2-40B4-BE49-F238E27FC236}">
                <a16:creationId xmlns:a16="http://schemas.microsoft.com/office/drawing/2014/main" id="{7BE9ADE0-7546-CF44-944B-CCAE1C31371A}"/>
              </a:ext>
            </a:extLst>
          </p:cNvPr>
          <p:cNvSpPr/>
          <p:nvPr/>
        </p:nvSpPr>
        <p:spPr>
          <a:xfrm>
            <a:off x="3172968" y="3182112"/>
            <a:ext cx="2715768" cy="29260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4">
            <a:extLst>
              <a:ext uri="{FF2B5EF4-FFF2-40B4-BE49-F238E27FC236}">
                <a16:creationId xmlns:a16="http://schemas.microsoft.com/office/drawing/2014/main" id="{94F60D4D-8483-4D68-0B8C-C75F46EA2ED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ellipse">
            <a:avLst/>
          </a:prstGeom>
          <a:solidFill>
            <a:srgbClr val="C9A84C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5">
            <a:extLst>
              <a:ext uri="{FF2B5EF4-FFF2-40B4-BE49-F238E27FC236}">
                <a16:creationId xmlns:a16="http://schemas.microsoft.com/office/drawing/2014/main" id="{CA64D557-E0B2-3FC9-3864-F585869D2E15}"/>
              </a:ext>
            </a:extLst>
          </p:cNvPr>
          <p:cNvSpPr/>
          <p:nvPr/>
        </p:nvSpPr>
        <p:spPr>
          <a:xfrm>
            <a:off x="3264408" y="3236976"/>
            <a:ext cx="201168" cy="201168"/>
          </a:xfrm>
          <a:prstGeom prst="rect">
            <a:avLst/>
          </a:prstGeom>
          <a:solidFill>
            <a:srgbClr val="00B0F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anose="020B0604020202020204" pitchFamily="34" charset="0"/>
                <a:ea typeface="Georgia" pitchFamily="34" charset="-122"/>
                <a:cs typeface="Arial" panose="020B0604020202020204" pitchFamily="34" charset="0"/>
              </a:rPr>
              <a:t>5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36">
            <a:extLst>
              <a:ext uri="{FF2B5EF4-FFF2-40B4-BE49-F238E27FC236}">
                <a16:creationId xmlns:a16="http://schemas.microsoft.com/office/drawing/2014/main" id="{6126580E-8E6A-43C7-8B5E-20A051782416}"/>
              </a:ext>
            </a:extLst>
          </p:cNvPr>
          <p:cNvSpPr/>
          <p:nvPr/>
        </p:nvSpPr>
        <p:spPr>
          <a:xfrm>
            <a:off x="3520440" y="3227832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Costs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37">
            <a:extLst>
              <a:ext uri="{FF2B5EF4-FFF2-40B4-BE49-F238E27FC236}">
                <a16:creationId xmlns:a16="http://schemas.microsoft.com/office/drawing/2014/main" id="{00EE7671-4A6E-F7A7-5BE8-AB74C85C39D0}"/>
              </a:ext>
            </a:extLst>
          </p:cNvPr>
          <p:cNvSpPr/>
          <p:nvPr/>
        </p:nvSpPr>
        <p:spPr>
          <a:xfrm>
            <a:off x="3264408" y="3547872"/>
            <a:ext cx="25328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Give them a realistic breakdown. Present a range. Show your working. Be honest about assumptions.</a:t>
            </a:r>
            <a:endParaRPr lang="en-US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42">
            <a:extLst>
              <a:ext uri="{FF2B5EF4-FFF2-40B4-BE49-F238E27FC236}">
                <a16:creationId xmlns:a16="http://schemas.microsoft.com/office/drawing/2014/main" id="{6C1672AB-8C5F-48CF-35EC-D70194BFA7B6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8"/>
          <p:cNvSpPr/>
          <p:nvPr/>
        </p:nvSpPr>
        <p:spPr>
          <a:xfrm>
            <a:off x="402336" y="2327148"/>
            <a:ext cx="2631948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is wrong? Make sure the panel fully understands Diversified's situation before you go further.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A754F-AB54-E880-B423-B9E557D754B7}"/>
              </a:ext>
            </a:extLst>
          </p:cNvPr>
          <p:cNvSpPr txBox="1"/>
          <p:nvPr/>
        </p:nvSpPr>
        <p:spPr>
          <a:xfrm>
            <a:off x="205359" y="4446377"/>
            <a:ext cx="836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1A2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Rule: every person in the group must have a speaking role. No observers.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52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0">
            <a:extLst>
              <a:ext uri="{FF2B5EF4-FFF2-40B4-BE49-F238E27FC236}">
                <a16:creationId xmlns:a16="http://schemas.microsoft.com/office/drawing/2014/main" id="{8083471B-DAAC-504A-1FE7-FBE4888DAA6D}"/>
              </a:ext>
            </a:extLst>
          </p:cNvPr>
          <p:cNvSpPr/>
          <p:nvPr/>
        </p:nvSpPr>
        <p:spPr>
          <a:xfrm>
            <a:off x="0" y="-12126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3380" y="99093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Georgia" pitchFamily="34" charset="-122"/>
                <a:cs typeface="Georgia" pitchFamily="34" charset="-120"/>
              </a:rPr>
              <a:t>THE PANEL WILL LOOK FOR / ASK...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" y="809146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Preparation is key.  Panel will look for certain factors and also ask questions. You don't need all the answers — you need the best REASONING</a:t>
            </a:r>
            <a:r>
              <a:rPr lang="en-US" sz="1600" b="1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1461549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461549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480" y="1461549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“How confident are you in this diagnosis?"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63440" y="1461549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63440" y="1461549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800600" y="1461549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“What if the fault is more complex?"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74320" y="2211357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74320" y="2211357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11480" y="2211357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Does this presentation flow..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663440" y="2211357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663440" y="2211357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00600" y="2211357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Have all team members contributed and played their part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74320" y="2961165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74320" y="2961165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411480" y="2961165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When pitching/presenting back did everyone speak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663440" y="2961165"/>
            <a:ext cx="4206240" cy="621792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663440" y="2961165"/>
            <a:ext cx="54864" cy="621792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800600" y="2961165"/>
            <a:ext cx="3977640" cy="621792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Could the client – Diversified (who are not electricians) understand this?  If not simplify in plain language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42">
            <a:extLst>
              <a:ext uri="{FF2B5EF4-FFF2-40B4-BE49-F238E27FC236}">
                <a16:creationId xmlns:a16="http://schemas.microsoft.com/office/drawing/2014/main" id="{C59B09EE-8F78-6B3B-2BF4-5DE32BCEF29C}"/>
              </a:ext>
            </a:extLst>
          </p:cNvPr>
          <p:cNvSpPr/>
          <p:nvPr/>
        </p:nvSpPr>
        <p:spPr>
          <a:xfrm>
            <a:off x="6035040" y="4815709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B771B-3B36-434F-AE7E-B8914133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9F65EE3-AC07-8C21-35A6-4BDA4E1B287C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AEA2CA7-42DC-CB9A-7F38-A76EC45E34E3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39D77C-75D9-A348-E5D2-249194D5535A}"/>
              </a:ext>
            </a:extLst>
          </p:cNvPr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0EA8008-9D04-E0A9-B3CE-D08B9ED09D42}"/>
              </a:ext>
            </a:extLst>
          </p:cNvPr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1B51DBC-038C-8AF2-CB07-A4972FDE3AC2}"/>
              </a:ext>
            </a:extLst>
          </p:cNvPr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EF582ED6-9E13-CCA1-0EB0-0C34FFC64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78FC4C07-3D0F-A3F9-7C22-55EB5D7EF093}"/>
              </a:ext>
            </a:extLst>
          </p:cNvPr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B3A358C0-70B1-5489-2819-4873A925D18C}"/>
              </a:ext>
            </a:extLst>
          </p:cNvPr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CDAC7D68-9A49-8B1F-008E-C34B8C88017B}"/>
              </a:ext>
            </a:extLst>
          </p:cNvPr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9A92FCA-B7B3-0999-1042-5688C0A3EEF3}"/>
              </a:ext>
            </a:extLst>
          </p:cNvPr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4A7D6D21-9A62-ADC0-284A-1003DE0F5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7AB55B50-BE0B-FE59-61A8-9347BE111759}"/>
              </a:ext>
            </a:extLst>
          </p:cNvPr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31B29E8-AB56-E133-49AD-269DDE37D490}"/>
              </a:ext>
            </a:extLst>
          </p:cNvPr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AB4F9F39-5B4D-CF73-66A1-AF54A00813E8}"/>
              </a:ext>
            </a:extLst>
          </p:cNvPr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56C01E60-8585-13EB-894B-95A4DA881E42}"/>
              </a:ext>
            </a:extLst>
          </p:cNvPr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034ED55F-C81D-D823-2201-D57CE3085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>
            <a:extLst>
              <a:ext uri="{FF2B5EF4-FFF2-40B4-BE49-F238E27FC236}">
                <a16:creationId xmlns:a16="http://schemas.microsoft.com/office/drawing/2014/main" id="{C5E2CE34-F32C-C076-2478-4902F61B80EA}"/>
              </a:ext>
            </a:extLst>
          </p:cNvPr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7071B2AF-1823-F666-CB25-49852039F269}"/>
              </a:ext>
            </a:extLst>
          </p:cNvPr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44E82939-DD1D-2687-7CD7-9122A8BE017D}"/>
              </a:ext>
            </a:extLst>
          </p:cNvPr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9C840DE7-6A0A-0A2B-C45D-8B75545F891D}"/>
              </a:ext>
            </a:extLst>
          </p:cNvPr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E349CA3B-C592-E0F6-B93B-2F00309856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995E61EB-A1AB-01F2-4D0E-2263B3FA097F}"/>
              </a:ext>
            </a:extLst>
          </p:cNvPr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53CC5229-1C97-B043-FB65-674CA48F52AC}"/>
              </a:ext>
            </a:extLst>
          </p:cNvPr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D3B3D6A6-AF8D-4B2F-C3AB-1AE0D204EE0D}"/>
              </a:ext>
            </a:extLst>
          </p:cNvPr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DA78A7AC-8A9E-3DC4-D95F-9047FEEA166B}"/>
              </a:ext>
            </a:extLst>
          </p:cNvPr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4" descr="preencoded.png">
            <a:extLst>
              <a:ext uri="{FF2B5EF4-FFF2-40B4-BE49-F238E27FC236}">
                <a16:creationId xmlns:a16="http://schemas.microsoft.com/office/drawing/2014/main" id="{86743B3F-56A6-1BB2-2566-212419FA0A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>
            <a:extLst>
              <a:ext uri="{FF2B5EF4-FFF2-40B4-BE49-F238E27FC236}">
                <a16:creationId xmlns:a16="http://schemas.microsoft.com/office/drawing/2014/main" id="{1C368367-3BA7-9279-69E9-79ECA65ED629}"/>
              </a:ext>
            </a:extLst>
          </p:cNvPr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9FFD2327-76BC-30EF-703F-B746CE3AEF04}"/>
              </a:ext>
            </a:extLst>
          </p:cNvPr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B832B96B-D664-3D15-CE2A-E5E53FAF10DA}"/>
              </a:ext>
            </a:extLst>
          </p:cNvPr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53DDB242-6062-B266-DE8A-82DBC8F5B465}"/>
              </a:ext>
            </a:extLst>
          </p:cNvPr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2" name="Image 5" descr="preencoded.png">
            <a:extLst>
              <a:ext uri="{FF2B5EF4-FFF2-40B4-BE49-F238E27FC236}">
                <a16:creationId xmlns:a16="http://schemas.microsoft.com/office/drawing/2014/main" id="{923E26EE-5990-22EF-C8AF-7B284EC686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>
            <a:extLst>
              <a:ext uri="{FF2B5EF4-FFF2-40B4-BE49-F238E27FC236}">
                <a16:creationId xmlns:a16="http://schemas.microsoft.com/office/drawing/2014/main" id="{0DEA948B-07A9-62E3-30EF-EEF519E62A73}"/>
              </a:ext>
            </a:extLst>
          </p:cNvPr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26">
            <a:extLst>
              <a:ext uri="{FF2B5EF4-FFF2-40B4-BE49-F238E27FC236}">
                <a16:creationId xmlns:a16="http://schemas.microsoft.com/office/drawing/2014/main" id="{CB0F0EE9-DE5A-12B8-97D9-462F7A0D0165}"/>
              </a:ext>
            </a:extLst>
          </p:cNvPr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27">
            <a:extLst>
              <a:ext uri="{FF2B5EF4-FFF2-40B4-BE49-F238E27FC236}">
                <a16:creationId xmlns:a16="http://schemas.microsoft.com/office/drawing/2014/main" id="{6F9BBD8B-7BEF-08BC-92F5-EACD028756E8}"/>
              </a:ext>
            </a:extLst>
          </p:cNvPr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28">
            <a:extLst>
              <a:ext uri="{FF2B5EF4-FFF2-40B4-BE49-F238E27FC236}">
                <a16:creationId xmlns:a16="http://schemas.microsoft.com/office/drawing/2014/main" id="{7F2EBBB4-32C8-FF0E-FF6F-FD7A21FCB106}"/>
              </a:ext>
            </a:extLst>
          </p:cNvPr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Image 6" descr="preencoded.png">
            <a:extLst>
              <a:ext uri="{FF2B5EF4-FFF2-40B4-BE49-F238E27FC236}">
                <a16:creationId xmlns:a16="http://schemas.microsoft.com/office/drawing/2014/main" id="{E17283C8-B587-A3FC-B6F8-20EDD66C6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>
            <a:extLst>
              <a:ext uri="{FF2B5EF4-FFF2-40B4-BE49-F238E27FC236}">
                <a16:creationId xmlns:a16="http://schemas.microsoft.com/office/drawing/2014/main" id="{29B2AADA-D6FA-ED34-15C0-A85FDBBA72E5}"/>
              </a:ext>
            </a:extLst>
          </p:cNvPr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ext 30">
            <a:extLst>
              <a:ext uri="{FF2B5EF4-FFF2-40B4-BE49-F238E27FC236}">
                <a16:creationId xmlns:a16="http://schemas.microsoft.com/office/drawing/2014/main" id="{BB1A526D-924F-5450-23AD-67B718BDC811}"/>
              </a:ext>
            </a:extLst>
          </p:cNvPr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1">
            <a:extLst>
              <a:ext uri="{FF2B5EF4-FFF2-40B4-BE49-F238E27FC236}">
                <a16:creationId xmlns:a16="http://schemas.microsoft.com/office/drawing/2014/main" id="{BD4A1654-CB95-CC85-DCF2-02F5FF59D95F}"/>
              </a:ext>
            </a:extLst>
          </p:cNvPr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2">
            <a:extLst>
              <a:ext uri="{FF2B5EF4-FFF2-40B4-BE49-F238E27FC236}">
                <a16:creationId xmlns:a16="http://schemas.microsoft.com/office/drawing/2014/main" id="{FF6ADA57-11DF-994C-F215-5802CEE71059}"/>
              </a:ext>
            </a:extLst>
          </p:cNvPr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2" name="Image 7" descr="preencoded.png">
            <a:extLst>
              <a:ext uri="{FF2B5EF4-FFF2-40B4-BE49-F238E27FC236}">
                <a16:creationId xmlns:a16="http://schemas.microsoft.com/office/drawing/2014/main" id="{2516C998-AE4A-EBA1-EB7B-FE27681741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>
            <a:extLst>
              <a:ext uri="{FF2B5EF4-FFF2-40B4-BE49-F238E27FC236}">
                <a16:creationId xmlns:a16="http://schemas.microsoft.com/office/drawing/2014/main" id="{2A662BFD-140F-3725-3D97-23D57AB0B255}"/>
              </a:ext>
            </a:extLst>
          </p:cNvPr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34">
            <a:extLst>
              <a:ext uri="{FF2B5EF4-FFF2-40B4-BE49-F238E27FC236}">
                <a16:creationId xmlns:a16="http://schemas.microsoft.com/office/drawing/2014/main" id="{112224BA-DBCA-FCD5-7B62-6A2312767379}"/>
              </a:ext>
            </a:extLst>
          </p:cNvPr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35">
            <a:extLst>
              <a:ext uri="{FF2B5EF4-FFF2-40B4-BE49-F238E27FC236}">
                <a16:creationId xmlns:a16="http://schemas.microsoft.com/office/drawing/2014/main" id="{95894417-653B-CB08-C4C1-5ABABDF133EB}"/>
              </a:ext>
            </a:extLst>
          </p:cNvPr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36">
            <a:extLst>
              <a:ext uri="{FF2B5EF4-FFF2-40B4-BE49-F238E27FC236}">
                <a16:creationId xmlns:a16="http://schemas.microsoft.com/office/drawing/2014/main" id="{A81B74F1-C2F9-65CE-DAC4-CCE0CA5F121C}"/>
              </a:ext>
            </a:extLst>
          </p:cNvPr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7" name="Image 8" descr="preencoded.png">
            <a:extLst>
              <a:ext uri="{FF2B5EF4-FFF2-40B4-BE49-F238E27FC236}">
                <a16:creationId xmlns:a16="http://schemas.microsoft.com/office/drawing/2014/main" id="{F50DDA0F-F1E9-6108-B2F2-2C4763F73A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>
            <a:extLst>
              <a:ext uri="{FF2B5EF4-FFF2-40B4-BE49-F238E27FC236}">
                <a16:creationId xmlns:a16="http://schemas.microsoft.com/office/drawing/2014/main" id="{CC85E214-19C7-62C9-03C7-AED1497CA70B}"/>
              </a:ext>
            </a:extLst>
          </p:cNvPr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5CC200F0-7677-C272-DD22-C67B0E7F7EC9}"/>
              </a:ext>
            </a:extLst>
          </p:cNvPr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ADDAABC1-A16B-E4C5-6C0C-251A060BEC2C}"/>
              </a:ext>
            </a:extLst>
          </p:cNvPr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Shape 40">
            <a:extLst>
              <a:ext uri="{FF2B5EF4-FFF2-40B4-BE49-F238E27FC236}">
                <a16:creationId xmlns:a16="http://schemas.microsoft.com/office/drawing/2014/main" id="{187E49F9-B321-AA33-4BCB-D8C5EFAEE519}"/>
              </a:ext>
            </a:extLst>
          </p:cNvPr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2" name="Image 9" descr="preencoded.png">
            <a:extLst>
              <a:ext uri="{FF2B5EF4-FFF2-40B4-BE49-F238E27FC236}">
                <a16:creationId xmlns:a16="http://schemas.microsoft.com/office/drawing/2014/main" id="{ABB2F746-F15C-BD8B-F387-285233A5C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>
            <a:extLst>
              <a:ext uri="{FF2B5EF4-FFF2-40B4-BE49-F238E27FC236}">
                <a16:creationId xmlns:a16="http://schemas.microsoft.com/office/drawing/2014/main" id="{BA835940-4CF7-66B8-EFD7-38CEFD472DD5}"/>
              </a:ext>
            </a:extLst>
          </p:cNvPr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42">
            <a:extLst>
              <a:ext uri="{FF2B5EF4-FFF2-40B4-BE49-F238E27FC236}">
                <a16:creationId xmlns:a16="http://schemas.microsoft.com/office/drawing/2014/main" id="{BA03CE64-D9E2-E14A-DE56-18BF71D5E66C}"/>
              </a:ext>
            </a:extLst>
          </p:cNvPr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Shape 43">
            <a:extLst>
              <a:ext uri="{FF2B5EF4-FFF2-40B4-BE49-F238E27FC236}">
                <a16:creationId xmlns:a16="http://schemas.microsoft.com/office/drawing/2014/main" id="{0F364827-38D8-FAF6-8B7A-245147EFF510}"/>
              </a:ext>
            </a:extLst>
          </p:cNvPr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Shape 44">
            <a:extLst>
              <a:ext uri="{FF2B5EF4-FFF2-40B4-BE49-F238E27FC236}">
                <a16:creationId xmlns:a16="http://schemas.microsoft.com/office/drawing/2014/main" id="{3EF8F5F7-3B50-22CA-8F9B-784DE02C7951}"/>
              </a:ext>
            </a:extLst>
          </p:cNvPr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7" name="Image 10" descr="preencoded.png">
            <a:extLst>
              <a:ext uri="{FF2B5EF4-FFF2-40B4-BE49-F238E27FC236}">
                <a16:creationId xmlns:a16="http://schemas.microsoft.com/office/drawing/2014/main" id="{5517A757-5413-BD50-E75E-5723B37098B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>
            <a:extLst>
              <a:ext uri="{FF2B5EF4-FFF2-40B4-BE49-F238E27FC236}">
                <a16:creationId xmlns:a16="http://schemas.microsoft.com/office/drawing/2014/main" id="{AC5EFAAE-6DDE-36AD-B4C2-278B7C0FBC3B}"/>
              </a:ext>
            </a:extLst>
          </p:cNvPr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46">
            <a:extLst>
              <a:ext uri="{FF2B5EF4-FFF2-40B4-BE49-F238E27FC236}">
                <a16:creationId xmlns:a16="http://schemas.microsoft.com/office/drawing/2014/main" id="{C0F54FB3-FB71-D47A-3B3D-F34681E9FEAA}"/>
              </a:ext>
            </a:extLst>
          </p:cNvPr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hape 47">
            <a:extLst>
              <a:ext uri="{FF2B5EF4-FFF2-40B4-BE49-F238E27FC236}">
                <a16:creationId xmlns:a16="http://schemas.microsoft.com/office/drawing/2014/main" id="{E7F2F32D-309F-D94C-A9B8-7C4656F4708F}"/>
              </a:ext>
            </a:extLst>
          </p:cNvPr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Shape 48">
            <a:extLst>
              <a:ext uri="{FF2B5EF4-FFF2-40B4-BE49-F238E27FC236}">
                <a16:creationId xmlns:a16="http://schemas.microsoft.com/office/drawing/2014/main" id="{B165E3E4-136D-FAC1-361F-D2EE0A284D27}"/>
              </a:ext>
            </a:extLst>
          </p:cNvPr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2" name="Image 11" descr="preencoded.png">
            <a:extLst>
              <a:ext uri="{FF2B5EF4-FFF2-40B4-BE49-F238E27FC236}">
                <a16:creationId xmlns:a16="http://schemas.microsoft.com/office/drawing/2014/main" id="{090C3047-4ECE-F797-ED91-AEA9F84C2DC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>
            <a:extLst>
              <a:ext uri="{FF2B5EF4-FFF2-40B4-BE49-F238E27FC236}">
                <a16:creationId xmlns:a16="http://schemas.microsoft.com/office/drawing/2014/main" id="{C220269A-9F99-A7D6-2588-FB541341F157}"/>
              </a:ext>
            </a:extLst>
          </p:cNvPr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50">
            <a:extLst>
              <a:ext uri="{FF2B5EF4-FFF2-40B4-BE49-F238E27FC236}">
                <a16:creationId xmlns:a16="http://schemas.microsoft.com/office/drawing/2014/main" id="{BF7F66F2-2CE4-51BA-63F2-1313C3676C71}"/>
              </a:ext>
            </a:extLst>
          </p:cNvPr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Shape 51">
            <a:extLst>
              <a:ext uri="{FF2B5EF4-FFF2-40B4-BE49-F238E27FC236}">
                <a16:creationId xmlns:a16="http://schemas.microsoft.com/office/drawing/2014/main" id="{6F8FB5F7-02B0-657A-7B36-A447CB011569}"/>
              </a:ext>
            </a:extLst>
          </p:cNvPr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52">
            <a:extLst>
              <a:ext uri="{FF2B5EF4-FFF2-40B4-BE49-F238E27FC236}">
                <a16:creationId xmlns:a16="http://schemas.microsoft.com/office/drawing/2014/main" id="{417B9F2D-94C5-C3E0-1776-627DB871661C}"/>
              </a:ext>
            </a:extLst>
          </p:cNvPr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7" name="Image 12" descr="preencoded.png">
            <a:extLst>
              <a:ext uri="{FF2B5EF4-FFF2-40B4-BE49-F238E27FC236}">
                <a16:creationId xmlns:a16="http://schemas.microsoft.com/office/drawing/2014/main" id="{BA377BA2-9079-6D23-3515-685F5232FA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>
            <a:extLst>
              <a:ext uri="{FF2B5EF4-FFF2-40B4-BE49-F238E27FC236}">
                <a16:creationId xmlns:a16="http://schemas.microsoft.com/office/drawing/2014/main" id="{07B3B430-3D00-1A2C-D588-9C8CD53BC67D}"/>
              </a:ext>
            </a:extLst>
          </p:cNvPr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Text 54">
            <a:extLst>
              <a:ext uri="{FF2B5EF4-FFF2-40B4-BE49-F238E27FC236}">
                <a16:creationId xmlns:a16="http://schemas.microsoft.com/office/drawing/2014/main" id="{887CC2BD-5DCE-7E43-93A3-349CC2ED3529}"/>
              </a:ext>
            </a:extLst>
          </p:cNvPr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Shape 55">
            <a:extLst>
              <a:ext uri="{FF2B5EF4-FFF2-40B4-BE49-F238E27FC236}">
                <a16:creationId xmlns:a16="http://schemas.microsoft.com/office/drawing/2014/main" id="{7999A97C-4734-C127-6551-BB15480E4FE8}"/>
              </a:ext>
            </a:extLst>
          </p:cNvPr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1CE849D0-A830-A6A1-8765-F954FFFB601B}"/>
              </a:ext>
            </a:extLst>
          </p:cNvPr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Image 13" descr="preencoded.png">
            <a:extLst>
              <a:ext uri="{FF2B5EF4-FFF2-40B4-BE49-F238E27FC236}">
                <a16:creationId xmlns:a16="http://schemas.microsoft.com/office/drawing/2014/main" id="{554254E2-3549-8819-81A7-00E06453CF6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>
            <a:extLst>
              <a:ext uri="{FF2B5EF4-FFF2-40B4-BE49-F238E27FC236}">
                <a16:creationId xmlns:a16="http://schemas.microsoft.com/office/drawing/2014/main" id="{09C37E8E-CFE1-4809-4FEE-49CA0E206E19}"/>
              </a:ext>
            </a:extLst>
          </p:cNvPr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 58">
            <a:extLst>
              <a:ext uri="{FF2B5EF4-FFF2-40B4-BE49-F238E27FC236}">
                <a16:creationId xmlns:a16="http://schemas.microsoft.com/office/drawing/2014/main" id="{9F1749CA-AF71-6AA8-583E-E7188C21DD54}"/>
              </a:ext>
            </a:extLst>
          </p:cNvPr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Shape 59">
            <a:extLst>
              <a:ext uri="{FF2B5EF4-FFF2-40B4-BE49-F238E27FC236}">
                <a16:creationId xmlns:a16="http://schemas.microsoft.com/office/drawing/2014/main" id="{C29B5C49-2FBD-F98C-9807-5346B847D73E}"/>
              </a:ext>
            </a:extLst>
          </p:cNvPr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Shape 60">
            <a:extLst>
              <a:ext uri="{FF2B5EF4-FFF2-40B4-BE49-F238E27FC236}">
                <a16:creationId xmlns:a16="http://schemas.microsoft.com/office/drawing/2014/main" id="{4F38E2CC-51B5-FAFC-CFF1-CA67E60FDC3B}"/>
              </a:ext>
            </a:extLst>
          </p:cNvPr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7" name="Image 14" descr="preencoded.png">
            <a:extLst>
              <a:ext uri="{FF2B5EF4-FFF2-40B4-BE49-F238E27FC236}">
                <a16:creationId xmlns:a16="http://schemas.microsoft.com/office/drawing/2014/main" id="{583EBEB3-A87B-BB8C-ADB3-401DFE2BD40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>
            <a:extLst>
              <a:ext uri="{FF2B5EF4-FFF2-40B4-BE49-F238E27FC236}">
                <a16:creationId xmlns:a16="http://schemas.microsoft.com/office/drawing/2014/main" id="{960282DD-2E56-5579-E9A3-6AD5210165A2}"/>
              </a:ext>
            </a:extLst>
          </p:cNvPr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 62">
            <a:extLst>
              <a:ext uri="{FF2B5EF4-FFF2-40B4-BE49-F238E27FC236}">
                <a16:creationId xmlns:a16="http://schemas.microsoft.com/office/drawing/2014/main" id="{BE1BAAA3-B678-70EC-887F-F6705573BD88}"/>
              </a:ext>
            </a:extLst>
          </p:cNvPr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0C7D2B96-FE3F-1D0E-1895-8B43E252ABA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</a:t>
            </a: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2490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0">
            <a:extLst>
              <a:ext uri="{FF2B5EF4-FFF2-40B4-BE49-F238E27FC236}">
                <a16:creationId xmlns:a16="http://schemas.microsoft.com/office/drawing/2014/main" id="{FF145B34-3343-1208-AE7E-AC7DA6A990A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51560" y="1077225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Reminder – work as a team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600" b="1" dirty="0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Think about all the problems you need to solve, investigate all areas, what would a professional do first, second.. Do this in a sequence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51560" y="2743200"/>
            <a:ext cx="8092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defRPr/>
            </a:pPr>
            <a:endParaRPr lang="en-US" sz="1500" dirty="0">
              <a:solidFill>
                <a:srgbClr val="FFFFFF"/>
              </a:solidFill>
              <a:latin typeface="Arial" panose="020B0604020202020204" pitchFamily="34" charset="0"/>
              <a:ea typeface="Calibri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5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Spend time as a team discussing, challenging peers, agreeing your approach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A1F4A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672ABFEE-6858-BF2C-F842-F43DFEF13C8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0D4F3D-CCEA-6BBC-E925-9DBADF4741CA}"/>
              </a:ext>
            </a:extLst>
          </p:cNvPr>
          <p:cNvSpPr txBox="1"/>
          <p:nvPr/>
        </p:nvSpPr>
        <p:spPr>
          <a:xfrm>
            <a:off x="453118" y="4092254"/>
            <a:ext cx="83251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 err="1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Finalise</a:t>
            </a:r>
            <a:r>
              <a:rPr lang="en-US" sz="1400" dirty="0">
                <a:solidFill>
                  <a:schemeClr val="bg1"/>
                </a:solidFill>
                <a:latin typeface="Arial" pitchFamily="34" charset="0"/>
                <a:cs typeface="Arial" pitchFamily="34" charset="-120"/>
              </a:rPr>
              <a:t> your pitch deck and prepare your pitch with your team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4B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4B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INTERFACE-1932352164-32295</_dlc_DocId>
    <_dlc_DocIdUrl xmlns="b194999f-e37b-4dd4-a752-8778cd7b9ef2">
      <Url>https://uoe.sharepoint.com/sites/interface/Partners/_layouts/15/DocIdRedir.aspx?ID=INTERFACE-1932352164-32295</Url>
      <Description>INTERFACE-1932352164-32295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459B72B6-C8C0-440C-998B-8CB9AE1596B8}"/>
</file>

<file path=customXml/itemProps2.xml><?xml version="1.0" encoding="utf-8"?>
<ds:datastoreItem xmlns:ds="http://schemas.openxmlformats.org/officeDocument/2006/customXml" ds:itemID="{40508480-DE03-4ED9-9B7A-CFB222BA4CDC}"/>
</file>

<file path=customXml/itemProps3.xml><?xml version="1.0" encoding="utf-8"?>
<ds:datastoreItem xmlns:ds="http://schemas.openxmlformats.org/officeDocument/2006/customXml" ds:itemID="{424D0945-EEEF-438C-BFE6-593AAAB75C95}"/>
</file>

<file path=customXml/itemProps4.xml><?xml version="1.0" encoding="utf-8"?>
<ds:datastoreItem xmlns:ds="http://schemas.openxmlformats.org/officeDocument/2006/customXml" ds:itemID="{C65E134C-4BBB-44D9-82D8-53EBD19951C0}"/>
</file>

<file path=docProps/app.xml><?xml version="1.0" encoding="utf-8"?>
<Properties xmlns="http://schemas.openxmlformats.org/officeDocument/2006/extended-properties" xmlns:vt="http://schemas.openxmlformats.org/officeDocument/2006/docPropsVTypes">
  <TotalTime>5737</TotalTime>
  <Words>1396</Words>
  <Application>Microsoft Office PowerPoint</Application>
  <PresentationFormat>On-screen Show (16:9)</PresentationFormat>
  <Paragraphs>247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Arial Black</vt:lpstr>
      <vt:lpstr>Calibri</vt:lpstr>
      <vt:lpstr>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– Wheels of Hope Challenge</dc:title>
  <dc:subject>PptxGenJS Presentation</dc:subject>
  <dc:creator>PptxGenJS</dc:creator>
  <cp:lastModifiedBy>AH</cp:lastModifiedBy>
  <cp:revision>5</cp:revision>
  <dcterms:created xsi:type="dcterms:W3CDTF">2026-05-05T11:10:14Z</dcterms:created>
  <dcterms:modified xsi:type="dcterms:W3CDTF">2026-06-08T13:48:47Z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1282600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164cbc27-f271-4cdc-b669-16a7721d8afa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