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</p:sldMasterIdLst>
  <p:notesMasterIdLst>
    <p:notesMasterId r:id="rId20"/>
  </p:notesMasterIdLst>
  <p:sldIdLst>
    <p:sldId id="782" r:id="rId4"/>
    <p:sldId id="792" r:id="rId5"/>
    <p:sldId id="783" r:id="rId6"/>
    <p:sldId id="787" r:id="rId7"/>
    <p:sldId id="793" r:id="rId8"/>
    <p:sldId id="796" r:id="rId9"/>
    <p:sldId id="781" r:id="rId10"/>
    <p:sldId id="795" r:id="rId11"/>
    <p:sldId id="262" r:id="rId12"/>
    <p:sldId id="788" r:id="rId13"/>
    <p:sldId id="272" r:id="rId14"/>
    <p:sldId id="778" r:id="rId15"/>
    <p:sldId id="790" r:id="rId16"/>
    <p:sldId id="273" r:id="rId17"/>
    <p:sldId id="791" r:id="rId18"/>
    <p:sldId id="276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4B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87" autoAdjust="0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9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9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28" Type="http://schemas.openxmlformats.org/officeDocument/2006/relationships/customXml" Target="../customXml/item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Relationship Id="rId27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" userId="db278859-e642-4dbd-a55b-76f2150d70a4" providerId="ADAL" clId="{5A18B9A8-BAD9-4709-854B-A727FAF5CE18}"/>
    <pc:docChg chg="undo custSel addSld delSld modSld sldOrd delMainMaster">
      <pc:chgData name="AH" userId="db278859-e642-4dbd-a55b-76f2150d70a4" providerId="ADAL" clId="{5A18B9A8-BAD9-4709-854B-A727FAF5CE18}" dt="2026-06-08T13:49:43.619" v="726" actId="20577"/>
      <pc:docMkLst>
        <pc:docMk/>
      </pc:docMkLst>
      <pc:sldChg chg="delSp modSp add mod">
        <pc:chgData name="AH" userId="db278859-e642-4dbd-a55b-76f2150d70a4" providerId="ADAL" clId="{5A18B9A8-BAD9-4709-854B-A727FAF5CE18}" dt="2026-05-19T11:18:55.515" v="272" actId="20577"/>
        <pc:sldMkLst>
          <pc:docMk/>
          <pc:sldMk cId="0" sldId="262"/>
        </pc:sldMkLst>
        <pc:spChg chg="mod">
          <ac:chgData name="AH" userId="db278859-e642-4dbd-a55b-76f2150d70a4" providerId="ADAL" clId="{5A18B9A8-BAD9-4709-854B-A727FAF5CE18}" dt="2026-05-19T11:18:40.366" v="269" actId="6549"/>
          <ac:spMkLst>
            <pc:docMk/>
            <pc:sldMk cId="0" sldId="262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9T11:18:55.515" v="272" actId="20577"/>
          <ac:spMkLst>
            <pc:docMk/>
            <pc:sldMk cId="0" sldId="262"/>
            <ac:spMk id="27" creationId="{13FF60FC-5291-2A62-8463-E6D68CD86FA6}"/>
          </ac:spMkLst>
        </pc:spChg>
      </pc:sldChg>
      <pc:sldChg chg="modSp add del mod">
        <pc:chgData name="AH" userId="db278859-e642-4dbd-a55b-76f2150d70a4" providerId="ADAL" clId="{5A18B9A8-BAD9-4709-854B-A727FAF5CE18}" dt="2026-06-02T13:31:14.063" v="719" actId="20577"/>
        <pc:sldMkLst>
          <pc:docMk/>
          <pc:sldMk cId="0" sldId="272"/>
        </pc:sldMkLst>
        <pc:spChg chg="mod">
          <ac:chgData name="AH" userId="db278859-e642-4dbd-a55b-76f2150d70a4" providerId="ADAL" clId="{5A18B9A8-BAD9-4709-854B-A727FAF5CE18}" dt="2026-05-25T11:47:41.377" v="689" actId="13926"/>
          <ac:spMkLst>
            <pc:docMk/>
            <pc:sldMk cId="0" sldId="272"/>
            <ac:spMk id="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1:47:36.258" v="688" actId="13926"/>
          <ac:spMkLst>
            <pc:docMk/>
            <pc:sldMk cId="0" sldId="272"/>
            <ac:spMk id="1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1:47:46.081" v="690" actId="13926"/>
          <ac:spMkLst>
            <pc:docMk/>
            <pc:sldMk cId="0" sldId="272"/>
            <ac:spMk id="2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3:31:14.063" v="719" actId="20577"/>
          <ac:spMkLst>
            <pc:docMk/>
            <pc:sldMk cId="0" sldId="272"/>
            <ac:spMk id="35" creationId="{C59B09EE-8F78-6B3B-2BF4-5DE32BCEF29C}"/>
          </ac:spMkLst>
        </pc:spChg>
      </pc:sldChg>
      <pc:sldChg chg="modSp mod">
        <pc:chgData name="AH" userId="db278859-e642-4dbd-a55b-76f2150d70a4" providerId="ADAL" clId="{5A18B9A8-BAD9-4709-854B-A727FAF5CE18}" dt="2026-06-08T13:49:43.619" v="726" actId="20577"/>
        <pc:sldMkLst>
          <pc:docMk/>
          <pc:sldMk cId="0" sldId="273"/>
        </pc:sldMkLst>
        <pc:spChg chg="mod">
          <ac:chgData name="AH" userId="db278859-e642-4dbd-a55b-76f2150d70a4" providerId="ADAL" clId="{5A18B9A8-BAD9-4709-854B-A727FAF5CE18}" dt="2026-06-08T13:49:30.075" v="721" actId="20577"/>
          <ac:spMkLst>
            <pc:docMk/>
            <pc:sldMk cId="0" sldId="273"/>
            <ac:spMk id="1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8T13:49:34.910" v="723" actId="20577"/>
          <ac:spMkLst>
            <pc:docMk/>
            <pc:sldMk cId="0" sldId="273"/>
            <ac:spMk id="2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8T13:49:39.933" v="725" actId="1076"/>
          <ac:spMkLst>
            <pc:docMk/>
            <pc:sldMk cId="0" sldId="273"/>
            <ac:spMk id="3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8T13:49:43.619" v="726" actId="20577"/>
          <ac:spMkLst>
            <pc:docMk/>
            <pc:sldMk cId="0" sldId="273"/>
            <ac:spMk id="35" creationId="{00000000-0000-0000-0000-000000000000}"/>
          </ac:spMkLst>
        </pc:spChg>
      </pc:sldChg>
      <pc:sldChg chg="modSp add del mod">
        <pc:chgData name="AH" userId="db278859-e642-4dbd-a55b-76f2150d70a4" providerId="ADAL" clId="{5A18B9A8-BAD9-4709-854B-A727FAF5CE18}" dt="2026-05-19T10:35:45.928" v="11" actId="20577"/>
        <pc:sldMkLst>
          <pc:docMk/>
          <pc:sldMk cId="0" sldId="778"/>
        </pc:sldMkLst>
        <pc:spChg chg="mod">
          <ac:chgData name="AH" userId="db278859-e642-4dbd-a55b-76f2150d70a4" providerId="ADAL" clId="{5A18B9A8-BAD9-4709-854B-A727FAF5CE18}" dt="2026-05-19T10:35:45.928" v="11" actId="20577"/>
          <ac:spMkLst>
            <pc:docMk/>
            <pc:sldMk cId="0" sldId="778"/>
            <ac:spMk id="7" creationId="{8B0A642B-0C58-8630-E4A5-E7F23EFE75EE}"/>
          </ac:spMkLst>
        </pc:spChg>
      </pc:sldChg>
      <pc:sldChg chg="modSp add mod">
        <pc:chgData name="AH" userId="db278859-e642-4dbd-a55b-76f2150d70a4" providerId="ADAL" clId="{5A18B9A8-BAD9-4709-854B-A727FAF5CE18}" dt="2026-06-02T13:30:55.263" v="710" actId="20577"/>
        <pc:sldMkLst>
          <pc:docMk/>
          <pc:sldMk cId="0" sldId="781"/>
        </pc:sldMkLst>
        <pc:spChg chg="mod">
          <ac:chgData name="AH" userId="db278859-e642-4dbd-a55b-76f2150d70a4" providerId="ADAL" clId="{5A18B9A8-BAD9-4709-854B-A727FAF5CE18}" dt="2026-06-02T13:30:55.263" v="710" actId="20577"/>
          <ac:spMkLst>
            <pc:docMk/>
            <pc:sldMk cId="0" sldId="781"/>
            <ac:spMk id="26" creationId="{FCE5C090-7C86-7EEC-DB0C-368927D46F58}"/>
          </ac:spMkLst>
        </pc:spChg>
      </pc:sldChg>
      <pc:sldChg chg="modSp mod">
        <pc:chgData name="AH" userId="db278859-e642-4dbd-a55b-76f2150d70a4" providerId="ADAL" clId="{5A18B9A8-BAD9-4709-854B-A727FAF5CE18}" dt="2026-05-25T11:45:38.381" v="660" actId="20577"/>
        <pc:sldMkLst>
          <pc:docMk/>
          <pc:sldMk cId="1632395647" sldId="782"/>
        </pc:sldMkLst>
        <pc:spChg chg="mod">
          <ac:chgData name="AH" userId="db278859-e642-4dbd-a55b-76f2150d70a4" providerId="ADAL" clId="{5A18B9A8-BAD9-4709-854B-A727FAF5CE18}" dt="2026-05-25T11:45:38.381" v="660" actId="20577"/>
          <ac:spMkLst>
            <pc:docMk/>
            <pc:sldMk cId="1632395647" sldId="782"/>
            <ac:spMk id="2" creationId="{E578B220-4B8A-4F3B-793D-A90E4025450E}"/>
          </ac:spMkLst>
        </pc:spChg>
        <pc:spChg chg="mod">
          <ac:chgData name="AH" userId="db278859-e642-4dbd-a55b-76f2150d70a4" providerId="ADAL" clId="{5A18B9A8-BAD9-4709-854B-A727FAF5CE18}" dt="2026-05-19T13:50:30.552" v="649" actId="20577"/>
          <ac:spMkLst>
            <pc:docMk/>
            <pc:sldMk cId="1632395647" sldId="782"/>
            <ac:spMk id="5" creationId="{074E68C4-1B7A-2DCD-6964-B2EFB65F29B1}"/>
          </ac:spMkLst>
        </pc:spChg>
      </pc:sldChg>
      <pc:sldChg chg="modSp mod">
        <pc:chgData name="AH" userId="db278859-e642-4dbd-a55b-76f2150d70a4" providerId="ADAL" clId="{5A18B9A8-BAD9-4709-854B-A727FAF5CE18}" dt="2026-05-25T11:46:19.685" v="672" actId="20577"/>
        <pc:sldMkLst>
          <pc:docMk/>
          <pc:sldMk cId="3036813244" sldId="787"/>
        </pc:sldMkLst>
        <pc:spChg chg="mod">
          <ac:chgData name="AH" userId="db278859-e642-4dbd-a55b-76f2150d70a4" providerId="ADAL" clId="{5A18B9A8-BAD9-4709-854B-A727FAF5CE18}" dt="2026-05-25T11:46:19.685" v="672" actId="20577"/>
          <ac:spMkLst>
            <pc:docMk/>
            <pc:sldMk cId="3036813244" sldId="787"/>
            <ac:spMk id="4" creationId="{7181AE9A-654F-D338-22A4-3EBE107D3AC3}"/>
          </ac:spMkLst>
        </pc:spChg>
      </pc:sldChg>
      <pc:sldChg chg="modSp add mod">
        <pc:chgData name="AH" userId="db278859-e642-4dbd-a55b-76f2150d70a4" providerId="ADAL" clId="{5A18B9A8-BAD9-4709-854B-A727FAF5CE18}" dt="2026-06-02T13:31:08.007" v="716" actId="20577"/>
        <pc:sldMkLst>
          <pc:docMk/>
          <pc:sldMk cId="4288952799" sldId="788"/>
        </pc:sldMkLst>
        <pc:spChg chg="mod">
          <ac:chgData name="AH" userId="db278859-e642-4dbd-a55b-76f2150d70a4" providerId="ADAL" clId="{5A18B9A8-BAD9-4709-854B-A727FAF5CE18}" dt="2026-06-02T13:31:08.007" v="716" actId="20577"/>
          <ac:spMkLst>
            <pc:docMk/>
            <pc:sldMk cId="4288952799" sldId="788"/>
            <ac:spMk id="3" creationId="{6C1672AB-8C5F-48CF-35EC-D70194BFA7B6}"/>
          </ac:spMkLst>
        </pc:spChg>
      </pc:sldChg>
      <pc:sldChg chg="modSp mod">
        <pc:chgData name="AH" userId="db278859-e642-4dbd-a55b-76f2150d70a4" providerId="ADAL" clId="{5A18B9A8-BAD9-4709-854B-A727FAF5CE18}" dt="2026-05-19T10:39:51.809" v="204" actId="20577"/>
        <pc:sldMkLst>
          <pc:docMk/>
          <pc:sldMk cId="2332201663" sldId="790"/>
        </pc:sldMkLst>
        <pc:spChg chg="mod">
          <ac:chgData name="AH" userId="db278859-e642-4dbd-a55b-76f2150d70a4" providerId="ADAL" clId="{5A18B9A8-BAD9-4709-854B-A727FAF5CE18}" dt="2026-05-19T10:39:51.809" v="204" actId="20577"/>
          <ac:spMkLst>
            <pc:docMk/>
            <pc:sldMk cId="2332201663" sldId="790"/>
            <ac:spMk id="4" creationId="{63152245-8748-6D36-E80C-E2BB721FB040}"/>
          </ac:spMkLst>
        </pc:spChg>
      </pc:sldChg>
      <pc:sldChg chg="modSp mod">
        <pc:chgData name="AH" userId="db278859-e642-4dbd-a55b-76f2150d70a4" providerId="ADAL" clId="{5A18B9A8-BAD9-4709-854B-A727FAF5CE18}" dt="2026-05-19T10:40:19.410" v="217" actId="6549"/>
        <pc:sldMkLst>
          <pc:docMk/>
          <pc:sldMk cId="0" sldId="791"/>
        </pc:sldMkLst>
        <pc:spChg chg="mod">
          <ac:chgData name="AH" userId="db278859-e642-4dbd-a55b-76f2150d70a4" providerId="ADAL" clId="{5A18B9A8-BAD9-4709-854B-A727FAF5CE18}" dt="2026-05-19T10:40:19.410" v="217" actId="6549"/>
          <ac:spMkLst>
            <pc:docMk/>
            <pc:sldMk cId="0" sldId="791"/>
            <ac:spMk id="21" creationId="{990D4F3D-CCEA-6BBC-E925-9DBADF4741CA}"/>
          </ac:spMkLst>
        </pc:spChg>
      </pc:sldChg>
      <pc:sldChg chg="delSp modSp add mod">
        <pc:chgData name="AH" userId="db278859-e642-4dbd-a55b-76f2150d70a4" providerId="ADAL" clId="{5A18B9A8-BAD9-4709-854B-A727FAF5CE18}" dt="2026-05-25T13:30:44.531" v="691" actId="6549"/>
        <pc:sldMkLst>
          <pc:docMk/>
          <pc:sldMk cId="3143819342" sldId="792"/>
        </pc:sldMkLst>
        <pc:spChg chg="mod">
          <ac:chgData name="AH" userId="db278859-e642-4dbd-a55b-76f2150d70a4" providerId="ADAL" clId="{5A18B9A8-BAD9-4709-854B-A727FAF5CE18}" dt="2026-05-25T13:30:44.531" v="691" actId="6549"/>
          <ac:spMkLst>
            <pc:docMk/>
            <pc:sldMk cId="3143819342" sldId="792"/>
            <ac:spMk id="8" creationId="{DA0BF0A5-D059-F705-D773-DAECB6D48AC2}"/>
          </ac:spMkLst>
        </pc:spChg>
        <pc:spChg chg="mod">
          <ac:chgData name="AH" userId="db278859-e642-4dbd-a55b-76f2150d70a4" providerId="ADAL" clId="{5A18B9A8-BAD9-4709-854B-A727FAF5CE18}" dt="2026-05-19T10:36:31.343" v="31" actId="20577"/>
          <ac:spMkLst>
            <pc:docMk/>
            <pc:sldMk cId="3143819342" sldId="792"/>
            <ac:spMk id="14" creationId="{AC1791A5-5E9A-003C-FCDA-056A7E6702B7}"/>
          </ac:spMkLst>
        </pc:spChg>
        <pc:spChg chg="mod">
          <ac:chgData name="AH" userId="db278859-e642-4dbd-a55b-76f2150d70a4" providerId="ADAL" clId="{5A18B9A8-BAD9-4709-854B-A727FAF5CE18}" dt="2026-05-19T10:36:38.788" v="48" actId="20577"/>
          <ac:spMkLst>
            <pc:docMk/>
            <pc:sldMk cId="3143819342" sldId="792"/>
            <ac:spMk id="19" creationId="{7CEBCBD3-E597-E5CA-E29E-6AF23FF39E30}"/>
          </ac:spMkLst>
        </pc:spChg>
        <pc:spChg chg="mod">
          <ac:chgData name="AH" userId="db278859-e642-4dbd-a55b-76f2150d70a4" providerId="ADAL" clId="{5A18B9A8-BAD9-4709-854B-A727FAF5CE18}" dt="2026-05-19T10:38:11.258" v="117" actId="1076"/>
          <ac:spMkLst>
            <pc:docMk/>
            <pc:sldMk cId="3143819342" sldId="792"/>
            <ac:spMk id="20" creationId="{2B3E284E-8797-1F35-1796-0F8925751B7B}"/>
          </ac:spMkLst>
        </pc:spChg>
        <pc:spChg chg="mod">
          <ac:chgData name="AH" userId="db278859-e642-4dbd-a55b-76f2150d70a4" providerId="ADAL" clId="{5A18B9A8-BAD9-4709-854B-A727FAF5CE18}" dt="2026-05-19T10:38:25.768" v="118" actId="1076"/>
          <ac:spMkLst>
            <pc:docMk/>
            <pc:sldMk cId="3143819342" sldId="792"/>
            <ac:spMk id="21" creationId="{48C238A7-38C9-9C27-939B-9063AD9618FF}"/>
          </ac:spMkLst>
        </pc:spChg>
        <pc:spChg chg="mod">
          <ac:chgData name="AH" userId="db278859-e642-4dbd-a55b-76f2150d70a4" providerId="ADAL" clId="{5A18B9A8-BAD9-4709-854B-A727FAF5CE18}" dt="2026-05-19T10:37:01.672" v="70" actId="20577"/>
          <ac:spMkLst>
            <pc:docMk/>
            <pc:sldMk cId="3143819342" sldId="792"/>
            <ac:spMk id="25" creationId="{3C3E53CA-AB55-887F-7BA3-D76D4BAC402C}"/>
          </ac:spMkLst>
        </pc:spChg>
        <pc:spChg chg="mod">
          <ac:chgData name="AH" userId="db278859-e642-4dbd-a55b-76f2150d70a4" providerId="ADAL" clId="{5A18B9A8-BAD9-4709-854B-A727FAF5CE18}" dt="2026-05-19T10:39:12.201" v="161" actId="20577"/>
          <ac:spMkLst>
            <pc:docMk/>
            <pc:sldMk cId="3143819342" sldId="792"/>
            <ac:spMk id="35" creationId="{14BA5D7D-8D3A-7B3F-C6D1-08BDAE092EFF}"/>
          </ac:spMkLst>
        </pc:spChg>
        <pc:spChg chg="mod">
          <ac:chgData name="AH" userId="db278859-e642-4dbd-a55b-76f2150d70a4" providerId="ADAL" clId="{5A18B9A8-BAD9-4709-854B-A727FAF5CE18}" dt="2026-05-19T10:37:57.616" v="115" actId="1076"/>
          <ac:spMkLst>
            <pc:docMk/>
            <pc:sldMk cId="3143819342" sldId="792"/>
            <ac:spMk id="41" creationId="{5B5A8AD2-EB84-CA9D-CCD9-4946B78B1EC9}"/>
          </ac:spMkLst>
        </pc:spChg>
        <pc:spChg chg="mod">
          <ac:chgData name="AH" userId="db278859-e642-4dbd-a55b-76f2150d70a4" providerId="ADAL" clId="{5A18B9A8-BAD9-4709-854B-A727FAF5CE18}" dt="2026-05-19T10:37:57.616" v="115" actId="1076"/>
          <ac:spMkLst>
            <pc:docMk/>
            <pc:sldMk cId="3143819342" sldId="792"/>
            <ac:spMk id="42" creationId="{E1AF28E7-82E0-6DF9-A0A4-C7A36CEC3DCB}"/>
          </ac:spMkLst>
        </pc:spChg>
        <pc:spChg chg="mod">
          <ac:chgData name="AH" userId="db278859-e642-4dbd-a55b-76f2150d70a4" providerId="ADAL" clId="{5A18B9A8-BAD9-4709-854B-A727FAF5CE18}" dt="2026-05-19T10:37:57.616" v="115" actId="1076"/>
          <ac:spMkLst>
            <pc:docMk/>
            <pc:sldMk cId="3143819342" sldId="792"/>
            <ac:spMk id="43" creationId="{30AC79B8-7A8A-633D-B87E-5101C797190E}"/>
          </ac:spMkLst>
        </pc:spChg>
        <pc:spChg chg="mod">
          <ac:chgData name="AH" userId="db278859-e642-4dbd-a55b-76f2150d70a4" providerId="ADAL" clId="{5A18B9A8-BAD9-4709-854B-A727FAF5CE18}" dt="2026-05-19T10:37:57.616" v="115" actId="1076"/>
          <ac:spMkLst>
            <pc:docMk/>
            <pc:sldMk cId="3143819342" sldId="792"/>
            <ac:spMk id="45" creationId="{E3D68943-D0DF-98BD-EF88-71249DF33E73}"/>
          </ac:spMkLst>
        </pc:spChg>
        <pc:spChg chg="mod">
          <ac:chgData name="AH" userId="db278859-e642-4dbd-a55b-76f2150d70a4" providerId="ADAL" clId="{5A18B9A8-BAD9-4709-854B-A727FAF5CE18}" dt="2026-05-19T10:37:57.616" v="115" actId="1076"/>
          <ac:spMkLst>
            <pc:docMk/>
            <pc:sldMk cId="3143819342" sldId="792"/>
            <ac:spMk id="46" creationId="{58149A40-D44C-2B8C-10C6-F772D8E30C0A}"/>
          </ac:spMkLst>
        </pc:spChg>
        <pc:spChg chg="mod">
          <ac:chgData name="AH" userId="db278859-e642-4dbd-a55b-76f2150d70a4" providerId="ADAL" clId="{5A18B9A8-BAD9-4709-854B-A727FAF5CE18}" dt="2026-05-19T10:37:57.616" v="115" actId="1076"/>
          <ac:spMkLst>
            <pc:docMk/>
            <pc:sldMk cId="3143819342" sldId="792"/>
            <ac:spMk id="47" creationId="{60FBD8DD-A7FB-79CD-66AF-72B96287A2ED}"/>
          </ac:spMkLst>
        </pc:spChg>
        <pc:spChg chg="mod">
          <ac:chgData name="AH" userId="db278859-e642-4dbd-a55b-76f2150d70a4" providerId="ADAL" clId="{5A18B9A8-BAD9-4709-854B-A727FAF5CE18}" dt="2026-05-19T10:37:57.616" v="115" actId="1076"/>
          <ac:spMkLst>
            <pc:docMk/>
            <pc:sldMk cId="3143819342" sldId="792"/>
            <ac:spMk id="48" creationId="{9965ABC3-5F34-55DD-F554-4B354354745F}"/>
          </ac:spMkLst>
        </pc:spChg>
        <pc:spChg chg="mod">
          <ac:chgData name="AH" userId="db278859-e642-4dbd-a55b-76f2150d70a4" providerId="ADAL" clId="{5A18B9A8-BAD9-4709-854B-A727FAF5CE18}" dt="2026-05-19T10:37:57.616" v="115" actId="1076"/>
          <ac:spMkLst>
            <pc:docMk/>
            <pc:sldMk cId="3143819342" sldId="792"/>
            <ac:spMk id="50" creationId="{D28F2CEE-1148-3F92-7EA6-FDB77699D66C}"/>
          </ac:spMkLst>
        </pc:spChg>
        <pc:spChg chg="mod">
          <ac:chgData name="AH" userId="db278859-e642-4dbd-a55b-76f2150d70a4" providerId="ADAL" clId="{5A18B9A8-BAD9-4709-854B-A727FAF5CE18}" dt="2026-05-19T10:39:27.490" v="165" actId="6549"/>
          <ac:spMkLst>
            <pc:docMk/>
            <pc:sldMk cId="3143819342" sldId="792"/>
            <ac:spMk id="56" creationId="{F00C3E9E-E6F0-9B54-517C-B1EAE905BF35}"/>
          </ac:spMkLst>
        </pc:spChg>
        <pc:picChg chg="mod">
          <ac:chgData name="AH" userId="db278859-e642-4dbd-a55b-76f2150d70a4" providerId="ADAL" clId="{5A18B9A8-BAD9-4709-854B-A727FAF5CE18}" dt="2026-05-19T10:37:57.616" v="115" actId="1076"/>
          <ac:picMkLst>
            <pc:docMk/>
            <pc:sldMk cId="3143819342" sldId="792"/>
            <ac:picMk id="44" creationId="{6F014748-0072-FAE2-0540-9A494F0AC5C6}"/>
          </ac:picMkLst>
        </pc:picChg>
        <pc:picChg chg="mod">
          <ac:chgData name="AH" userId="db278859-e642-4dbd-a55b-76f2150d70a4" providerId="ADAL" clId="{5A18B9A8-BAD9-4709-854B-A727FAF5CE18}" dt="2026-05-19T10:37:57.616" v="115" actId="1076"/>
          <ac:picMkLst>
            <pc:docMk/>
            <pc:sldMk cId="3143819342" sldId="792"/>
            <ac:picMk id="49" creationId="{D6B02CBC-D3E0-6C18-93ED-93E8420A3878}"/>
          </ac:picMkLst>
        </pc:picChg>
      </pc:sldChg>
      <pc:sldChg chg="modSp add mod">
        <pc:chgData name="AH" userId="db278859-e642-4dbd-a55b-76f2150d70a4" providerId="ADAL" clId="{5A18B9A8-BAD9-4709-854B-A727FAF5CE18}" dt="2026-06-02T13:30:42.605" v="704" actId="20577"/>
        <pc:sldMkLst>
          <pc:docMk/>
          <pc:sldMk cId="0" sldId="793"/>
        </pc:sldMkLst>
        <pc:spChg chg="mod">
          <ac:chgData name="AH" userId="db278859-e642-4dbd-a55b-76f2150d70a4" providerId="ADAL" clId="{5A18B9A8-BAD9-4709-854B-A727FAF5CE18}" dt="2026-06-02T13:30:42.605" v="704" actId="20577"/>
          <ac:spMkLst>
            <pc:docMk/>
            <pc:sldMk cId="0" sldId="793"/>
            <ac:spMk id="46" creationId="{AA8A3347-767E-580F-DDCC-03B2E966E97D}"/>
          </ac:spMkLst>
        </pc:spChg>
      </pc:sldChg>
      <pc:sldChg chg="modSp add mod">
        <pc:chgData name="AH" userId="db278859-e642-4dbd-a55b-76f2150d70a4" providerId="ADAL" clId="{5A18B9A8-BAD9-4709-854B-A727FAF5CE18}" dt="2026-06-02T13:31:00.328" v="713" actId="20577"/>
        <pc:sldMkLst>
          <pc:docMk/>
          <pc:sldMk cId="0" sldId="795"/>
        </pc:sldMkLst>
        <pc:spChg chg="mod">
          <ac:chgData name="AH" userId="db278859-e642-4dbd-a55b-76f2150d70a4" providerId="ADAL" clId="{5A18B9A8-BAD9-4709-854B-A727FAF5CE18}" dt="2026-06-02T13:31:00.328" v="713" actId="20577"/>
          <ac:spMkLst>
            <pc:docMk/>
            <pc:sldMk cId="0" sldId="795"/>
            <ac:spMk id="34" creationId="{7DC38192-1F55-293C-881B-F18CF211C35B}"/>
          </ac:spMkLst>
        </pc:spChg>
      </pc:sldChg>
      <pc:sldChg chg="modSp add mod">
        <pc:chgData name="AH" userId="db278859-e642-4dbd-a55b-76f2150d70a4" providerId="ADAL" clId="{5A18B9A8-BAD9-4709-854B-A727FAF5CE18}" dt="2026-06-02T13:30:48.583" v="707" actId="20577"/>
        <pc:sldMkLst>
          <pc:docMk/>
          <pc:sldMk cId="3004458922" sldId="796"/>
        </pc:sldMkLst>
        <pc:spChg chg="mod">
          <ac:chgData name="AH" userId="db278859-e642-4dbd-a55b-76f2150d70a4" providerId="ADAL" clId="{5A18B9A8-BAD9-4709-854B-A727FAF5CE18}" dt="2026-06-02T13:30:48.583" v="707" actId="20577"/>
          <ac:spMkLst>
            <pc:docMk/>
            <pc:sldMk cId="3004458922" sldId="796"/>
            <ac:spMk id="84" creationId="{E9F32992-6D40-2404-D716-9DC39DE9A2C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1865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46737-D4F2-6AB6-98E4-12E77B654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F73483-71D9-9361-F8E8-969FCCF7C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CEE1A4-5E11-01D6-9E76-BEF46BEB0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DCC5A-E617-3B28-BFF8-9AED06330B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54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D7005-60F6-944E-31CE-58F008596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9C4BCA-B712-7A61-E593-86BF73DE27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C482F1-417B-1031-05ED-9AD5492EC6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99B4DF-9276-4364-B55F-E2989DC8BF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7130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1407D-9AE7-C84B-D66B-FFD889CB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FB6C79-51A6-329C-00B2-846EB513B5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8B73E5-9079-3378-39B4-C7A372EEB5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B2295-0526-BBB0-E84B-C83AE4C558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496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4B5A8-38BE-0BE4-26C6-ABE03BF19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7AF8B4-E662-1D32-5292-3E019809C1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15AD3B-D28A-5849-FD2A-EF988A408A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78B82-43EF-36E0-9587-574807774E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339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D5B87-C8BA-8C00-4C69-72B72F249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5D5FB4-1C35-E314-595B-7CFE74643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69FE68-EF90-EDCF-6598-9E79CE5CE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B43736-3396-B8D4-1C8C-36757517AC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1042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39441-FC8B-6E47-BBA6-7F580A605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5DD973-143B-5A6F-7CCC-22A50615B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2D0549-A37E-7AA6-D0B3-94CE9BD9B9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3D2A84-4105-B9A1-B309-C4B342437E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50091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52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3962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7894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9633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8515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A3F4A-1178-3161-ADBE-BA6F9A16E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5E8B3B30-F853-7752-0A81-81EB92BECE0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42">
            <a:extLst>
              <a:ext uri="{FF2B5EF4-FFF2-40B4-BE49-F238E27FC236}">
                <a16:creationId xmlns:a16="http://schemas.microsoft.com/office/drawing/2014/main" id="{B29D295F-BAA3-0449-4C91-AE5D2555FCDA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7ABB2A1-7E97-A528-3B4B-D10381DCBA2D}"/>
              </a:ext>
            </a:extLst>
          </p:cNvPr>
          <p:cNvSpPr/>
          <p:nvPr/>
        </p:nvSpPr>
        <p:spPr>
          <a:xfrm>
            <a:off x="365760" y="109728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400" normalizeH="0" baseline="0" noProof="0" dirty="0">
                <a:ln>
                  <a:noFill/>
                </a:ln>
                <a:solidFill>
                  <a:srgbClr val="AFA9E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74E68C4-1B7A-2DCD-6964-B2EFB65F29B1}"/>
              </a:ext>
            </a:extLst>
          </p:cNvPr>
          <p:cNvSpPr/>
          <p:nvPr/>
        </p:nvSpPr>
        <p:spPr>
          <a:xfrm>
            <a:off x="365760" y="1993719"/>
            <a:ext cx="7772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Pitch Preparation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-12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73220B-2949-AE16-1BD5-27E2987AA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212272"/>
            <a:ext cx="3179172" cy="1803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 3">
            <a:extLst>
              <a:ext uri="{FF2B5EF4-FFF2-40B4-BE49-F238E27FC236}">
                <a16:creationId xmlns:a16="http://schemas.microsoft.com/office/drawing/2014/main" id="{E578B220-4B8A-4F3B-793D-A90E4025450E}"/>
              </a:ext>
            </a:extLst>
          </p:cNvPr>
          <p:cNvSpPr/>
          <p:nvPr/>
        </p:nvSpPr>
        <p:spPr>
          <a:xfrm>
            <a:off x="365760" y="310896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endParaRPr lang="en-US" i="1" dirty="0">
              <a:solidFill>
                <a:srgbClr val="E0C8F5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i="1" dirty="0">
                <a:solidFill>
                  <a:srgbClr val="E0C8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Diversified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AFA9EC"/>
              </a:solidFill>
              <a:effectLst/>
              <a:uLnTx/>
              <a:uFillTx/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32395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32884-8D02-3D2C-4C7F-B85879116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95E7BEB-9EFE-D9C9-30A6-F62B2BBB0D1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21E330A-2777-438B-19EB-B908886264E6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TODAY'S JOURNEY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FA95B10-235B-6427-2DA1-ADDD64CA8FA4}"/>
              </a:ext>
            </a:extLst>
          </p:cNvPr>
          <p:cNvSpPr/>
          <p:nvPr/>
        </p:nvSpPr>
        <p:spPr>
          <a:xfrm>
            <a:off x="18288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AD68FC5-6FC4-BAA3-EBF0-CEDA0B236185}"/>
              </a:ext>
            </a:extLst>
          </p:cNvPr>
          <p:cNvSpPr/>
          <p:nvPr/>
        </p:nvSpPr>
        <p:spPr>
          <a:xfrm>
            <a:off x="18288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F9888F1-B184-F3F2-207D-50F78D6C0172}"/>
              </a:ext>
            </a:extLst>
          </p:cNvPr>
          <p:cNvSpPr/>
          <p:nvPr/>
        </p:nvSpPr>
        <p:spPr>
          <a:xfrm>
            <a:off x="29260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0:00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6F8A78B0-A7EC-A22D-C24F-284AB7F28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941832"/>
            <a:ext cx="310896" cy="310896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DA0BF0A5-D059-F705-D773-DAECB6D48AC2}"/>
              </a:ext>
            </a:extLst>
          </p:cNvPr>
          <p:cNvSpPr/>
          <p:nvPr/>
        </p:nvSpPr>
        <p:spPr>
          <a:xfrm>
            <a:off x="137160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Welcome Back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A36FA87D-08CF-79B2-FB92-3AE95B182AEB}"/>
              </a:ext>
            </a:extLst>
          </p:cNvPr>
          <p:cNvSpPr/>
          <p:nvPr/>
        </p:nvSpPr>
        <p:spPr>
          <a:xfrm>
            <a:off x="182880" y="1536192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5EE2BE8C-419B-2A46-8EDA-A86E9C8B8FE3}"/>
              </a:ext>
            </a:extLst>
          </p:cNvPr>
          <p:cNvSpPr/>
          <p:nvPr/>
        </p:nvSpPr>
        <p:spPr>
          <a:xfrm>
            <a:off x="182880" y="1536192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B9AF04A5-0106-A2CC-DF1C-651DA4C58337}"/>
              </a:ext>
            </a:extLst>
          </p:cNvPr>
          <p:cNvSpPr/>
          <p:nvPr/>
        </p:nvSpPr>
        <p:spPr>
          <a:xfrm>
            <a:off x="292608" y="153619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0:10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AC1791A5-5E9A-003C-FCDA-056A7E6702B7}"/>
              </a:ext>
            </a:extLst>
          </p:cNvPr>
          <p:cNvSpPr/>
          <p:nvPr/>
        </p:nvSpPr>
        <p:spPr>
          <a:xfrm>
            <a:off x="1371600" y="153619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Reminder Meta Skills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F1A46984-4E58-BD33-0CC2-C9ADACD17ED6}"/>
              </a:ext>
            </a:extLst>
          </p:cNvPr>
          <p:cNvSpPr/>
          <p:nvPr/>
        </p:nvSpPr>
        <p:spPr>
          <a:xfrm>
            <a:off x="182880" y="2295144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797C206F-86D8-4658-A254-C1DBF07A9893}"/>
              </a:ext>
            </a:extLst>
          </p:cNvPr>
          <p:cNvSpPr/>
          <p:nvPr/>
        </p:nvSpPr>
        <p:spPr>
          <a:xfrm>
            <a:off x="182880" y="2295144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1C21156F-1557-6CF6-1884-C866C2D07FC4}"/>
              </a:ext>
            </a:extLst>
          </p:cNvPr>
          <p:cNvSpPr/>
          <p:nvPr/>
        </p:nvSpPr>
        <p:spPr>
          <a:xfrm>
            <a:off x="292608" y="2295144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0:20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2" descr="preencoded.png">
            <a:extLst>
              <a:ext uri="{FF2B5EF4-FFF2-40B4-BE49-F238E27FC236}">
                <a16:creationId xmlns:a16="http://schemas.microsoft.com/office/drawing/2014/main" id="{96ABF0AA-7130-8450-D2CB-6E6078444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" y="2459736"/>
            <a:ext cx="310896" cy="310896"/>
          </a:xfrm>
          <a:prstGeom prst="rect">
            <a:avLst/>
          </a:prstGeom>
        </p:spPr>
      </p:pic>
      <p:sp>
        <p:nvSpPr>
          <p:cNvPr id="19" name="Text 14">
            <a:extLst>
              <a:ext uri="{FF2B5EF4-FFF2-40B4-BE49-F238E27FC236}">
                <a16:creationId xmlns:a16="http://schemas.microsoft.com/office/drawing/2014/main" id="{7CEBCBD3-E597-E5CA-E29E-6AF23FF39E30}"/>
              </a:ext>
            </a:extLst>
          </p:cNvPr>
          <p:cNvSpPr/>
          <p:nvPr/>
        </p:nvSpPr>
        <p:spPr>
          <a:xfrm>
            <a:off x="1371600" y="2295144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Challenge - recap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2B3E284E-8797-1F35-1796-0F8925751B7B}"/>
              </a:ext>
            </a:extLst>
          </p:cNvPr>
          <p:cNvSpPr/>
          <p:nvPr/>
        </p:nvSpPr>
        <p:spPr>
          <a:xfrm>
            <a:off x="182880" y="3067813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48C238A7-38C9-9C27-939B-9063AD9618FF}"/>
              </a:ext>
            </a:extLst>
          </p:cNvPr>
          <p:cNvSpPr/>
          <p:nvPr/>
        </p:nvSpPr>
        <p:spPr>
          <a:xfrm>
            <a:off x="182880" y="3067813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99C4CA5B-D4E3-F500-768F-4277B96A0442}"/>
              </a:ext>
            </a:extLst>
          </p:cNvPr>
          <p:cNvSpPr/>
          <p:nvPr/>
        </p:nvSpPr>
        <p:spPr>
          <a:xfrm>
            <a:off x="292608" y="3054096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0:30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31F8CEE0-A0D6-9943-6C08-44EF1107A68D}"/>
              </a:ext>
            </a:extLst>
          </p:cNvPr>
          <p:cNvSpPr/>
          <p:nvPr/>
        </p:nvSpPr>
        <p:spPr>
          <a:xfrm>
            <a:off x="932688" y="3209544"/>
            <a:ext cx="329184" cy="32918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9">
            <a:extLst>
              <a:ext uri="{FF2B5EF4-FFF2-40B4-BE49-F238E27FC236}">
                <a16:creationId xmlns:a16="http://schemas.microsoft.com/office/drawing/2014/main" id="{3C3E53CA-AB55-887F-7BA3-D76D4BAC402C}"/>
              </a:ext>
            </a:extLst>
          </p:cNvPr>
          <p:cNvSpPr/>
          <p:nvPr/>
        </p:nvSpPr>
        <p:spPr>
          <a:xfrm>
            <a:off x="1371600" y="3054096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Mid Point Review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B1B31C8A-FF9D-BDD8-5A28-406207A79213}"/>
              </a:ext>
            </a:extLst>
          </p:cNvPr>
          <p:cNvSpPr/>
          <p:nvPr/>
        </p:nvSpPr>
        <p:spPr>
          <a:xfrm>
            <a:off x="182880" y="3813048"/>
            <a:ext cx="4297680" cy="649224"/>
          </a:xfrm>
          <a:prstGeom prst="rect">
            <a:avLst/>
          </a:prstGeom>
          <a:solidFill>
            <a:srgbClr val="FFF8E1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1">
            <a:extLst>
              <a:ext uri="{FF2B5EF4-FFF2-40B4-BE49-F238E27FC236}">
                <a16:creationId xmlns:a16="http://schemas.microsoft.com/office/drawing/2014/main" id="{3042BE01-8E34-E3DD-B3D9-B44E8E16F9BE}"/>
              </a:ext>
            </a:extLst>
          </p:cNvPr>
          <p:cNvSpPr/>
          <p:nvPr/>
        </p:nvSpPr>
        <p:spPr>
          <a:xfrm>
            <a:off x="182880" y="3813048"/>
            <a:ext cx="64008" cy="649224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2">
            <a:extLst>
              <a:ext uri="{FF2B5EF4-FFF2-40B4-BE49-F238E27FC236}">
                <a16:creationId xmlns:a16="http://schemas.microsoft.com/office/drawing/2014/main" id="{70047D24-4D53-A244-6056-83CF5C57E926}"/>
              </a:ext>
            </a:extLst>
          </p:cNvPr>
          <p:cNvSpPr/>
          <p:nvPr/>
        </p:nvSpPr>
        <p:spPr>
          <a:xfrm>
            <a:off x="292608" y="3813048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0:45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5F3D258B-EF0C-92D5-7E14-E0EB0A4889FC}"/>
              </a:ext>
            </a:extLst>
          </p:cNvPr>
          <p:cNvSpPr/>
          <p:nvPr/>
        </p:nvSpPr>
        <p:spPr>
          <a:xfrm>
            <a:off x="1371600" y="3813048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70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☕ Break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716A9553-BD5D-B97E-B24D-8DC17A0E7303}"/>
              </a:ext>
            </a:extLst>
          </p:cNvPr>
          <p:cNvSpPr/>
          <p:nvPr/>
        </p:nvSpPr>
        <p:spPr>
          <a:xfrm>
            <a:off x="470916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9D7E4562-5D9B-2009-0AC7-7EC06852B4FE}"/>
              </a:ext>
            </a:extLst>
          </p:cNvPr>
          <p:cNvSpPr/>
          <p:nvPr/>
        </p:nvSpPr>
        <p:spPr>
          <a:xfrm>
            <a:off x="470916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FF6BBCA6-F313-DDD8-5169-6DA102667442}"/>
              </a:ext>
            </a:extLst>
          </p:cNvPr>
          <p:cNvSpPr/>
          <p:nvPr/>
        </p:nvSpPr>
        <p:spPr>
          <a:xfrm>
            <a:off x="481888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1:00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28">
            <a:extLst>
              <a:ext uri="{FF2B5EF4-FFF2-40B4-BE49-F238E27FC236}">
                <a16:creationId xmlns:a16="http://schemas.microsoft.com/office/drawing/2014/main" id="{14BA5D7D-8D3A-7B3F-C6D1-08BDAE092EFF}"/>
              </a:ext>
            </a:extLst>
          </p:cNvPr>
          <p:cNvSpPr/>
          <p:nvPr/>
        </p:nvSpPr>
        <p:spPr>
          <a:xfrm>
            <a:off x="589788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Working with your team on building your full recommendations and pitch prep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Image 5" descr="preencoded.png">
            <a:extLst>
              <a:ext uri="{FF2B5EF4-FFF2-40B4-BE49-F238E27FC236}">
                <a16:creationId xmlns:a16="http://schemas.microsoft.com/office/drawing/2014/main" id="{51F08695-3DFC-9DE3-3604-7B74384CE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1863" y="941832"/>
            <a:ext cx="310896" cy="310896"/>
          </a:xfrm>
          <a:prstGeom prst="rect">
            <a:avLst/>
          </a:prstGeom>
        </p:spPr>
      </p:pic>
      <p:sp>
        <p:nvSpPr>
          <p:cNvPr id="41" name="Shape 33">
            <a:extLst>
              <a:ext uri="{FF2B5EF4-FFF2-40B4-BE49-F238E27FC236}">
                <a16:creationId xmlns:a16="http://schemas.microsoft.com/office/drawing/2014/main" id="{5B5A8AD2-EB84-CA9D-CCD9-4946B78B1EC9}"/>
              </a:ext>
            </a:extLst>
          </p:cNvPr>
          <p:cNvSpPr/>
          <p:nvPr/>
        </p:nvSpPr>
        <p:spPr>
          <a:xfrm>
            <a:off x="4709160" y="1536192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34">
            <a:extLst>
              <a:ext uri="{FF2B5EF4-FFF2-40B4-BE49-F238E27FC236}">
                <a16:creationId xmlns:a16="http://schemas.microsoft.com/office/drawing/2014/main" id="{E1AF28E7-82E0-6DF9-A0A4-C7A36CEC3DCB}"/>
              </a:ext>
            </a:extLst>
          </p:cNvPr>
          <p:cNvSpPr/>
          <p:nvPr/>
        </p:nvSpPr>
        <p:spPr>
          <a:xfrm>
            <a:off x="4709160" y="1536192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35">
            <a:extLst>
              <a:ext uri="{FF2B5EF4-FFF2-40B4-BE49-F238E27FC236}">
                <a16:creationId xmlns:a16="http://schemas.microsoft.com/office/drawing/2014/main" id="{30AC79B8-7A8A-633D-B87E-5101C797190E}"/>
              </a:ext>
            </a:extLst>
          </p:cNvPr>
          <p:cNvSpPr/>
          <p:nvPr/>
        </p:nvSpPr>
        <p:spPr>
          <a:xfrm>
            <a:off x="4818888" y="153619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1:45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4" name="Image 6" descr="preencoded.png">
            <a:extLst>
              <a:ext uri="{FF2B5EF4-FFF2-40B4-BE49-F238E27FC236}">
                <a16:creationId xmlns:a16="http://schemas.microsoft.com/office/drawing/2014/main" id="{6F014748-0072-FAE2-0540-9A494F0AC5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8112" y="1700784"/>
            <a:ext cx="310896" cy="310896"/>
          </a:xfrm>
          <a:prstGeom prst="rect">
            <a:avLst/>
          </a:prstGeom>
        </p:spPr>
      </p:pic>
      <p:sp>
        <p:nvSpPr>
          <p:cNvPr id="45" name="Text 36">
            <a:extLst>
              <a:ext uri="{FF2B5EF4-FFF2-40B4-BE49-F238E27FC236}">
                <a16:creationId xmlns:a16="http://schemas.microsoft.com/office/drawing/2014/main" id="{E3D68943-D0DF-98BD-EF88-71249DF33E73}"/>
              </a:ext>
            </a:extLst>
          </p:cNvPr>
          <p:cNvSpPr/>
          <p:nvPr/>
        </p:nvSpPr>
        <p:spPr>
          <a:xfrm>
            <a:off x="5897880" y="153619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 Skills Debrief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37">
            <a:extLst>
              <a:ext uri="{FF2B5EF4-FFF2-40B4-BE49-F238E27FC236}">
                <a16:creationId xmlns:a16="http://schemas.microsoft.com/office/drawing/2014/main" id="{58149A40-D44C-2B8C-10C6-F772D8E30C0A}"/>
              </a:ext>
            </a:extLst>
          </p:cNvPr>
          <p:cNvSpPr/>
          <p:nvPr/>
        </p:nvSpPr>
        <p:spPr>
          <a:xfrm>
            <a:off x="4709160" y="2295144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Shape 38">
            <a:extLst>
              <a:ext uri="{FF2B5EF4-FFF2-40B4-BE49-F238E27FC236}">
                <a16:creationId xmlns:a16="http://schemas.microsoft.com/office/drawing/2014/main" id="{60FBD8DD-A7FB-79CD-66AF-72B96287A2ED}"/>
              </a:ext>
            </a:extLst>
          </p:cNvPr>
          <p:cNvSpPr/>
          <p:nvPr/>
        </p:nvSpPr>
        <p:spPr>
          <a:xfrm>
            <a:off x="4709160" y="2295144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 39">
            <a:extLst>
              <a:ext uri="{FF2B5EF4-FFF2-40B4-BE49-F238E27FC236}">
                <a16:creationId xmlns:a16="http://schemas.microsoft.com/office/drawing/2014/main" id="{9965ABC3-5F34-55DD-F554-4B354354745F}"/>
              </a:ext>
            </a:extLst>
          </p:cNvPr>
          <p:cNvSpPr/>
          <p:nvPr/>
        </p:nvSpPr>
        <p:spPr>
          <a:xfrm>
            <a:off x="4818888" y="2295144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1:55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9" name="Image 7" descr="preencoded.png">
            <a:extLst>
              <a:ext uri="{FF2B5EF4-FFF2-40B4-BE49-F238E27FC236}">
                <a16:creationId xmlns:a16="http://schemas.microsoft.com/office/drawing/2014/main" id="{D6B02CBC-D3E0-6C18-93ED-93E8420A38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112" y="2459736"/>
            <a:ext cx="310896" cy="310896"/>
          </a:xfrm>
          <a:prstGeom prst="rect">
            <a:avLst/>
          </a:prstGeom>
        </p:spPr>
      </p:pic>
      <p:sp>
        <p:nvSpPr>
          <p:cNvPr id="50" name="Text 40">
            <a:extLst>
              <a:ext uri="{FF2B5EF4-FFF2-40B4-BE49-F238E27FC236}">
                <a16:creationId xmlns:a16="http://schemas.microsoft.com/office/drawing/2014/main" id="{D28F2CEE-1148-3F92-7EA6-FDB77699D66C}"/>
              </a:ext>
            </a:extLst>
          </p:cNvPr>
          <p:cNvSpPr/>
          <p:nvPr/>
        </p:nvSpPr>
        <p:spPr>
          <a:xfrm>
            <a:off x="5897880" y="2295144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Reflection &amp; Close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 42">
            <a:extLst>
              <a:ext uri="{FF2B5EF4-FFF2-40B4-BE49-F238E27FC236}">
                <a16:creationId xmlns:a16="http://schemas.microsoft.com/office/drawing/2014/main" id="{F00C3E9E-E6F0-9B54-517C-B1EAE905BF35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" name="Image 5" descr="preencoded.png">
            <a:extLst>
              <a:ext uri="{FF2B5EF4-FFF2-40B4-BE49-F238E27FC236}">
                <a16:creationId xmlns:a16="http://schemas.microsoft.com/office/drawing/2014/main" id="{E6B693F1-51EA-4281-3DB5-2EDD0F3830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439" y="1697736"/>
            <a:ext cx="310896" cy="310896"/>
          </a:xfrm>
          <a:prstGeom prst="rect">
            <a:avLst/>
          </a:prstGeom>
        </p:spPr>
      </p:pic>
      <p:pic>
        <p:nvPicPr>
          <p:cNvPr id="53" name="Graphic 52" descr="Question Mark with solid fill">
            <a:extLst>
              <a:ext uri="{FF2B5EF4-FFF2-40B4-BE49-F238E27FC236}">
                <a16:creationId xmlns:a16="http://schemas.microsoft.com/office/drawing/2014/main" id="{DFB30C75-FB22-58DC-B733-2166FB8C3E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8408" y="3209544"/>
            <a:ext cx="27432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19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B771B-3B36-434F-AE7E-B8914133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9F65EE3-AC07-8C21-35A6-4BDA4E1B287C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AEA2CA7-42DC-CB9A-7F38-A76EC45E34E3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12 META-SKILLS  —  SDS SKILLS 4.0 FRAMEWORK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339D77C-75D9-A348-E5D2-249194D5535A}"/>
              </a:ext>
            </a:extLst>
          </p:cNvPr>
          <p:cNvSpPr/>
          <p:nvPr/>
        </p:nvSpPr>
        <p:spPr>
          <a:xfrm>
            <a:off x="274320" y="74980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Timeless, higher-order skills that help you adapt and succeed — whatever the future brings.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E0EA8008-9D04-E0A9-B3CE-D08B9ED09D42}"/>
              </a:ext>
            </a:extLst>
          </p:cNvPr>
          <p:cNvSpPr/>
          <p:nvPr/>
        </p:nvSpPr>
        <p:spPr>
          <a:xfrm>
            <a:off x="201168" y="1170432"/>
            <a:ext cx="2816352" cy="74980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21B51DBC-038C-8AF2-CB07-A4972FDE3AC2}"/>
              </a:ext>
            </a:extLst>
          </p:cNvPr>
          <p:cNvSpPr/>
          <p:nvPr/>
        </p:nvSpPr>
        <p:spPr>
          <a:xfrm>
            <a:off x="1289304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EF582ED6-9E13-CCA1-0EB0-0C34FFC64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736" y="1216152"/>
            <a:ext cx="530352" cy="530352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78FC4C07-3D0F-A3F9-7C22-55EB5D7EF093}"/>
              </a:ext>
            </a:extLst>
          </p:cNvPr>
          <p:cNvSpPr/>
          <p:nvPr/>
        </p:nvSpPr>
        <p:spPr>
          <a:xfrm>
            <a:off x="246888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SELF-MANAGEMENT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B3A358C0-70B1-5489-2819-4873A925D18C}"/>
              </a:ext>
            </a:extLst>
          </p:cNvPr>
          <p:cNvSpPr/>
          <p:nvPr/>
        </p:nvSpPr>
        <p:spPr>
          <a:xfrm>
            <a:off x="246888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manage yourself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CDAC7D68-9A49-8B1F-008E-C34B8C88017B}"/>
              </a:ext>
            </a:extLst>
          </p:cNvPr>
          <p:cNvSpPr/>
          <p:nvPr/>
        </p:nvSpPr>
        <p:spPr>
          <a:xfrm>
            <a:off x="201168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A9A92FCA-B7B3-0999-1042-5688C0A3EEF3}"/>
              </a:ext>
            </a:extLst>
          </p:cNvPr>
          <p:cNvSpPr/>
          <p:nvPr/>
        </p:nvSpPr>
        <p:spPr>
          <a:xfrm>
            <a:off x="256032" y="2660904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4A7D6D21-9A62-ADC0-284A-1003DE0F5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679192"/>
            <a:ext cx="274320" cy="274320"/>
          </a:xfrm>
          <a:prstGeom prst="rect">
            <a:avLst/>
          </a:prstGeom>
        </p:spPr>
      </p:pic>
      <p:sp>
        <p:nvSpPr>
          <p:cNvPr id="13" name="Text 9">
            <a:extLst>
              <a:ext uri="{FF2B5EF4-FFF2-40B4-BE49-F238E27FC236}">
                <a16:creationId xmlns:a16="http://schemas.microsoft.com/office/drawing/2014/main" id="{7AB55B50-BE0B-FE59-61A8-9347BE111759}"/>
              </a:ext>
            </a:extLst>
          </p:cNvPr>
          <p:cNvSpPr/>
          <p:nvPr/>
        </p:nvSpPr>
        <p:spPr>
          <a:xfrm>
            <a:off x="640080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Focusing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031B29E8-AB56-E133-49AD-269DDE37D490}"/>
              </a:ext>
            </a:extLst>
          </p:cNvPr>
          <p:cNvSpPr/>
          <p:nvPr/>
        </p:nvSpPr>
        <p:spPr>
          <a:xfrm>
            <a:off x="640080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Diagnosing faults methodically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AB4F9F39-5B4D-CF73-66A1-AF54A00813E8}"/>
              </a:ext>
            </a:extLst>
          </p:cNvPr>
          <p:cNvSpPr/>
          <p:nvPr/>
        </p:nvSpPr>
        <p:spPr>
          <a:xfrm>
            <a:off x="201168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56C01E60-8585-13EB-894B-95A4DA881E42}"/>
              </a:ext>
            </a:extLst>
          </p:cNvPr>
          <p:cNvSpPr/>
          <p:nvPr/>
        </p:nvSpPr>
        <p:spPr>
          <a:xfrm>
            <a:off x="256032" y="3182112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2" descr="preencoded.png">
            <a:extLst>
              <a:ext uri="{FF2B5EF4-FFF2-40B4-BE49-F238E27FC236}">
                <a16:creationId xmlns:a16="http://schemas.microsoft.com/office/drawing/2014/main" id="{034ED55F-C81D-D823-2201-D57CE3085D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" y="3200400"/>
            <a:ext cx="274320" cy="274320"/>
          </a:xfrm>
          <a:prstGeom prst="rect">
            <a:avLst/>
          </a:prstGeom>
        </p:spPr>
      </p:pic>
      <p:sp>
        <p:nvSpPr>
          <p:cNvPr id="18" name="Text 13">
            <a:extLst>
              <a:ext uri="{FF2B5EF4-FFF2-40B4-BE49-F238E27FC236}">
                <a16:creationId xmlns:a16="http://schemas.microsoft.com/office/drawing/2014/main" id="{C5E2CE34-F32C-C076-2478-4902F61B80EA}"/>
              </a:ext>
            </a:extLst>
          </p:cNvPr>
          <p:cNvSpPr/>
          <p:nvPr/>
        </p:nvSpPr>
        <p:spPr>
          <a:xfrm>
            <a:off x="640080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Integrity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7071B2AF-1823-F666-CB25-49852039F269}"/>
              </a:ext>
            </a:extLst>
          </p:cNvPr>
          <p:cNvSpPr/>
          <p:nvPr/>
        </p:nvSpPr>
        <p:spPr>
          <a:xfrm>
            <a:off x="640080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Being honest about job costs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44E82939-DD1D-2687-7CD7-9122A8BE017D}"/>
              </a:ext>
            </a:extLst>
          </p:cNvPr>
          <p:cNvSpPr/>
          <p:nvPr/>
        </p:nvSpPr>
        <p:spPr>
          <a:xfrm>
            <a:off x="201168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9C840DE7-6A0A-0A2B-C45D-8B75545F891D}"/>
              </a:ext>
            </a:extLst>
          </p:cNvPr>
          <p:cNvSpPr/>
          <p:nvPr/>
        </p:nvSpPr>
        <p:spPr>
          <a:xfrm>
            <a:off x="256032" y="3703320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 3" descr="preencoded.png">
            <a:extLst>
              <a:ext uri="{FF2B5EF4-FFF2-40B4-BE49-F238E27FC236}">
                <a16:creationId xmlns:a16="http://schemas.microsoft.com/office/drawing/2014/main" id="{E349CA3B-C592-E0F6-B93B-2F00309856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" y="3721608"/>
            <a:ext cx="274320" cy="274320"/>
          </a:xfrm>
          <a:prstGeom prst="rect">
            <a:avLst/>
          </a:prstGeom>
        </p:spPr>
      </p:pic>
      <p:sp>
        <p:nvSpPr>
          <p:cNvPr id="23" name="Text 17">
            <a:extLst>
              <a:ext uri="{FF2B5EF4-FFF2-40B4-BE49-F238E27FC236}">
                <a16:creationId xmlns:a16="http://schemas.microsoft.com/office/drawing/2014/main" id="{995E61EB-A1AB-01F2-4D0E-2263B3FA097F}"/>
              </a:ext>
            </a:extLst>
          </p:cNvPr>
          <p:cNvSpPr/>
          <p:nvPr/>
        </p:nvSpPr>
        <p:spPr>
          <a:xfrm>
            <a:off x="640080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Adapting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53CC5229-1C97-B043-FB65-674CA48F52AC}"/>
              </a:ext>
            </a:extLst>
          </p:cNvPr>
          <p:cNvSpPr/>
          <p:nvPr/>
        </p:nvSpPr>
        <p:spPr>
          <a:xfrm>
            <a:off x="640080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Changing plan when parts unavailable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19">
            <a:extLst>
              <a:ext uri="{FF2B5EF4-FFF2-40B4-BE49-F238E27FC236}">
                <a16:creationId xmlns:a16="http://schemas.microsoft.com/office/drawing/2014/main" id="{D3B3D6A6-AF8D-4B2F-C3AB-1AE0D204EE0D}"/>
              </a:ext>
            </a:extLst>
          </p:cNvPr>
          <p:cNvSpPr/>
          <p:nvPr/>
        </p:nvSpPr>
        <p:spPr>
          <a:xfrm>
            <a:off x="201168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DA78A7AC-8A9E-3DC4-D95F-9047FEEA166B}"/>
              </a:ext>
            </a:extLst>
          </p:cNvPr>
          <p:cNvSpPr/>
          <p:nvPr/>
        </p:nvSpPr>
        <p:spPr>
          <a:xfrm>
            <a:off x="256032" y="4224528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Image 4" descr="preencoded.png">
            <a:extLst>
              <a:ext uri="{FF2B5EF4-FFF2-40B4-BE49-F238E27FC236}">
                <a16:creationId xmlns:a16="http://schemas.microsoft.com/office/drawing/2014/main" id="{86743B3F-56A6-1BB2-2566-212419FA0A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" y="4242816"/>
            <a:ext cx="274320" cy="274320"/>
          </a:xfrm>
          <a:prstGeom prst="rect">
            <a:avLst/>
          </a:prstGeom>
        </p:spPr>
      </p:pic>
      <p:sp>
        <p:nvSpPr>
          <p:cNvPr id="28" name="Text 21">
            <a:extLst>
              <a:ext uri="{FF2B5EF4-FFF2-40B4-BE49-F238E27FC236}">
                <a16:creationId xmlns:a16="http://schemas.microsoft.com/office/drawing/2014/main" id="{1C368367-3BA7-9279-69E9-79ECA65ED629}"/>
              </a:ext>
            </a:extLst>
          </p:cNvPr>
          <p:cNvSpPr/>
          <p:nvPr/>
        </p:nvSpPr>
        <p:spPr>
          <a:xfrm>
            <a:off x="640080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Initiative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2">
            <a:extLst>
              <a:ext uri="{FF2B5EF4-FFF2-40B4-BE49-F238E27FC236}">
                <a16:creationId xmlns:a16="http://schemas.microsoft.com/office/drawing/2014/main" id="{9FFD2327-76BC-30EF-703F-B746CE3AEF04}"/>
              </a:ext>
            </a:extLst>
          </p:cNvPr>
          <p:cNvSpPr/>
          <p:nvPr/>
        </p:nvSpPr>
        <p:spPr>
          <a:xfrm>
            <a:off x="640080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Flagging a safety issue unprompted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3">
            <a:extLst>
              <a:ext uri="{FF2B5EF4-FFF2-40B4-BE49-F238E27FC236}">
                <a16:creationId xmlns:a16="http://schemas.microsoft.com/office/drawing/2014/main" id="{B832B96B-D664-3D15-CE2A-E5E53FAF10DA}"/>
              </a:ext>
            </a:extLst>
          </p:cNvPr>
          <p:cNvSpPr/>
          <p:nvPr/>
        </p:nvSpPr>
        <p:spPr>
          <a:xfrm>
            <a:off x="3145536" y="1170432"/>
            <a:ext cx="2816352" cy="7498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4">
            <a:extLst>
              <a:ext uri="{FF2B5EF4-FFF2-40B4-BE49-F238E27FC236}">
                <a16:creationId xmlns:a16="http://schemas.microsoft.com/office/drawing/2014/main" id="{53DDB242-6062-B266-DE8A-82DBC8F5B465}"/>
              </a:ext>
            </a:extLst>
          </p:cNvPr>
          <p:cNvSpPr/>
          <p:nvPr/>
        </p:nvSpPr>
        <p:spPr>
          <a:xfrm>
            <a:off x="4233672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 5" descr="preencoded.png">
            <a:extLst>
              <a:ext uri="{FF2B5EF4-FFF2-40B4-BE49-F238E27FC236}">
                <a16:creationId xmlns:a16="http://schemas.microsoft.com/office/drawing/2014/main" id="{923E26EE-5990-22EF-C8AF-7B284EC686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1104" y="1216152"/>
            <a:ext cx="530352" cy="530352"/>
          </a:xfrm>
          <a:prstGeom prst="rect">
            <a:avLst/>
          </a:prstGeom>
        </p:spPr>
      </p:pic>
      <p:sp>
        <p:nvSpPr>
          <p:cNvPr id="33" name="Text 25">
            <a:extLst>
              <a:ext uri="{FF2B5EF4-FFF2-40B4-BE49-F238E27FC236}">
                <a16:creationId xmlns:a16="http://schemas.microsoft.com/office/drawing/2014/main" id="{0DEA948B-07A9-62E3-30EF-EEF519E62A73}"/>
              </a:ext>
            </a:extLst>
          </p:cNvPr>
          <p:cNvSpPr/>
          <p:nvPr/>
        </p:nvSpPr>
        <p:spPr>
          <a:xfrm>
            <a:off x="3191256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SOCIAL INTELLIGENCE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6">
            <a:extLst>
              <a:ext uri="{FF2B5EF4-FFF2-40B4-BE49-F238E27FC236}">
                <a16:creationId xmlns:a16="http://schemas.microsoft.com/office/drawing/2014/main" id="{CB0F0EE9-DE5A-12B8-97D9-462F7A0D0165}"/>
              </a:ext>
            </a:extLst>
          </p:cNvPr>
          <p:cNvSpPr/>
          <p:nvPr/>
        </p:nvSpPr>
        <p:spPr>
          <a:xfrm>
            <a:off x="3191256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connect with others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27">
            <a:extLst>
              <a:ext uri="{FF2B5EF4-FFF2-40B4-BE49-F238E27FC236}">
                <a16:creationId xmlns:a16="http://schemas.microsoft.com/office/drawing/2014/main" id="{6F9BBD8B-7BEF-08BC-92F5-EACD028756E8}"/>
              </a:ext>
            </a:extLst>
          </p:cNvPr>
          <p:cNvSpPr/>
          <p:nvPr/>
        </p:nvSpPr>
        <p:spPr>
          <a:xfrm>
            <a:off x="3145536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28">
            <a:extLst>
              <a:ext uri="{FF2B5EF4-FFF2-40B4-BE49-F238E27FC236}">
                <a16:creationId xmlns:a16="http://schemas.microsoft.com/office/drawing/2014/main" id="{7F2EBBB4-32C8-FF0E-FF6F-FD7A21FCB106}"/>
              </a:ext>
            </a:extLst>
          </p:cNvPr>
          <p:cNvSpPr/>
          <p:nvPr/>
        </p:nvSpPr>
        <p:spPr>
          <a:xfrm>
            <a:off x="3200400" y="2660904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Image 6" descr="preencoded.png">
            <a:extLst>
              <a:ext uri="{FF2B5EF4-FFF2-40B4-BE49-F238E27FC236}">
                <a16:creationId xmlns:a16="http://schemas.microsoft.com/office/drawing/2014/main" id="{E17283C8-B587-A3FC-B6F8-20EDD66C6D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8688" y="2679192"/>
            <a:ext cx="274320" cy="274320"/>
          </a:xfrm>
          <a:prstGeom prst="rect">
            <a:avLst/>
          </a:prstGeom>
        </p:spPr>
      </p:pic>
      <p:sp>
        <p:nvSpPr>
          <p:cNvPr id="38" name="Text 29">
            <a:extLst>
              <a:ext uri="{FF2B5EF4-FFF2-40B4-BE49-F238E27FC236}">
                <a16:creationId xmlns:a16="http://schemas.microsoft.com/office/drawing/2014/main" id="{29B2AADA-D6FA-ED34-15C0-A85FDBBA72E5}"/>
              </a:ext>
            </a:extLst>
          </p:cNvPr>
          <p:cNvSpPr/>
          <p:nvPr/>
        </p:nvSpPr>
        <p:spPr>
          <a:xfrm>
            <a:off x="3584448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Communicating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0">
            <a:extLst>
              <a:ext uri="{FF2B5EF4-FFF2-40B4-BE49-F238E27FC236}">
                <a16:creationId xmlns:a16="http://schemas.microsoft.com/office/drawing/2014/main" id="{BB1A526D-924F-5450-23AD-67B718BDC811}"/>
              </a:ext>
            </a:extLst>
          </p:cNvPr>
          <p:cNvSpPr/>
          <p:nvPr/>
        </p:nvSpPr>
        <p:spPr>
          <a:xfrm>
            <a:off x="3584448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Plain-language customer explanations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1">
            <a:extLst>
              <a:ext uri="{FF2B5EF4-FFF2-40B4-BE49-F238E27FC236}">
                <a16:creationId xmlns:a16="http://schemas.microsoft.com/office/drawing/2014/main" id="{BD4A1654-CB95-CC85-DCF2-02F5FF59D95F}"/>
              </a:ext>
            </a:extLst>
          </p:cNvPr>
          <p:cNvSpPr/>
          <p:nvPr/>
        </p:nvSpPr>
        <p:spPr>
          <a:xfrm>
            <a:off x="3145536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2">
            <a:extLst>
              <a:ext uri="{FF2B5EF4-FFF2-40B4-BE49-F238E27FC236}">
                <a16:creationId xmlns:a16="http://schemas.microsoft.com/office/drawing/2014/main" id="{FF6ADA57-11DF-994C-F215-5802CEE71059}"/>
              </a:ext>
            </a:extLst>
          </p:cNvPr>
          <p:cNvSpPr/>
          <p:nvPr/>
        </p:nvSpPr>
        <p:spPr>
          <a:xfrm>
            <a:off x="3200400" y="3182112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2" name="Image 7" descr="preencoded.png">
            <a:extLst>
              <a:ext uri="{FF2B5EF4-FFF2-40B4-BE49-F238E27FC236}">
                <a16:creationId xmlns:a16="http://schemas.microsoft.com/office/drawing/2014/main" id="{2516C998-AE4A-EBA1-EB7B-FE27681741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8688" y="3200400"/>
            <a:ext cx="274320" cy="274320"/>
          </a:xfrm>
          <a:prstGeom prst="rect">
            <a:avLst/>
          </a:prstGeom>
        </p:spPr>
      </p:pic>
      <p:sp>
        <p:nvSpPr>
          <p:cNvPr id="43" name="Text 33">
            <a:extLst>
              <a:ext uri="{FF2B5EF4-FFF2-40B4-BE49-F238E27FC236}">
                <a16:creationId xmlns:a16="http://schemas.microsoft.com/office/drawing/2014/main" id="{2A662BFD-140F-3725-3D97-23D57AB0B255}"/>
              </a:ext>
            </a:extLst>
          </p:cNvPr>
          <p:cNvSpPr/>
          <p:nvPr/>
        </p:nvSpPr>
        <p:spPr>
          <a:xfrm>
            <a:off x="3584448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Feeling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34">
            <a:extLst>
              <a:ext uri="{FF2B5EF4-FFF2-40B4-BE49-F238E27FC236}">
                <a16:creationId xmlns:a16="http://schemas.microsoft.com/office/drawing/2014/main" id="{112224BA-DBCA-FCD5-7B62-6A2312767379}"/>
              </a:ext>
            </a:extLst>
          </p:cNvPr>
          <p:cNvSpPr/>
          <p:nvPr/>
        </p:nvSpPr>
        <p:spPr>
          <a:xfrm>
            <a:off x="3584448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a stressed customer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35">
            <a:extLst>
              <a:ext uri="{FF2B5EF4-FFF2-40B4-BE49-F238E27FC236}">
                <a16:creationId xmlns:a16="http://schemas.microsoft.com/office/drawing/2014/main" id="{95894417-653B-CB08-C4C1-5ABABDF133EB}"/>
              </a:ext>
            </a:extLst>
          </p:cNvPr>
          <p:cNvSpPr/>
          <p:nvPr/>
        </p:nvSpPr>
        <p:spPr>
          <a:xfrm>
            <a:off x="3145536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36">
            <a:extLst>
              <a:ext uri="{FF2B5EF4-FFF2-40B4-BE49-F238E27FC236}">
                <a16:creationId xmlns:a16="http://schemas.microsoft.com/office/drawing/2014/main" id="{A81B74F1-C2F9-65CE-DAC4-CCE0CA5F121C}"/>
              </a:ext>
            </a:extLst>
          </p:cNvPr>
          <p:cNvSpPr/>
          <p:nvPr/>
        </p:nvSpPr>
        <p:spPr>
          <a:xfrm>
            <a:off x="3200400" y="3703320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Image 8" descr="preencoded.png">
            <a:extLst>
              <a:ext uri="{FF2B5EF4-FFF2-40B4-BE49-F238E27FC236}">
                <a16:creationId xmlns:a16="http://schemas.microsoft.com/office/drawing/2014/main" id="{F50DDA0F-F1E9-6108-B2F2-2C4763F73A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8688" y="3721608"/>
            <a:ext cx="274320" cy="274320"/>
          </a:xfrm>
          <a:prstGeom prst="rect">
            <a:avLst/>
          </a:prstGeom>
        </p:spPr>
      </p:pic>
      <p:sp>
        <p:nvSpPr>
          <p:cNvPr id="48" name="Text 37">
            <a:extLst>
              <a:ext uri="{FF2B5EF4-FFF2-40B4-BE49-F238E27FC236}">
                <a16:creationId xmlns:a16="http://schemas.microsoft.com/office/drawing/2014/main" id="{CC85E214-19C7-62C9-03C7-AED1497CA70B}"/>
              </a:ext>
            </a:extLst>
          </p:cNvPr>
          <p:cNvSpPr/>
          <p:nvPr/>
        </p:nvSpPr>
        <p:spPr>
          <a:xfrm>
            <a:off x="3584448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Collaborating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38">
            <a:extLst>
              <a:ext uri="{FF2B5EF4-FFF2-40B4-BE49-F238E27FC236}">
                <a16:creationId xmlns:a16="http://schemas.microsoft.com/office/drawing/2014/main" id="{5CC200F0-7677-C272-DD22-C67B0E7F7EC9}"/>
              </a:ext>
            </a:extLst>
          </p:cNvPr>
          <p:cNvSpPr/>
          <p:nvPr/>
        </p:nvSpPr>
        <p:spPr>
          <a:xfrm>
            <a:off x="3584448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Sharing a complex job with a colleague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39">
            <a:extLst>
              <a:ext uri="{FF2B5EF4-FFF2-40B4-BE49-F238E27FC236}">
                <a16:creationId xmlns:a16="http://schemas.microsoft.com/office/drawing/2014/main" id="{ADDAABC1-A16B-E4C5-6C0C-251A060BEC2C}"/>
              </a:ext>
            </a:extLst>
          </p:cNvPr>
          <p:cNvSpPr/>
          <p:nvPr/>
        </p:nvSpPr>
        <p:spPr>
          <a:xfrm>
            <a:off x="3145536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Shape 40">
            <a:extLst>
              <a:ext uri="{FF2B5EF4-FFF2-40B4-BE49-F238E27FC236}">
                <a16:creationId xmlns:a16="http://schemas.microsoft.com/office/drawing/2014/main" id="{187E49F9-B321-AA33-4BCB-D8C5EFAEE519}"/>
              </a:ext>
            </a:extLst>
          </p:cNvPr>
          <p:cNvSpPr/>
          <p:nvPr/>
        </p:nvSpPr>
        <p:spPr>
          <a:xfrm>
            <a:off x="3200400" y="4224528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2" name="Image 9" descr="preencoded.png">
            <a:extLst>
              <a:ext uri="{FF2B5EF4-FFF2-40B4-BE49-F238E27FC236}">
                <a16:creationId xmlns:a16="http://schemas.microsoft.com/office/drawing/2014/main" id="{ABB2F746-F15C-BD8B-F387-285233A5C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688" y="4242816"/>
            <a:ext cx="274320" cy="274320"/>
          </a:xfrm>
          <a:prstGeom prst="rect">
            <a:avLst/>
          </a:prstGeom>
        </p:spPr>
      </p:pic>
      <p:sp>
        <p:nvSpPr>
          <p:cNvPr id="53" name="Text 41">
            <a:extLst>
              <a:ext uri="{FF2B5EF4-FFF2-40B4-BE49-F238E27FC236}">
                <a16:creationId xmlns:a16="http://schemas.microsoft.com/office/drawing/2014/main" id="{BA835940-4CF7-66B8-EFD7-38CEFD472DD5}"/>
              </a:ext>
            </a:extLst>
          </p:cNvPr>
          <p:cNvSpPr/>
          <p:nvPr/>
        </p:nvSpPr>
        <p:spPr>
          <a:xfrm>
            <a:off x="3584448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Leading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42">
            <a:extLst>
              <a:ext uri="{FF2B5EF4-FFF2-40B4-BE49-F238E27FC236}">
                <a16:creationId xmlns:a16="http://schemas.microsoft.com/office/drawing/2014/main" id="{BA03CE64-D9E2-E14A-DE56-18BF71D5E66C}"/>
              </a:ext>
            </a:extLst>
          </p:cNvPr>
          <p:cNvSpPr/>
          <p:nvPr/>
        </p:nvSpPr>
        <p:spPr>
          <a:xfrm>
            <a:off x="3584448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Stepping up when the supervisor is off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Shape 43">
            <a:extLst>
              <a:ext uri="{FF2B5EF4-FFF2-40B4-BE49-F238E27FC236}">
                <a16:creationId xmlns:a16="http://schemas.microsoft.com/office/drawing/2014/main" id="{0F364827-38D8-FAF6-8B7A-245147EFF510}"/>
              </a:ext>
            </a:extLst>
          </p:cNvPr>
          <p:cNvSpPr/>
          <p:nvPr/>
        </p:nvSpPr>
        <p:spPr>
          <a:xfrm>
            <a:off x="6089904" y="1170432"/>
            <a:ext cx="2816352" cy="74980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Shape 44">
            <a:extLst>
              <a:ext uri="{FF2B5EF4-FFF2-40B4-BE49-F238E27FC236}">
                <a16:creationId xmlns:a16="http://schemas.microsoft.com/office/drawing/2014/main" id="{3EF8F5F7-3B50-22CA-8F9B-784DE02C7951}"/>
              </a:ext>
            </a:extLst>
          </p:cNvPr>
          <p:cNvSpPr/>
          <p:nvPr/>
        </p:nvSpPr>
        <p:spPr>
          <a:xfrm>
            <a:off x="7178040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Image 10" descr="preencoded.png">
            <a:extLst>
              <a:ext uri="{FF2B5EF4-FFF2-40B4-BE49-F238E27FC236}">
                <a16:creationId xmlns:a16="http://schemas.microsoft.com/office/drawing/2014/main" id="{5517A757-5413-BD50-E75E-5723B37098B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05472" y="1216152"/>
            <a:ext cx="530352" cy="530352"/>
          </a:xfrm>
          <a:prstGeom prst="rect">
            <a:avLst/>
          </a:prstGeom>
        </p:spPr>
      </p:pic>
      <p:sp>
        <p:nvSpPr>
          <p:cNvPr id="58" name="Text 45">
            <a:extLst>
              <a:ext uri="{FF2B5EF4-FFF2-40B4-BE49-F238E27FC236}">
                <a16:creationId xmlns:a16="http://schemas.microsoft.com/office/drawing/2014/main" id="{AC5EFAAE-6DDE-36AD-B4C2-278B7C0FBC3B}"/>
              </a:ext>
            </a:extLst>
          </p:cNvPr>
          <p:cNvSpPr/>
          <p:nvPr/>
        </p:nvSpPr>
        <p:spPr>
          <a:xfrm>
            <a:off x="6135624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INNOVATION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 46">
            <a:extLst>
              <a:ext uri="{FF2B5EF4-FFF2-40B4-BE49-F238E27FC236}">
                <a16:creationId xmlns:a16="http://schemas.microsoft.com/office/drawing/2014/main" id="{C0F54FB3-FB71-D47A-3B3D-F34681E9FEAA}"/>
              </a:ext>
            </a:extLst>
          </p:cNvPr>
          <p:cNvSpPr/>
          <p:nvPr/>
        </p:nvSpPr>
        <p:spPr>
          <a:xfrm>
            <a:off x="6135624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generate new ideas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47">
            <a:extLst>
              <a:ext uri="{FF2B5EF4-FFF2-40B4-BE49-F238E27FC236}">
                <a16:creationId xmlns:a16="http://schemas.microsoft.com/office/drawing/2014/main" id="{E7F2F32D-309F-D94C-A9B8-7C4656F4708F}"/>
              </a:ext>
            </a:extLst>
          </p:cNvPr>
          <p:cNvSpPr/>
          <p:nvPr/>
        </p:nvSpPr>
        <p:spPr>
          <a:xfrm>
            <a:off x="6089904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48">
            <a:extLst>
              <a:ext uri="{FF2B5EF4-FFF2-40B4-BE49-F238E27FC236}">
                <a16:creationId xmlns:a16="http://schemas.microsoft.com/office/drawing/2014/main" id="{B165E3E4-136D-FAC1-361F-D2EE0A284D27}"/>
              </a:ext>
            </a:extLst>
          </p:cNvPr>
          <p:cNvSpPr/>
          <p:nvPr/>
        </p:nvSpPr>
        <p:spPr>
          <a:xfrm>
            <a:off x="6144768" y="2660904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2" name="Image 11" descr="preencoded.png">
            <a:extLst>
              <a:ext uri="{FF2B5EF4-FFF2-40B4-BE49-F238E27FC236}">
                <a16:creationId xmlns:a16="http://schemas.microsoft.com/office/drawing/2014/main" id="{090C3047-4ECE-F797-ED91-AEA9F84C2D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3056" y="2679192"/>
            <a:ext cx="274320" cy="274320"/>
          </a:xfrm>
          <a:prstGeom prst="rect">
            <a:avLst/>
          </a:prstGeom>
        </p:spPr>
      </p:pic>
      <p:sp>
        <p:nvSpPr>
          <p:cNvPr id="63" name="Text 49">
            <a:extLst>
              <a:ext uri="{FF2B5EF4-FFF2-40B4-BE49-F238E27FC236}">
                <a16:creationId xmlns:a16="http://schemas.microsoft.com/office/drawing/2014/main" id="{C220269A-9F99-A7D6-2588-FB541341F157}"/>
              </a:ext>
            </a:extLst>
          </p:cNvPr>
          <p:cNvSpPr/>
          <p:nvPr/>
        </p:nvSpPr>
        <p:spPr>
          <a:xfrm>
            <a:off x="6528816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Curiosity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 50">
            <a:extLst>
              <a:ext uri="{FF2B5EF4-FFF2-40B4-BE49-F238E27FC236}">
                <a16:creationId xmlns:a16="http://schemas.microsoft.com/office/drawing/2014/main" id="{BF7F66F2-2CE4-51BA-63F2-1313C3676C71}"/>
              </a:ext>
            </a:extLst>
          </p:cNvPr>
          <p:cNvSpPr/>
          <p:nvPr/>
        </p:nvSpPr>
        <p:spPr>
          <a:xfrm>
            <a:off x="6528816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Asking why a fault keeps recurring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hape 51">
            <a:extLst>
              <a:ext uri="{FF2B5EF4-FFF2-40B4-BE49-F238E27FC236}">
                <a16:creationId xmlns:a16="http://schemas.microsoft.com/office/drawing/2014/main" id="{6F8FB5F7-02B0-657A-7B36-A447CB011569}"/>
              </a:ext>
            </a:extLst>
          </p:cNvPr>
          <p:cNvSpPr/>
          <p:nvPr/>
        </p:nvSpPr>
        <p:spPr>
          <a:xfrm>
            <a:off x="6089904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Shape 52">
            <a:extLst>
              <a:ext uri="{FF2B5EF4-FFF2-40B4-BE49-F238E27FC236}">
                <a16:creationId xmlns:a16="http://schemas.microsoft.com/office/drawing/2014/main" id="{417B9F2D-94C5-C3E0-1776-627DB871661C}"/>
              </a:ext>
            </a:extLst>
          </p:cNvPr>
          <p:cNvSpPr/>
          <p:nvPr/>
        </p:nvSpPr>
        <p:spPr>
          <a:xfrm>
            <a:off x="6144768" y="3182112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7" name="Image 12" descr="preencoded.png">
            <a:extLst>
              <a:ext uri="{FF2B5EF4-FFF2-40B4-BE49-F238E27FC236}">
                <a16:creationId xmlns:a16="http://schemas.microsoft.com/office/drawing/2014/main" id="{BA377BA2-9079-6D23-3515-685F5232FA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3056" y="3200400"/>
            <a:ext cx="274320" cy="274320"/>
          </a:xfrm>
          <a:prstGeom prst="rect">
            <a:avLst/>
          </a:prstGeom>
        </p:spPr>
      </p:pic>
      <p:sp>
        <p:nvSpPr>
          <p:cNvPr id="68" name="Text 53">
            <a:extLst>
              <a:ext uri="{FF2B5EF4-FFF2-40B4-BE49-F238E27FC236}">
                <a16:creationId xmlns:a16="http://schemas.microsoft.com/office/drawing/2014/main" id="{07B3B430-3D00-1A2C-D588-9C8CD53BC67D}"/>
              </a:ext>
            </a:extLst>
          </p:cNvPr>
          <p:cNvSpPr/>
          <p:nvPr/>
        </p:nvSpPr>
        <p:spPr>
          <a:xfrm>
            <a:off x="6528816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Creativity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Text 54">
            <a:extLst>
              <a:ext uri="{FF2B5EF4-FFF2-40B4-BE49-F238E27FC236}">
                <a16:creationId xmlns:a16="http://schemas.microsoft.com/office/drawing/2014/main" id="{887CC2BD-5DCE-7E43-93A3-349CC2ED3529}"/>
              </a:ext>
            </a:extLst>
          </p:cNvPr>
          <p:cNvSpPr/>
          <p:nvPr/>
        </p:nvSpPr>
        <p:spPr>
          <a:xfrm>
            <a:off x="6528816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Finding a workaround when the fix won't work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Shape 55">
            <a:extLst>
              <a:ext uri="{FF2B5EF4-FFF2-40B4-BE49-F238E27FC236}">
                <a16:creationId xmlns:a16="http://schemas.microsoft.com/office/drawing/2014/main" id="{7999A97C-4734-C127-6551-BB15480E4FE8}"/>
              </a:ext>
            </a:extLst>
          </p:cNvPr>
          <p:cNvSpPr/>
          <p:nvPr/>
        </p:nvSpPr>
        <p:spPr>
          <a:xfrm>
            <a:off x="6089904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Shape 56">
            <a:extLst>
              <a:ext uri="{FF2B5EF4-FFF2-40B4-BE49-F238E27FC236}">
                <a16:creationId xmlns:a16="http://schemas.microsoft.com/office/drawing/2014/main" id="{1CE849D0-A830-A6A1-8765-F954FFFB601B}"/>
              </a:ext>
            </a:extLst>
          </p:cNvPr>
          <p:cNvSpPr/>
          <p:nvPr/>
        </p:nvSpPr>
        <p:spPr>
          <a:xfrm>
            <a:off x="6144768" y="3703320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2" name="Image 13" descr="preencoded.png">
            <a:extLst>
              <a:ext uri="{FF2B5EF4-FFF2-40B4-BE49-F238E27FC236}">
                <a16:creationId xmlns:a16="http://schemas.microsoft.com/office/drawing/2014/main" id="{554254E2-3549-8819-81A7-00E06453CF6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3056" y="3721608"/>
            <a:ext cx="274320" cy="274320"/>
          </a:xfrm>
          <a:prstGeom prst="rect">
            <a:avLst/>
          </a:prstGeom>
        </p:spPr>
      </p:pic>
      <p:sp>
        <p:nvSpPr>
          <p:cNvPr id="73" name="Text 57">
            <a:extLst>
              <a:ext uri="{FF2B5EF4-FFF2-40B4-BE49-F238E27FC236}">
                <a16:creationId xmlns:a16="http://schemas.microsoft.com/office/drawing/2014/main" id="{09C37E8E-CFE1-4809-4FEE-49CA0E206E19}"/>
              </a:ext>
            </a:extLst>
          </p:cNvPr>
          <p:cNvSpPr/>
          <p:nvPr/>
        </p:nvSpPr>
        <p:spPr>
          <a:xfrm>
            <a:off x="6528816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Sense-making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 58">
            <a:extLst>
              <a:ext uri="{FF2B5EF4-FFF2-40B4-BE49-F238E27FC236}">
                <a16:creationId xmlns:a16="http://schemas.microsoft.com/office/drawing/2014/main" id="{9F1749CA-AF71-6AA8-583E-E7188C21DD54}"/>
              </a:ext>
            </a:extLst>
          </p:cNvPr>
          <p:cNvSpPr/>
          <p:nvPr/>
        </p:nvSpPr>
        <p:spPr>
          <a:xfrm>
            <a:off x="6528816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diagrams to build the full picture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Shape 59">
            <a:extLst>
              <a:ext uri="{FF2B5EF4-FFF2-40B4-BE49-F238E27FC236}">
                <a16:creationId xmlns:a16="http://schemas.microsoft.com/office/drawing/2014/main" id="{C29B5C49-2FBD-F98C-9807-5346B847D73E}"/>
              </a:ext>
            </a:extLst>
          </p:cNvPr>
          <p:cNvSpPr/>
          <p:nvPr/>
        </p:nvSpPr>
        <p:spPr>
          <a:xfrm>
            <a:off x="6089904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Shape 60">
            <a:extLst>
              <a:ext uri="{FF2B5EF4-FFF2-40B4-BE49-F238E27FC236}">
                <a16:creationId xmlns:a16="http://schemas.microsoft.com/office/drawing/2014/main" id="{4F38E2CC-51B5-FAFC-CFF1-CA67E60FDC3B}"/>
              </a:ext>
            </a:extLst>
          </p:cNvPr>
          <p:cNvSpPr/>
          <p:nvPr/>
        </p:nvSpPr>
        <p:spPr>
          <a:xfrm>
            <a:off x="6144768" y="4224528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7" name="Image 14" descr="preencoded.png">
            <a:extLst>
              <a:ext uri="{FF2B5EF4-FFF2-40B4-BE49-F238E27FC236}">
                <a16:creationId xmlns:a16="http://schemas.microsoft.com/office/drawing/2014/main" id="{583EBEB3-A87B-BB8C-ADB3-401DFE2BD40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63056" y="4242816"/>
            <a:ext cx="274320" cy="274320"/>
          </a:xfrm>
          <a:prstGeom prst="rect">
            <a:avLst/>
          </a:prstGeom>
        </p:spPr>
      </p:pic>
      <p:sp>
        <p:nvSpPr>
          <p:cNvPr id="78" name="Text 61">
            <a:extLst>
              <a:ext uri="{FF2B5EF4-FFF2-40B4-BE49-F238E27FC236}">
                <a16:creationId xmlns:a16="http://schemas.microsoft.com/office/drawing/2014/main" id="{960282DD-2E56-5579-E9A3-6AD5210165A2}"/>
              </a:ext>
            </a:extLst>
          </p:cNvPr>
          <p:cNvSpPr/>
          <p:nvPr/>
        </p:nvSpPr>
        <p:spPr>
          <a:xfrm>
            <a:off x="6528816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Critical thinking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 62">
            <a:extLst>
              <a:ext uri="{FF2B5EF4-FFF2-40B4-BE49-F238E27FC236}">
                <a16:creationId xmlns:a16="http://schemas.microsoft.com/office/drawing/2014/main" id="{BE1BAAA3-B678-70EC-887F-F6705573BD88}"/>
              </a:ext>
            </a:extLst>
          </p:cNvPr>
          <p:cNvSpPr/>
          <p:nvPr/>
        </p:nvSpPr>
        <p:spPr>
          <a:xfrm>
            <a:off x="6528816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Weighing repair vs replace options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Text 42">
            <a:extLst>
              <a:ext uri="{FF2B5EF4-FFF2-40B4-BE49-F238E27FC236}">
                <a16:creationId xmlns:a16="http://schemas.microsoft.com/office/drawing/2014/main" id="{0C7D2B96-FE3F-1D0E-1895-8B43E252ABAE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2490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63DD8-DB67-6456-D0B9-9C46446E4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0">
            <a:extLst>
              <a:ext uri="{FF2B5EF4-FFF2-40B4-BE49-F238E27FC236}">
                <a16:creationId xmlns:a16="http://schemas.microsoft.com/office/drawing/2014/main" id="{26CA22D3-1EE3-CB1C-7E0C-9DF0F68A177F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026FFA8-0434-A056-2894-3970D27B0038}"/>
              </a:ext>
            </a:extLst>
          </p:cNvPr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cs typeface="Arial" pitchFamily="34" charset="-120"/>
              </a:rPr>
              <a:t>PREPARING FOR PITCH DAY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8E3E7613-0989-9FB1-2654-AEDEFF7E74C1}"/>
              </a:ext>
            </a:extLst>
          </p:cNvPr>
          <p:cNvSpPr/>
          <p:nvPr/>
        </p:nvSpPr>
        <p:spPr>
          <a:xfrm>
            <a:off x="274320" y="822960"/>
            <a:ext cx="8595360" cy="3474720"/>
          </a:xfrm>
          <a:prstGeom prst="rect">
            <a:avLst/>
          </a:prstGeom>
          <a:solidFill>
            <a:srgbClr val="5B4B8A"/>
          </a:solidFill>
          <a:ln w="12700">
            <a:solidFill>
              <a:srgbClr val="7F77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B4B8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5CA5ED3-B1C2-DC59-7457-49BAA06C257B}"/>
              </a:ext>
            </a:extLst>
          </p:cNvPr>
          <p:cNvSpPr/>
          <p:nvPr/>
        </p:nvSpPr>
        <p:spPr>
          <a:xfrm>
            <a:off x="457200" y="914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3E9425A7-20E8-F4CC-2D64-9CE3C8DBF763}"/>
              </a:ext>
            </a:extLst>
          </p:cNvPr>
          <p:cNvSpPr/>
          <p:nvPr/>
        </p:nvSpPr>
        <p:spPr>
          <a:xfrm>
            <a:off x="457200" y="1463040"/>
            <a:ext cx="822960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81AE9A-654F-D338-22A4-3EBE107D3AC3}"/>
              </a:ext>
            </a:extLst>
          </p:cNvPr>
          <p:cNvSpPr txBox="1"/>
          <p:nvPr/>
        </p:nvSpPr>
        <p:spPr>
          <a:xfrm>
            <a:off x="582930" y="2383274"/>
            <a:ext cx="7978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i="1" dirty="0">
                <a:solidFill>
                  <a:srgbClr val="E0C8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Reminder – Diversified, the challenge brief, mid point review- where are you?</a:t>
            </a:r>
            <a:endParaRPr lang="en-US" sz="1800" dirty="0"/>
          </a:p>
        </p:txBody>
      </p:sp>
      <p:sp>
        <p:nvSpPr>
          <p:cNvPr id="5" name="Text 42">
            <a:extLst>
              <a:ext uri="{FF2B5EF4-FFF2-40B4-BE49-F238E27FC236}">
                <a16:creationId xmlns:a16="http://schemas.microsoft.com/office/drawing/2014/main" id="{00FE3CF6-B336-C1D8-CC90-CDB610C347D7}"/>
              </a:ext>
            </a:extLst>
          </p:cNvPr>
          <p:cNvSpPr/>
          <p:nvPr/>
        </p:nvSpPr>
        <p:spPr>
          <a:xfrm>
            <a:off x="6035040" y="4815709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</a:t>
            </a: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813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0">
            <a:extLst>
              <a:ext uri="{FF2B5EF4-FFF2-40B4-BE49-F238E27FC236}">
                <a16:creationId xmlns:a16="http://schemas.microsoft.com/office/drawing/2014/main" id="{30899064-8169-F719-4919-0B90EE26106A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DIVERSIFIED – MEET YOUR CLIENT 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(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inc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brief handout)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44780" y="1531619"/>
            <a:ext cx="8595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1152144"/>
            <a:ext cx="832104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182880" y="841248"/>
            <a:ext cx="8595360" cy="548640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65760" y="844296"/>
            <a:ext cx="832104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"We exist to support people in our community who need it most.  Right now, we need someone to help us.“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- Diversified Social Enterprise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hape 2">
            <a:extLst>
              <a:ext uri="{FF2B5EF4-FFF2-40B4-BE49-F238E27FC236}">
                <a16:creationId xmlns:a16="http://schemas.microsoft.com/office/drawing/2014/main" id="{C2E7514D-930F-A3FA-6AE2-4C23774599C8}"/>
              </a:ext>
            </a:extLst>
          </p:cNvPr>
          <p:cNvSpPr/>
          <p:nvPr/>
        </p:nvSpPr>
        <p:spPr>
          <a:xfrm>
            <a:off x="190500" y="1568195"/>
            <a:ext cx="4846320" cy="68275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AF572FDA-4D0A-7894-F6BF-B69E28C952E7}"/>
              </a:ext>
            </a:extLst>
          </p:cNvPr>
          <p:cNvSpPr/>
          <p:nvPr/>
        </p:nvSpPr>
        <p:spPr>
          <a:xfrm>
            <a:off x="190500" y="1549907"/>
            <a:ext cx="4846320" cy="45719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9640D81B-7ACD-DEAC-17D8-1ECE7A5E227D}"/>
              </a:ext>
            </a:extLst>
          </p:cNvPr>
          <p:cNvSpPr/>
          <p:nvPr/>
        </p:nvSpPr>
        <p:spPr>
          <a:xfrm>
            <a:off x="190500" y="1531619"/>
            <a:ext cx="4899660" cy="4389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Social Enterprise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88FA3399-C389-0E30-EFC6-4F91DD7721DD}"/>
              </a:ext>
            </a:extLst>
          </p:cNvPr>
          <p:cNvSpPr/>
          <p:nvPr/>
        </p:nvSpPr>
        <p:spPr>
          <a:xfrm>
            <a:off x="190500" y="1997963"/>
            <a:ext cx="499872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Local Social Enterprise supporting the community for many years.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Shape 2">
            <a:extLst>
              <a:ext uri="{FF2B5EF4-FFF2-40B4-BE49-F238E27FC236}">
                <a16:creationId xmlns:a16="http://schemas.microsoft.com/office/drawing/2014/main" id="{269B2966-9830-0AC5-A1AB-B9D31E769D3E}"/>
              </a:ext>
            </a:extLst>
          </p:cNvPr>
          <p:cNvSpPr/>
          <p:nvPr/>
        </p:nvSpPr>
        <p:spPr>
          <a:xfrm>
            <a:off x="853440" y="2416302"/>
            <a:ext cx="4846320" cy="650749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Shape 3">
            <a:extLst>
              <a:ext uri="{FF2B5EF4-FFF2-40B4-BE49-F238E27FC236}">
                <a16:creationId xmlns:a16="http://schemas.microsoft.com/office/drawing/2014/main" id="{1953E84F-7A7F-C631-D97F-B6EBF68E91EB}"/>
              </a:ext>
            </a:extLst>
          </p:cNvPr>
          <p:cNvSpPr/>
          <p:nvPr/>
        </p:nvSpPr>
        <p:spPr>
          <a:xfrm>
            <a:off x="853440" y="2398014"/>
            <a:ext cx="4846320" cy="45719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Text 6">
            <a:extLst>
              <a:ext uri="{FF2B5EF4-FFF2-40B4-BE49-F238E27FC236}">
                <a16:creationId xmlns:a16="http://schemas.microsoft.com/office/drawing/2014/main" id="{D50C07C1-706A-A5E4-8634-76B053A1F3D7}"/>
              </a:ext>
            </a:extLst>
          </p:cNvPr>
          <p:cNvSpPr/>
          <p:nvPr/>
        </p:nvSpPr>
        <p:spPr>
          <a:xfrm>
            <a:off x="853440" y="2324785"/>
            <a:ext cx="4899660" cy="4389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Funding pressures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Text 7">
            <a:extLst>
              <a:ext uri="{FF2B5EF4-FFF2-40B4-BE49-F238E27FC236}">
                <a16:creationId xmlns:a16="http://schemas.microsoft.com/office/drawing/2014/main" id="{A0478F5E-BA67-07EB-B5C6-CF280397109D}"/>
              </a:ext>
            </a:extLst>
          </p:cNvPr>
          <p:cNvSpPr/>
          <p:nvPr/>
        </p:nvSpPr>
        <p:spPr>
          <a:xfrm>
            <a:off x="853440" y="2718055"/>
            <a:ext cx="499872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Sadly winding up due to funding pressures.  Every pound saved goes back to the people they served.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Shape 2">
            <a:extLst>
              <a:ext uri="{FF2B5EF4-FFF2-40B4-BE49-F238E27FC236}">
                <a16:creationId xmlns:a16="http://schemas.microsoft.com/office/drawing/2014/main" id="{60ECC87F-1BB4-1DD7-1630-C483076CE523}"/>
              </a:ext>
            </a:extLst>
          </p:cNvPr>
          <p:cNvSpPr/>
          <p:nvPr/>
        </p:nvSpPr>
        <p:spPr>
          <a:xfrm>
            <a:off x="1630680" y="3281935"/>
            <a:ext cx="4846320" cy="664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Shape 3">
            <a:extLst>
              <a:ext uri="{FF2B5EF4-FFF2-40B4-BE49-F238E27FC236}">
                <a16:creationId xmlns:a16="http://schemas.microsoft.com/office/drawing/2014/main" id="{D4622D5B-1144-8643-7C1C-A7D0C84A3E55}"/>
              </a:ext>
            </a:extLst>
          </p:cNvPr>
          <p:cNvSpPr/>
          <p:nvPr/>
        </p:nvSpPr>
        <p:spPr>
          <a:xfrm>
            <a:off x="1630680" y="3263647"/>
            <a:ext cx="4846320" cy="45719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Text 6">
            <a:extLst>
              <a:ext uri="{FF2B5EF4-FFF2-40B4-BE49-F238E27FC236}">
                <a16:creationId xmlns:a16="http://schemas.microsoft.com/office/drawing/2014/main" id="{DCE3DF5D-4983-A5EC-12AF-22BD73D5A4CF}"/>
              </a:ext>
            </a:extLst>
          </p:cNvPr>
          <p:cNvSpPr/>
          <p:nvPr/>
        </p:nvSpPr>
        <p:spPr>
          <a:xfrm>
            <a:off x="1630680" y="3245359"/>
            <a:ext cx="4899660" cy="4389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Vacating their premises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Text 7">
            <a:extLst>
              <a:ext uri="{FF2B5EF4-FFF2-40B4-BE49-F238E27FC236}">
                <a16:creationId xmlns:a16="http://schemas.microsoft.com/office/drawing/2014/main" id="{E8F29D13-14B5-DEB8-E3BF-D52F1F6718E7}"/>
              </a:ext>
            </a:extLst>
          </p:cNvPr>
          <p:cNvSpPr/>
          <p:nvPr/>
        </p:nvSpPr>
        <p:spPr>
          <a:xfrm>
            <a:off x="1630680" y="3711703"/>
            <a:ext cx="499872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Vacating their two-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storey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commercial premises.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Shape 2">
            <a:extLst>
              <a:ext uri="{FF2B5EF4-FFF2-40B4-BE49-F238E27FC236}">
                <a16:creationId xmlns:a16="http://schemas.microsoft.com/office/drawing/2014/main" id="{F2582C4D-3A02-73DE-4A49-664B2477CEFD}"/>
              </a:ext>
            </a:extLst>
          </p:cNvPr>
          <p:cNvSpPr/>
          <p:nvPr/>
        </p:nvSpPr>
        <p:spPr>
          <a:xfrm>
            <a:off x="2392680" y="4257295"/>
            <a:ext cx="48463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Shape 3">
            <a:extLst>
              <a:ext uri="{FF2B5EF4-FFF2-40B4-BE49-F238E27FC236}">
                <a16:creationId xmlns:a16="http://schemas.microsoft.com/office/drawing/2014/main" id="{F19F6280-E9A2-CBC5-46E1-4591D9F96272}"/>
              </a:ext>
            </a:extLst>
          </p:cNvPr>
          <p:cNvSpPr/>
          <p:nvPr/>
        </p:nvSpPr>
        <p:spPr>
          <a:xfrm>
            <a:off x="2392680" y="4239007"/>
            <a:ext cx="4846320" cy="45719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Text 6">
            <a:extLst>
              <a:ext uri="{FF2B5EF4-FFF2-40B4-BE49-F238E27FC236}">
                <a16:creationId xmlns:a16="http://schemas.microsoft.com/office/drawing/2014/main" id="{3CE2F35C-6316-3842-95C5-36D2ADFAF0AE}"/>
              </a:ext>
            </a:extLst>
          </p:cNvPr>
          <p:cNvSpPr/>
          <p:nvPr/>
        </p:nvSpPr>
        <p:spPr>
          <a:xfrm>
            <a:off x="2392680" y="4220719"/>
            <a:ext cx="4899660" cy="4389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Lighting circuit fault flagged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 7">
            <a:extLst>
              <a:ext uri="{FF2B5EF4-FFF2-40B4-BE49-F238E27FC236}">
                <a16:creationId xmlns:a16="http://schemas.microsoft.com/office/drawing/2014/main" id="{33706FD5-1253-9E8F-A45C-E122CF2493B2}"/>
              </a:ext>
            </a:extLst>
          </p:cNvPr>
          <p:cNvSpPr/>
          <p:nvPr/>
        </p:nvSpPr>
        <p:spPr>
          <a:xfrm>
            <a:off x="2392680" y="4640583"/>
            <a:ext cx="499872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Lighting circuit fault flagged – landlord wants it fixed.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 42">
            <a:extLst>
              <a:ext uri="{FF2B5EF4-FFF2-40B4-BE49-F238E27FC236}">
                <a16:creationId xmlns:a16="http://schemas.microsoft.com/office/drawing/2014/main" id="{AA8A3347-767E-580F-DDCC-03B2E966E97D}"/>
              </a:ext>
            </a:extLst>
          </p:cNvPr>
          <p:cNvSpPr/>
          <p:nvPr/>
        </p:nvSpPr>
        <p:spPr>
          <a:xfrm>
            <a:off x="5976257" y="4879087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0B062-E2F0-E8EF-E87B-85388D0F8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CDF9D88-BCAA-0C93-E4D2-B1CDFED5D4FB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1000F20-0851-D82E-9153-9C7FA7D59014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WHAT IS A SOCIAL ENTERPRISE?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B5F2AC6F-6260-304A-F9C6-EB52B324D876}"/>
              </a:ext>
            </a:extLst>
          </p:cNvPr>
          <p:cNvSpPr/>
          <p:nvPr/>
        </p:nvSpPr>
        <p:spPr>
          <a:xfrm>
            <a:off x="201168" y="1170432"/>
            <a:ext cx="3573018" cy="74980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Shape 23">
            <a:extLst>
              <a:ext uri="{FF2B5EF4-FFF2-40B4-BE49-F238E27FC236}">
                <a16:creationId xmlns:a16="http://schemas.microsoft.com/office/drawing/2014/main" id="{86E7F208-52CC-C853-0FA6-440230BD8AAE}"/>
              </a:ext>
            </a:extLst>
          </p:cNvPr>
          <p:cNvSpPr/>
          <p:nvPr/>
        </p:nvSpPr>
        <p:spPr>
          <a:xfrm>
            <a:off x="4728210" y="1170432"/>
            <a:ext cx="3573018" cy="7498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4" name="Text 42">
            <a:extLst>
              <a:ext uri="{FF2B5EF4-FFF2-40B4-BE49-F238E27FC236}">
                <a16:creationId xmlns:a16="http://schemas.microsoft.com/office/drawing/2014/main" id="{E9F32992-6D40-2404-D716-9DC39DE9A2C3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Text 5">
            <a:extLst>
              <a:ext uri="{FF2B5EF4-FFF2-40B4-BE49-F238E27FC236}">
                <a16:creationId xmlns:a16="http://schemas.microsoft.com/office/drawing/2014/main" id="{B4E17555-7B85-DF6E-70DA-B736244B97CE}"/>
              </a:ext>
            </a:extLst>
          </p:cNvPr>
          <p:cNvSpPr/>
          <p:nvPr/>
        </p:nvSpPr>
        <p:spPr>
          <a:xfrm>
            <a:off x="399288" y="124968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1B1B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❌  A Normal Business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1" name="Text 10">
            <a:extLst>
              <a:ext uri="{FF2B5EF4-FFF2-40B4-BE49-F238E27FC236}">
                <a16:creationId xmlns:a16="http://schemas.microsoft.com/office/drawing/2014/main" id="{71F97E70-E6EC-6D2C-5E64-D9CD35F14906}"/>
              </a:ext>
            </a:extLst>
          </p:cNvPr>
          <p:cNvSpPr/>
          <p:nvPr/>
        </p:nvSpPr>
        <p:spPr>
          <a:xfrm>
            <a:off x="4886597" y="1266849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6534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✅  A Social Enterprise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" name="Shape 7">
            <a:extLst>
              <a:ext uri="{FF2B5EF4-FFF2-40B4-BE49-F238E27FC236}">
                <a16:creationId xmlns:a16="http://schemas.microsoft.com/office/drawing/2014/main" id="{97E2A748-D243-8F24-9B59-57953A97BB67}"/>
              </a:ext>
            </a:extLst>
          </p:cNvPr>
          <p:cNvSpPr/>
          <p:nvPr/>
        </p:nvSpPr>
        <p:spPr>
          <a:xfrm>
            <a:off x="201168" y="1984248"/>
            <a:ext cx="3573018" cy="2811780"/>
          </a:xfrm>
          <a:prstGeom prst="rect">
            <a:avLst/>
          </a:prstGeom>
          <a:solidFill>
            <a:srgbClr val="3B6B9E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3" name="Shape 7">
            <a:extLst>
              <a:ext uri="{FF2B5EF4-FFF2-40B4-BE49-F238E27FC236}">
                <a16:creationId xmlns:a16="http://schemas.microsoft.com/office/drawing/2014/main" id="{61A3B667-6801-2933-99E2-3C5D2478E615}"/>
              </a:ext>
            </a:extLst>
          </p:cNvPr>
          <p:cNvSpPr/>
          <p:nvPr/>
        </p:nvSpPr>
        <p:spPr>
          <a:xfrm>
            <a:off x="4728210" y="1984248"/>
            <a:ext cx="3573018" cy="2811780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E64CB4C-B308-1CF0-BC4D-B1AD7196F5D9}"/>
              </a:ext>
            </a:extLst>
          </p:cNvPr>
          <p:cNvSpPr txBox="1"/>
          <p:nvPr/>
        </p:nvSpPr>
        <p:spPr>
          <a:xfrm>
            <a:off x="201168" y="1984248"/>
            <a:ext cx="357301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Goal: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make money for the owner.
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Example: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private electrical contractor who charges full commercial rates and keeps all the profit.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Profit stays at the top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8CE4AE9-1651-BC2A-8AF9-593A777CADED}"/>
              </a:ext>
            </a:extLst>
          </p:cNvPr>
          <p:cNvSpPr txBox="1"/>
          <p:nvPr/>
        </p:nvSpPr>
        <p:spPr>
          <a:xfrm>
            <a:off x="4745627" y="2010346"/>
            <a:ext cx="355560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Goal: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help people AND earn enough money to keep going.
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Example: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Diversified — reinvesting everything into community support.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Purpose drives the profit.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458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0">
            <a:extLst>
              <a:ext uri="{FF2B5EF4-FFF2-40B4-BE49-F238E27FC236}">
                <a16:creationId xmlns:a16="http://schemas.microsoft.com/office/drawing/2014/main" id="{9D67BEA0-FEB5-D058-B4D0-89581ECD6AC5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YOUR CHALLENGE BRIEF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74320" y="1250442"/>
            <a:ext cx="2011680" cy="658368"/>
          </a:xfrm>
          <a:prstGeom prst="rect">
            <a:avLst/>
          </a:prstGeom>
          <a:solidFill>
            <a:srgbClr val="5B4B8A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38328" y="1341882"/>
            <a:ext cx="1920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The premises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2377440" y="1250442"/>
            <a:ext cx="6510528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2487168" y="1341882"/>
            <a:ext cx="6309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two-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storey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commercial building that Diversified is in the process of vacating.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92608" y="2000250"/>
            <a:ext cx="2011680" cy="658368"/>
          </a:xfrm>
          <a:prstGeom prst="rect">
            <a:avLst/>
          </a:prstGeom>
          <a:solidFill>
            <a:srgbClr val="4FC8E8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38328" y="2091690"/>
            <a:ext cx="1920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6215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problem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377440" y="2000250"/>
            <a:ext cx="6510528" cy="658368"/>
          </a:xfrm>
          <a:prstGeom prst="rect">
            <a:avLst/>
          </a:prstGeom>
          <a:solidFill>
            <a:srgbClr val="F8F7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487168" y="2091690"/>
            <a:ext cx="6309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fault on part of the lighting circuit. Exact nature and location not yet confirmed.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92608" y="2750058"/>
            <a:ext cx="2011680" cy="658368"/>
          </a:xfrm>
          <a:prstGeom prst="rect">
            <a:avLst/>
          </a:prstGeom>
          <a:solidFill>
            <a:srgbClr val="5B4B8A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38328" y="2841498"/>
            <a:ext cx="1920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The Landlord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377440" y="2750058"/>
            <a:ext cx="6510528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478024" y="2907792"/>
            <a:ext cx="6309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Wants the building returned in full working order. Non-compliance means extra costs.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92608" y="3499866"/>
            <a:ext cx="2011680" cy="658368"/>
          </a:xfrm>
          <a:prstGeom prst="rect">
            <a:avLst/>
          </a:prstGeom>
          <a:solidFill>
            <a:srgbClr val="4FC8E8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23088" y="3591306"/>
            <a:ext cx="1920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6215C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Whats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6215C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 at stake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377440" y="3499866"/>
            <a:ext cx="6510528" cy="658368"/>
          </a:xfrm>
          <a:prstGeom prst="rect">
            <a:avLst/>
          </a:prstGeom>
          <a:solidFill>
            <a:srgbClr val="F8F7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Every pound saved goes back to the community Diversified served. Your thinking matters.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487168" y="3657600"/>
            <a:ext cx="6309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 42">
            <a:extLst>
              <a:ext uri="{FF2B5EF4-FFF2-40B4-BE49-F238E27FC236}">
                <a16:creationId xmlns:a16="http://schemas.microsoft.com/office/drawing/2014/main" id="{FCE5C090-7C86-7EEC-DB0C-368927D46F58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Text 15">
            <a:extLst>
              <a:ext uri="{FF2B5EF4-FFF2-40B4-BE49-F238E27FC236}">
                <a16:creationId xmlns:a16="http://schemas.microsoft.com/office/drawing/2014/main" id="{EFDFBC24-4092-1451-A30F-72CBAA31A5DB}"/>
              </a:ext>
            </a:extLst>
          </p:cNvPr>
          <p:cNvSpPr/>
          <p:nvPr/>
        </p:nvSpPr>
        <p:spPr>
          <a:xfrm>
            <a:off x="1746504" y="2080260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📋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5">
            <a:extLst>
              <a:ext uri="{FF2B5EF4-FFF2-40B4-BE49-F238E27FC236}">
                <a16:creationId xmlns:a16="http://schemas.microsoft.com/office/drawing/2014/main" id="{DA9E48F7-135A-6527-4CE0-DD66507CA6BA}"/>
              </a:ext>
            </a:extLst>
          </p:cNvPr>
          <p:cNvSpPr/>
          <p:nvPr/>
        </p:nvSpPr>
        <p:spPr>
          <a:xfrm>
            <a:off x="1746504" y="3673602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💷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Graphic 23" descr="Construction worker male with solid fill">
            <a:extLst>
              <a:ext uri="{FF2B5EF4-FFF2-40B4-BE49-F238E27FC236}">
                <a16:creationId xmlns:a16="http://schemas.microsoft.com/office/drawing/2014/main" id="{0D93E7EA-9D2C-E9AF-6BA8-84040E7858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67840" y="2955798"/>
            <a:ext cx="435864" cy="435864"/>
          </a:xfrm>
          <a:prstGeom prst="rect">
            <a:avLst/>
          </a:prstGeom>
        </p:spPr>
      </p:pic>
      <p:pic>
        <p:nvPicPr>
          <p:cNvPr id="31" name="Graphic 30" descr="Exit outline">
            <a:extLst>
              <a:ext uri="{FF2B5EF4-FFF2-40B4-BE49-F238E27FC236}">
                <a16:creationId xmlns:a16="http://schemas.microsoft.com/office/drawing/2014/main" id="{E7993087-10ED-3330-1698-80736AE371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2008" y="1427844"/>
            <a:ext cx="389526" cy="38952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0">
            <a:extLst>
              <a:ext uri="{FF2B5EF4-FFF2-40B4-BE49-F238E27FC236}">
                <a16:creationId xmlns:a16="http://schemas.microsoft.com/office/drawing/2014/main" id="{6E656EF6-110B-C2A6-460E-AE69B43519F0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2"/>
          <p:cNvSpPr/>
          <p:nvPr/>
        </p:nvSpPr>
        <p:spPr>
          <a:xfrm>
            <a:off x="365760" y="164592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YOU CAN'T CARRY OUT THE LIVE ELECTRICAL WORK — BUT THAT IS NOT YOUR JOB HERE.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8" name="Shape 3"/>
          <p:cNvSpPr/>
          <p:nvPr/>
        </p:nvSpPr>
        <p:spPr>
          <a:xfrm>
            <a:off x="365760" y="1325880"/>
            <a:ext cx="2606040" cy="1508760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hape 4"/>
          <p:cNvSpPr/>
          <p:nvPr/>
        </p:nvSpPr>
        <p:spPr>
          <a:xfrm>
            <a:off x="530352" y="1673352"/>
            <a:ext cx="438912" cy="438912"/>
          </a:xfrm>
          <a:prstGeom prst="lin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19072"/>
            <a:ext cx="365760" cy="36576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78992" y="1463040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Investigate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1078992" y="1783080"/>
            <a:ext cx="17373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Ask the right questions. Find out what you need to know before anything else happens.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Shape 7"/>
          <p:cNvSpPr/>
          <p:nvPr/>
        </p:nvSpPr>
        <p:spPr>
          <a:xfrm>
            <a:off x="3200400" y="1325880"/>
            <a:ext cx="2606040" cy="1508760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Shape 8"/>
          <p:cNvSpPr/>
          <p:nvPr/>
        </p:nvSpPr>
        <p:spPr>
          <a:xfrm>
            <a:off x="3364992" y="1673352"/>
            <a:ext cx="438912" cy="438912"/>
          </a:xfrm>
          <a:prstGeom prst="lin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1568" y="1719072"/>
            <a:ext cx="365760" cy="36576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3913632" y="1463040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Diagnose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3913632" y="1783080"/>
            <a:ext cx="17373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Work out what is most likely causing the fault, using evidence and elimination.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Shape 11"/>
          <p:cNvSpPr/>
          <p:nvPr/>
        </p:nvSpPr>
        <p:spPr>
          <a:xfrm>
            <a:off x="6035040" y="1325880"/>
            <a:ext cx="2606040" cy="1508760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Shape 12"/>
          <p:cNvSpPr/>
          <p:nvPr/>
        </p:nvSpPr>
        <p:spPr>
          <a:xfrm>
            <a:off x="6199632" y="1673352"/>
            <a:ext cx="438912" cy="438912"/>
          </a:xfrm>
          <a:prstGeom prst="lin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6208" y="1719072"/>
            <a:ext cx="365760" cy="365760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6748272" y="1463040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Plan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 14"/>
          <p:cNvSpPr/>
          <p:nvPr/>
        </p:nvSpPr>
        <p:spPr>
          <a:xfrm>
            <a:off x="6748272" y="1783080"/>
            <a:ext cx="17373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Explain what needs to happen, in what order, and who needs to be involved.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Shape 15"/>
          <p:cNvSpPr/>
          <p:nvPr/>
        </p:nvSpPr>
        <p:spPr>
          <a:xfrm>
            <a:off x="365760" y="3232404"/>
            <a:ext cx="3977640" cy="1508760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16"/>
          <p:cNvSpPr/>
          <p:nvPr/>
        </p:nvSpPr>
        <p:spPr>
          <a:xfrm>
            <a:off x="667512" y="3579876"/>
            <a:ext cx="438912" cy="438912"/>
          </a:xfrm>
          <a:prstGeom prst="lin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088" y="3625596"/>
            <a:ext cx="365760" cy="365760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1216152" y="3369564"/>
            <a:ext cx="2971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Cost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ext 18"/>
          <p:cNvSpPr/>
          <p:nvPr/>
        </p:nvSpPr>
        <p:spPr>
          <a:xfrm>
            <a:off x="1216152" y="3689604"/>
            <a:ext cx="29718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Give Diversified a realistic estimate: call-out, labour, materials, testing.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Shape 19"/>
          <p:cNvSpPr/>
          <p:nvPr/>
        </p:nvSpPr>
        <p:spPr>
          <a:xfrm>
            <a:off x="4800600" y="3232404"/>
            <a:ext cx="3840480" cy="1508760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0"/>
          <p:cNvSpPr/>
          <p:nvPr/>
        </p:nvSpPr>
        <p:spPr>
          <a:xfrm>
            <a:off x="4965192" y="3579876"/>
            <a:ext cx="438912" cy="438912"/>
          </a:xfrm>
          <a:prstGeom prst="lin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0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1768" y="3625596"/>
            <a:ext cx="365760" cy="365760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5513832" y="3369564"/>
            <a:ext cx="2971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Pitch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xt 22"/>
          <p:cNvSpPr/>
          <p:nvPr/>
        </p:nvSpPr>
        <p:spPr>
          <a:xfrm>
            <a:off x="5513832" y="3689604"/>
            <a:ext cx="29718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Present your recommendation clearly to the client. Everyone speaks. 5 minutes.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 42">
            <a:extLst>
              <a:ext uri="{FF2B5EF4-FFF2-40B4-BE49-F238E27FC236}">
                <a16:creationId xmlns:a16="http://schemas.microsoft.com/office/drawing/2014/main" id="{7DC38192-1F55-293C-881B-F18CF211C35B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31C2AC15-07F5-2384-99F3-9D353F652F47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REMINDER TO INCLUDE YOUR TEAM IDENTITY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74320" y="1371600"/>
            <a:ext cx="228600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320040" y="1426464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Team Name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633472" y="1371600"/>
            <a:ext cx="6236208" cy="566928"/>
          </a:xfrm>
          <a:prstGeom prst="rect">
            <a:avLst/>
          </a:prstGeom>
          <a:solidFill>
            <a:srgbClr val="EEEDFE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743200" y="1426464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Memorable, meaningful, feels like you. Search real orgs for inspiration.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74320" y="2029968"/>
            <a:ext cx="2286000" cy="566928"/>
          </a:xfrm>
          <a:prstGeom prst="rect">
            <a:avLst/>
          </a:prstGeom>
          <a:solidFill>
            <a:srgbClr val="4FC8E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20040" y="208483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Tagline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633472" y="2029968"/>
            <a:ext cx="623620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743200" y="2084832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One line. What does your team stand for? Max 8 words.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274320" y="2688336"/>
            <a:ext cx="228600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20040" y="274320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 Values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2633472" y="2688336"/>
            <a:ext cx="6236208" cy="566928"/>
          </a:xfrm>
          <a:prstGeom prst="rect">
            <a:avLst/>
          </a:prstGeom>
          <a:solidFill>
            <a:srgbClr val="EEEDFE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743200" y="2743200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Not skills — values. How do you treat each other and the people you help?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74320" y="3346704"/>
            <a:ext cx="2286000" cy="566928"/>
          </a:xfrm>
          <a:prstGeom prst="rect">
            <a:avLst/>
          </a:prstGeom>
          <a:solidFill>
            <a:srgbClr val="4FC8E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20040" y="3401568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Visual Identity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2633472" y="3346704"/>
            <a:ext cx="623620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2743200" y="3401568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Rough logo sketch. Use phones for inspiration. Colours, shapes, what it represents.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274320" y="4005072"/>
            <a:ext cx="228600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320040" y="405993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30-sec Pitch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2633472" y="4005072"/>
            <a:ext cx="6236208" cy="566928"/>
          </a:xfrm>
          <a:prstGeom prst="rect">
            <a:avLst/>
          </a:prstGeom>
          <a:solidFill>
            <a:srgbClr val="EEEDFE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2743200" y="4059936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Who are you? What do you stand for? Why should anyone trust you?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42">
            <a:extLst>
              <a:ext uri="{FF2B5EF4-FFF2-40B4-BE49-F238E27FC236}">
                <a16:creationId xmlns:a16="http://schemas.microsoft.com/office/drawing/2014/main" id="{13FF60FC-5291-2A62-8463-E6D68CD86FA6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5D6D0-F678-2942-E682-389EF42E5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5D3B98D-1191-C21D-1BAF-B52FBAA7C5A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A2AB2E8E-8E42-B148-DE72-FB95015AB048}"/>
              </a:ext>
            </a:extLst>
          </p:cNvPr>
          <p:cNvSpPr/>
          <p:nvPr/>
        </p:nvSpPr>
        <p:spPr>
          <a:xfrm>
            <a:off x="137160" y="68580"/>
            <a:ext cx="8503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YOUR PITCH STRUCTURE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47E1DA40-3FBB-2ED3-204A-1F2ED2F69CD0}"/>
              </a:ext>
            </a:extLst>
          </p:cNvPr>
          <p:cNvSpPr/>
          <p:nvPr/>
        </p:nvSpPr>
        <p:spPr>
          <a:xfrm>
            <a:off x="320040" y="1097280"/>
            <a:ext cx="8503920" cy="411480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34235734-A066-043B-9C98-033A4C1196E0}"/>
              </a:ext>
            </a:extLst>
          </p:cNvPr>
          <p:cNvSpPr/>
          <p:nvPr/>
        </p:nvSpPr>
        <p:spPr>
          <a:xfrm>
            <a:off x="411480" y="1115568"/>
            <a:ext cx="8321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5 minutes to present · 3 minutes Q&amp;A · Panel acts as Diversified trustees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21B9ED85-68E3-6849-AE56-8D83C7C6EB45}"/>
              </a:ext>
            </a:extLst>
          </p:cNvPr>
          <p:cNvSpPr/>
          <p:nvPr/>
        </p:nvSpPr>
        <p:spPr>
          <a:xfrm>
            <a:off x="320040" y="194767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AC53CD81-5F06-1E7D-3FDC-21E46D1FBFD8}"/>
              </a:ext>
            </a:extLst>
          </p:cNvPr>
          <p:cNvSpPr/>
          <p:nvPr/>
        </p:nvSpPr>
        <p:spPr>
          <a:xfrm>
            <a:off x="320040" y="194767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5FAB218A-DABF-6137-5CAB-15ED345B5E4B}"/>
              </a:ext>
            </a:extLst>
          </p:cNvPr>
          <p:cNvSpPr/>
          <p:nvPr/>
        </p:nvSpPr>
        <p:spPr>
          <a:xfrm>
            <a:off x="411480" y="2002536"/>
            <a:ext cx="201168" cy="201168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CB39CFBF-60D2-C25E-A152-479E5C9AF7FD}"/>
              </a:ext>
            </a:extLst>
          </p:cNvPr>
          <p:cNvSpPr/>
          <p:nvPr/>
        </p:nvSpPr>
        <p:spPr>
          <a:xfrm>
            <a:off x="411480" y="200253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1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CC18FD43-B82A-C4BF-74B6-69A996AAF773}"/>
              </a:ext>
            </a:extLst>
          </p:cNvPr>
          <p:cNvSpPr/>
          <p:nvPr/>
        </p:nvSpPr>
        <p:spPr>
          <a:xfrm>
            <a:off x="667512" y="1993392"/>
            <a:ext cx="2286000" cy="2286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Problem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004C1FEA-AC7D-FDEF-1D87-2ACBEAE4AA4F}"/>
              </a:ext>
            </a:extLst>
          </p:cNvPr>
          <p:cNvSpPr/>
          <p:nvPr/>
        </p:nvSpPr>
        <p:spPr>
          <a:xfrm>
            <a:off x="411480" y="231343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20828A41-9BCE-1209-42CC-E7201866A8DE}"/>
              </a:ext>
            </a:extLst>
          </p:cNvPr>
          <p:cNvSpPr/>
          <p:nvPr/>
        </p:nvSpPr>
        <p:spPr>
          <a:xfrm>
            <a:off x="3172968" y="194767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D5B08AB4-4024-7D9C-5302-6A9B92B02DE8}"/>
              </a:ext>
            </a:extLst>
          </p:cNvPr>
          <p:cNvSpPr/>
          <p:nvPr/>
        </p:nvSpPr>
        <p:spPr>
          <a:xfrm>
            <a:off x="3172968" y="194767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D1E38E2F-4BF5-7363-6903-C3592BA2BF4C}"/>
              </a:ext>
            </a:extLst>
          </p:cNvPr>
          <p:cNvSpPr/>
          <p:nvPr/>
        </p:nvSpPr>
        <p:spPr>
          <a:xfrm>
            <a:off x="3264408" y="2002536"/>
            <a:ext cx="201168" cy="201168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FF802454-2F3E-4E1B-A217-F1F7CF84BCB6}"/>
              </a:ext>
            </a:extLst>
          </p:cNvPr>
          <p:cNvSpPr/>
          <p:nvPr/>
        </p:nvSpPr>
        <p:spPr>
          <a:xfrm>
            <a:off x="3264408" y="200253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2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 18">
            <a:extLst>
              <a:ext uri="{FF2B5EF4-FFF2-40B4-BE49-F238E27FC236}">
                <a16:creationId xmlns:a16="http://schemas.microsoft.com/office/drawing/2014/main" id="{D300C6D3-382B-E87A-7E9F-65D82929AAD6}"/>
              </a:ext>
            </a:extLst>
          </p:cNvPr>
          <p:cNvSpPr/>
          <p:nvPr/>
        </p:nvSpPr>
        <p:spPr>
          <a:xfrm>
            <a:off x="3520440" y="1993392"/>
            <a:ext cx="2286000" cy="2286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Our Diagnosis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xt 19">
            <a:extLst>
              <a:ext uri="{FF2B5EF4-FFF2-40B4-BE49-F238E27FC236}">
                <a16:creationId xmlns:a16="http://schemas.microsoft.com/office/drawing/2014/main" id="{1B47E06D-95E8-6C94-3A45-818D6DA82D33}"/>
              </a:ext>
            </a:extLst>
          </p:cNvPr>
          <p:cNvSpPr/>
          <p:nvPr/>
        </p:nvSpPr>
        <p:spPr>
          <a:xfrm>
            <a:off x="3264408" y="231343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do you think is causing the fault? How did you reach that conclusion? What evidence supports it?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Shape 20">
            <a:extLst>
              <a:ext uri="{FF2B5EF4-FFF2-40B4-BE49-F238E27FC236}">
                <a16:creationId xmlns:a16="http://schemas.microsoft.com/office/drawing/2014/main" id="{32469A2E-951A-8990-7D82-24A600987AE0}"/>
              </a:ext>
            </a:extLst>
          </p:cNvPr>
          <p:cNvSpPr/>
          <p:nvPr/>
        </p:nvSpPr>
        <p:spPr>
          <a:xfrm>
            <a:off x="6025896" y="194767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Shape 21">
            <a:extLst>
              <a:ext uri="{FF2B5EF4-FFF2-40B4-BE49-F238E27FC236}">
                <a16:creationId xmlns:a16="http://schemas.microsoft.com/office/drawing/2014/main" id="{FFD0CE5C-4431-329A-5665-6B095DF4A1A9}"/>
              </a:ext>
            </a:extLst>
          </p:cNvPr>
          <p:cNvSpPr/>
          <p:nvPr/>
        </p:nvSpPr>
        <p:spPr>
          <a:xfrm>
            <a:off x="6025896" y="194767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Shape 22">
            <a:extLst>
              <a:ext uri="{FF2B5EF4-FFF2-40B4-BE49-F238E27FC236}">
                <a16:creationId xmlns:a16="http://schemas.microsoft.com/office/drawing/2014/main" id="{7D8B4922-0489-6E2B-1C72-A0B9AD80AB71}"/>
              </a:ext>
            </a:extLst>
          </p:cNvPr>
          <p:cNvSpPr/>
          <p:nvPr/>
        </p:nvSpPr>
        <p:spPr>
          <a:xfrm>
            <a:off x="6117336" y="2002536"/>
            <a:ext cx="201168" cy="201168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Text 23">
            <a:extLst>
              <a:ext uri="{FF2B5EF4-FFF2-40B4-BE49-F238E27FC236}">
                <a16:creationId xmlns:a16="http://schemas.microsoft.com/office/drawing/2014/main" id="{511957B7-DCDA-5A3A-5A43-E8A059E20270}"/>
              </a:ext>
            </a:extLst>
          </p:cNvPr>
          <p:cNvSpPr/>
          <p:nvPr/>
        </p:nvSpPr>
        <p:spPr>
          <a:xfrm>
            <a:off x="6117336" y="200253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3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Text 24">
            <a:extLst>
              <a:ext uri="{FF2B5EF4-FFF2-40B4-BE49-F238E27FC236}">
                <a16:creationId xmlns:a16="http://schemas.microsoft.com/office/drawing/2014/main" id="{1058E930-0758-FB7A-1B90-FEE50063CBDE}"/>
              </a:ext>
            </a:extLst>
          </p:cNvPr>
          <p:cNvSpPr/>
          <p:nvPr/>
        </p:nvSpPr>
        <p:spPr>
          <a:xfrm>
            <a:off x="6373368" y="1993392"/>
            <a:ext cx="2286000" cy="2286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Our Recommendation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 25">
            <a:extLst>
              <a:ext uri="{FF2B5EF4-FFF2-40B4-BE49-F238E27FC236}">
                <a16:creationId xmlns:a16="http://schemas.microsoft.com/office/drawing/2014/main" id="{F17A8C85-BBBB-15E8-D6AA-CD1051DA02D5}"/>
              </a:ext>
            </a:extLst>
          </p:cNvPr>
          <p:cNvSpPr/>
          <p:nvPr/>
        </p:nvSpPr>
        <p:spPr>
          <a:xfrm>
            <a:off x="6117336" y="231343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needs to happen to fix it? What would a qualified electrician do, and in what order?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Shape 26">
            <a:extLst>
              <a:ext uri="{FF2B5EF4-FFF2-40B4-BE49-F238E27FC236}">
                <a16:creationId xmlns:a16="http://schemas.microsoft.com/office/drawing/2014/main" id="{9589CFC8-FF45-B838-819B-42FF7C1BFFE8}"/>
              </a:ext>
            </a:extLst>
          </p:cNvPr>
          <p:cNvSpPr/>
          <p:nvPr/>
        </p:nvSpPr>
        <p:spPr>
          <a:xfrm>
            <a:off x="320040" y="318211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Shape 27">
            <a:extLst>
              <a:ext uri="{FF2B5EF4-FFF2-40B4-BE49-F238E27FC236}">
                <a16:creationId xmlns:a16="http://schemas.microsoft.com/office/drawing/2014/main" id="{D05FD29D-6CC1-D336-116D-C74032AD1B61}"/>
              </a:ext>
            </a:extLst>
          </p:cNvPr>
          <p:cNvSpPr/>
          <p:nvPr/>
        </p:nvSpPr>
        <p:spPr>
          <a:xfrm>
            <a:off x="320040" y="318211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Shape 28">
            <a:extLst>
              <a:ext uri="{FF2B5EF4-FFF2-40B4-BE49-F238E27FC236}">
                <a16:creationId xmlns:a16="http://schemas.microsoft.com/office/drawing/2014/main" id="{16A75365-C852-D8F1-49FD-5E32211F0BA4}"/>
              </a:ext>
            </a:extLst>
          </p:cNvPr>
          <p:cNvSpPr/>
          <p:nvPr/>
        </p:nvSpPr>
        <p:spPr>
          <a:xfrm>
            <a:off x="411480" y="3236976"/>
            <a:ext cx="201168" cy="201168"/>
          </a:xfrm>
          <a:prstGeom prst="ellipse">
            <a:avLst/>
          </a:prstGeom>
          <a:solidFill>
            <a:srgbClr val="C9A84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 29">
            <a:extLst>
              <a:ext uri="{FF2B5EF4-FFF2-40B4-BE49-F238E27FC236}">
                <a16:creationId xmlns:a16="http://schemas.microsoft.com/office/drawing/2014/main" id="{E9ED59F0-4C45-17CB-16D0-394890A93AB4}"/>
              </a:ext>
            </a:extLst>
          </p:cNvPr>
          <p:cNvSpPr/>
          <p:nvPr/>
        </p:nvSpPr>
        <p:spPr>
          <a:xfrm>
            <a:off x="411480" y="323697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4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xt 30">
            <a:extLst>
              <a:ext uri="{FF2B5EF4-FFF2-40B4-BE49-F238E27FC236}">
                <a16:creationId xmlns:a16="http://schemas.microsoft.com/office/drawing/2014/main" id="{D88AB60A-B207-1A50-2D93-02D94F79E52F}"/>
              </a:ext>
            </a:extLst>
          </p:cNvPr>
          <p:cNvSpPr/>
          <p:nvPr/>
        </p:nvSpPr>
        <p:spPr>
          <a:xfrm>
            <a:off x="667512" y="322783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Health &amp; Safety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Text 31">
            <a:extLst>
              <a:ext uri="{FF2B5EF4-FFF2-40B4-BE49-F238E27FC236}">
                <a16:creationId xmlns:a16="http://schemas.microsoft.com/office/drawing/2014/main" id="{B76832CE-9157-AB3C-34E3-23B0EE5485E7}"/>
              </a:ext>
            </a:extLst>
          </p:cNvPr>
          <p:cNvSpPr/>
          <p:nvPr/>
        </p:nvSpPr>
        <p:spPr>
          <a:xfrm>
            <a:off x="411480" y="354787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are the risks? Who needs to be informed? What regulations apply?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Shape 32">
            <a:extLst>
              <a:ext uri="{FF2B5EF4-FFF2-40B4-BE49-F238E27FC236}">
                <a16:creationId xmlns:a16="http://schemas.microsoft.com/office/drawing/2014/main" id="{A285A772-7FF3-7C90-5E36-0FCFCB718DC6}"/>
              </a:ext>
            </a:extLst>
          </p:cNvPr>
          <p:cNvSpPr/>
          <p:nvPr/>
        </p:nvSpPr>
        <p:spPr>
          <a:xfrm>
            <a:off x="3172968" y="318211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Shape 33">
            <a:extLst>
              <a:ext uri="{FF2B5EF4-FFF2-40B4-BE49-F238E27FC236}">
                <a16:creationId xmlns:a16="http://schemas.microsoft.com/office/drawing/2014/main" id="{7BE9ADE0-7546-CF44-944B-CCAE1C31371A}"/>
              </a:ext>
            </a:extLst>
          </p:cNvPr>
          <p:cNvSpPr/>
          <p:nvPr/>
        </p:nvSpPr>
        <p:spPr>
          <a:xfrm>
            <a:off x="3172968" y="318211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Shape 34">
            <a:extLst>
              <a:ext uri="{FF2B5EF4-FFF2-40B4-BE49-F238E27FC236}">
                <a16:creationId xmlns:a16="http://schemas.microsoft.com/office/drawing/2014/main" id="{94F60D4D-8483-4D68-0B8C-C75F46EA2ED5}"/>
              </a:ext>
            </a:extLst>
          </p:cNvPr>
          <p:cNvSpPr/>
          <p:nvPr/>
        </p:nvSpPr>
        <p:spPr>
          <a:xfrm>
            <a:off x="3264408" y="3236976"/>
            <a:ext cx="201168" cy="201168"/>
          </a:xfrm>
          <a:prstGeom prst="ellipse">
            <a:avLst/>
          </a:prstGeom>
          <a:solidFill>
            <a:srgbClr val="C9A84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Text 35">
            <a:extLst>
              <a:ext uri="{FF2B5EF4-FFF2-40B4-BE49-F238E27FC236}">
                <a16:creationId xmlns:a16="http://schemas.microsoft.com/office/drawing/2014/main" id="{CA64D557-E0B2-3FC9-3864-F585869D2E15}"/>
              </a:ext>
            </a:extLst>
          </p:cNvPr>
          <p:cNvSpPr/>
          <p:nvPr/>
        </p:nvSpPr>
        <p:spPr>
          <a:xfrm>
            <a:off x="3264408" y="323697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5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Text 36">
            <a:extLst>
              <a:ext uri="{FF2B5EF4-FFF2-40B4-BE49-F238E27FC236}">
                <a16:creationId xmlns:a16="http://schemas.microsoft.com/office/drawing/2014/main" id="{6126580E-8E6A-43C7-8B5E-20A051782416}"/>
              </a:ext>
            </a:extLst>
          </p:cNvPr>
          <p:cNvSpPr/>
          <p:nvPr/>
        </p:nvSpPr>
        <p:spPr>
          <a:xfrm>
            <a:off x="3520440" y="322783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Costs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Text 37">
            <a:extLst>
              <a:ext uri="{FF2B5EF4-FFF2-40B4-BE49-F238E27FC236}">
                <a16:creationId xmlns:a16="http://schemas.microsoft.com/office/drawing/2014/main" id="{00EE7671-4A6E-F7A7-5BE8-AB74C85C39D0}"/>
              </a:ext>
            </a:extLst>
          </p:cNvPr>
          <p:cNvSpPr/>
          <p:nvPr/>
        </p:nvSpPr>
        <p:spPr>
          <a:xfrm>
            <a:off x="3264408" y="354787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Give them a realistic breakdown. Present a range. Show your working. Be honest about assumptions.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 42">
            <a:extLst>
              <a:ext uri="{FF2B5EF4-FFF2-40B4-BE49-F238E27FC236}">
                <a16:creationId xmlns:a16="http://schemas.microsoft.com/office/drawing/2014/main" id="{6C1672AB-8C5F-48CF-35EC-D70194BFA7B6}"/>
              </a:ext>
            </a:extLst>
          </p:cNvPr>
          <p:cNvSpPr/>
          <p:nvPr/>
        </p:nvSpPr>
        <p:spPr>
          <a:xfrm>
            <a:off x="6035040" y="4815709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8"/>
          <p:cNvSpPr/>
          <p:nvPr/>
        </p:nvSpPr>
        <p:spPr>
          <a:xfrm>
            <a:off x="402336" y="2327148"/>
            <a:ext cx="2631948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is wrong? Make sure the panel fully understands Diversified's situation before you go further.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2A754F-AB54-E880-B423-B9E557D754B7}"/>
              </a:ext>
            </a:extLst>
          </p:cNvPr>
          <p:cNvSpPr txBox="1"/>
          <p:nvPr/>
        </p:nvSpPr>
        <p:spPr>
          <a:xfrm>
            <a:off x="205359" y="4446377"/>
            <a:ext cx="8367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Rule: every person in the group must have a speaking role. No observers.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8952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0">
            <a:extLst>
              <a:ext uri="{FF2B5EF4-FFF2-40B4-BE49-F238E27FC236}">
                <a16:creationId xmlns:a16="http://schemas.microsoft.com/office/drawing/2014/main" id="{8083471B-DAAC-504A-1FE7-FBE4888DAA6D}"/>
              </a:ext>
            </a:extLst>
          </p:cNvPr>
          <p:cNvSpPr/>
          <p:nvPr/>
        </p:nvSpPr>
        <p:spPr>
          <a:xfrm>
            <a:off x="0" y="-12126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73380" y="99093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THE PANEL WILL LOOK FOR / ASK...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274320" y="809146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Preparation is key.  Panel will look for certain factors and also ask questions. You don't need all the answers — you need the best REASONING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74320" y="1461549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74320" y="1461549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11480" y="1461549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“How confident are you in this diagnosis?"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663440" y="1461549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663440" y="1461549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800600" y="1461549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“What if the fault is more complex?"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74320" y="2211357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74320" y="2211357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11480" y="2211357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this presentation flow..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663440" y="2211357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663440" y="2211357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800600" y="2211357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Have all team members contributed and played their part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74320" y="2961165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74320" y="2961165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11480" y="2961165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When pitching/presenting back did everyone speak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663440" y="2961165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663440" y="2961165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800600" y="2961165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Could the client – Diversified (who are not electricians) understand this?  If not simplify in plain language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xt 42">
            <a:extLst>
              <a:ext uri="{FF2B5EF4-FFF2-40B4-BE49-F238E27FC236}">
                <a16:creationId xmlns:a16="http://schemas.microsoft.com/office/drawing/2014/main" id="{C59B09EE-8F78-6B3B-2BF4-5DE32BCEF29C}"/>
              </a:ext>
            </a:extLst>
          </p:cNvPr>
          <p:cNvSpPr/>
          <p:nvPr/>
        </p:nvSpPr>
        <p:spPr>
          <a:xfrm>
            <a:off x="6035040" y="4815709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4B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743200" y="1280160"/>
            <a:ext cx="3657600" cy="2377440"/>
          </a:xfrm>
          <a:prstGeom prst="rect">
            <a:avLst/>
          </a:prstGeom>
          <a:solidFill>
            <a:srgbClr val="3D2F6A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0" y="137160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☕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743200" y="2176272"/>
            <a:ext cx="3657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BREAK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2743200" y="2880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 BACK SHARP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8B0A642B-0C58-8630-E4A5-E7F23EFE75EE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3F3EB-1897-248C-C772-031AF1FD3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0">
            <a:extLst>
              <a:ext uri="{FF2B5EF4-FFF2-40B4-BE49-F238E27FC236}">
                <a16:creationId xmlns:a16="http://schemas.microsoft.com/office/drawing/2014/main" id="{D9B24A45-A582-28C7-7E75-DD3413D04BAC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2D5553C-B09F-4309-F8D6-FDD5CF90D29D}"/>
              </a:ext>
            </a:extLst>
          </p:cNvPr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cs typeface="Arial" pitchFamily="34" charset="-120"/>
              </a:rPr>
              <a:t>PREPARING FOR PITCH DAY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0D64AFA1-1A36-3B1E-3F07-E29FC1850F7D}"/>
              </a:ext>
            </a:extLst>
          </p:cNvPr>
          <p:cNvSpPr/>
          <p:nvPr/>
        </p:nvSpPr>
        <p:spPr>
          <a:xfrm>
            <a:off x="274320" y="822960"/>
            <a:ext cx="8595360" cy="3474720"/>
          </a:xfrm>
          <a:prstGeom prst="rect">
            <a:avLst/>
          </a:prstGeom>
          <a:solidFill>
            <a:srgbClr val="5B4B8A"/>
          </a:solidFill>
          <a:ln w="12700">
            <a:solidFill>
              <a:srgbClr val="7F77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B4B8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1996FEF-D3CE-4BB9-C804-9A23404DAC34}"/>
              </a:ext>
            </a:extLst>
          </p:cNvPr>
          <p:cNvSpPr/>
          <p:nvPr/>
        </p:nvSpPr>
        <p:spPr>
          <a:xfrm>
            <a:off x="457200" y="914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F1BAE24-AD6F-EF8D-5CC0-21D92B558602}"/>
              </a:ext>
            </a:extLst>
          </p:cNvPr>
          <p:cNvSpPr/>
          <p:nvPr/>
        </p:nvSpPr>
        <p:spPr>
          <a:xfrm>
            <a:off x="457200" y="1463040"/>
            <a:ext cx="822960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152245-8748-6D36-E80C-E2BB721FB040}"/>
              </a:ext>
            </a:extLst>
          </p:cNvPr>
          <p:cNvSpPr txBox="1"/>
          <p:nvPr/>
        </p:nvSpPr>
        <p:spPr>
          <a:xfrm>
            <a:off x="582930" y="2383274"/>
            <a:ext cx="7978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i="1" dirty="0">
                <a:solidFill>
                  <a:srgbClr val="E0C8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Spend the remainder of this session building your full recommendations and preparing your pitch with your team.</a:t>
            </a:r>
            <a:endParaRPr lang="en-US" sz="1800" dirty="0"/>
          </a:p>
        </p:txBody>
      </p:sp>
      <p:sp>
        <p:nvSpPr>
          <p:cNvPr id="5" name="Text 42">
            <a:extLst>
              <a:ext uri="{FF2B5EF4-FFF2-40B4-BE49-F238E27FC236}">
                <a16:creationId xmlns:a16="http://schemas.microsoft.com/office/drawing/2014/main" id="{233B8AEC-7A2E-20E8-B12F-17313252AF3A}"/>
              </a:ext>
            </a:extLst>
          </p:cNvPr>
          <p:cNvSpPr/>
          <p:nvPr/>
        </p:nvSpPr>
        <p:spPr>
          <a:xfrm>
            <a:off x="6035040" y="4815709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</a:t>
            </a: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2201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0">
            <a:extLst>
              <a:ext uri="{FF2B5EF4-FFF2-40B4-BE49-F238E27FC236}">
                <a16:creationId xmlns:a16="http://schemas.microsoft.com/office/drawing/2014/main" id="{0459A6E1-CA86-F9AA-34CB-4387A846DD08}"/>
              </a:ext>
            </a:extLst>
          </p:cNvPr>
          <p:cNvSpPr/>
          <p:nvPr/>
        </p:nvSpPr>
        <p:spPr>
          <a:xfrm>
            <a:off x="0" y="-12126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5"/>
          <p:cNvSpPr/>
          <p:nvPr/>
        </p:nvSpPr>
        <p:spPr>
          <a:xfrm>
            <a:off x="274320" y="82329"/>
            <a:ext cx="8503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META SKILLS – WHERE DID YOU USE THEM?</a:t>
            </a:r>
            <a:endParaRPr lang="en-US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Shape 6"/>
          <p:cNvSpPr/>
          <p:nvPr/>
        </p:nvSpPr>
        <p:spPr>
          <a:xfrm>
            <a:off x="274320" y="969264"/>
            <a:ext cx="2715768" cy="333756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274320" y="969264"/>
            <a:ext cx="2715768" cy="365760"/>
          </a:xfrm>
          <a:prstGeom prst="rect">
            <a:avLst/>
          </a:prstGeom>
          <a:solidFill>
            <a:srgbClr val="5B1F7C"/>
          </a:solidFill>
          <a:ln/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347472" y="996696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SELF-MANAGEMENT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9"/>
          <p:cNvSpPr/>
          <p:nvPr/>
        </p:nvSpPr>
        <p:spPr>
          <a:xfrm>
            <a:off x="365760" y="1426464"/>
            <a:ext cx="2532888" cy="594360"/>
          </a:xfrm>
          <a:prstGeom prst="rect">
            <a:avLst/>
          </a:prstGeom>
          <a:solidFill>
            <a:srgbClr val="F3EBF9"/>
          </a:solidFill>
          <a:ln w="3810">
            <a:solidFill>
              <a:srgbClr val="E0D0F0"/>
            </a:solidFill>
            <a:prstDash val="solid"/>
          </a:ln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438912" y="1481328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Focusing – diagnosing the problem methodically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1"/>
          <p:cNvSpPr/>
          <p:nvPr/>
        </p:nvSpPr>
        <p:spPr>
          <a:xfrm>
            <a:off x="365760" y="2130552"/>
            <a:ext cx="2532888" cy="594360"/>
          </a:xfrm>
          <a:prstGeom prst="rect">
            <a:avLst/>
          </a:prstGeom>
          <a:solidFill>
            <a:srgbClr val="FFFFFF"/>
          </a:solidFill>
          <a:ln w="3810">
            <a:solidFill>
              <a:srgbClr val="E0D0F0"/>
            </a:solidFill>
            <a:prstDash val="solid"/>
          </a:ln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438912" y="2185416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Integrity – being honest about what you know and don't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365760" y="2834640"/>
            <a:ext cx="2532888" cy="594360"/>
          </a:xfrm>
          <a:prstGeom prst="rect">
            <a:avLst/>
          </a:prstGeom>
          <a:solidFill>
            <a:srgbClr val="F3EBF9"/>
          </a:solidFill>
          <a:ln w="3810">
            <a:solidFill>
              <a:srgbClr val="E0D0F0"/>
            </a:solidFill>
            <a:prstDash val="solid"/>
          </a:ln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438912" y="2889504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Adapting – changing approach when evidence shifted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5"/>
          <p:cNvSpPr/>
          <p:nvPr/>
        </p:nvSpPr>
        <p:spPr>
          <a:xfrm>
            <a:off x="365760" y="3538728"/>
            <a:ext cx="2532888" cy="594360"/>
          </a:xfrm>
          <a:prstGeom prst="rect">
            <a:avLst/>
          </a:prstGeom>
          <a:solidFill>
            <a:srgbClr val="FFFFFF"/>
          </a:solidFill>
          <a:ln w="3810">
            <a:solidFill>
              <a:srgbClr val="E0D0F0"/>
            </a:solidFill>
            <a:prstDash val="solid"/>
          </a:ln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6"/>
          <p:cNvSpPr/>
          <p:nvPr/>
        </p:nvSpPr>
        <p:spPr>
          <a:xfrm>
            <a:off x="438912" y="3593592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Initiative – taking ownership of your research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7"/>
          <p:cNvSpPr/>
          <p:nvPr/>
        </p:nvSpPr>
        <p:spPr>
          <a:xfrm>
            <a:off x="3127248" y="969264"/>
            <a:ext cx="2715768" cy="3337560"/>
          </a:xfrm>
          <a:prstGeom prst="rect">
            <a:avLst/>
          </a:prstGeom>
          <a:solidFill>
            <a:srgbClr val="FFFFFF"/>
          </a:solidFill>
          <a:ln w="1905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8"/>
          <p:cNvSpPr/>
          <p:nvPr/>
        </p:nvSpPr>
        <p:spPr>
          <a:xfrm>
            <a:off x="3127248" y="969264"/>
            <a:ext cx="2715768" cy="365760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9"/>
          <p:cNvSpPr/>
          <p:nvPr/>
        </p:nvSpPr>
        <p:spPr>
          <a:xfrm>
            <a:off x="3200400" y="996696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SOCIAL INTELLIGENCE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0"/>
          <p:cNvSpPr/>
          <p:nvPr/>
        </p:nvSpPr>
        <p:spPr>
          <a:xfrm>
            <a:off x="3218688" y="1426464"/>
            <a:ext cx="2532888" cy="594360"/>
          </a:xfrm>
          <a:prstGeom prst="rect">
            <a:avLst/>
          </a:prstGeom>
          <a:solidFill>
            <a:srgbClr val="F3EBF9"/>
          </a:solidFill>
          <a:ln w="3810">
            <a:solidFill>
              <a:srgbClr val="E0D0F0"/>
            </a:solidFill>
            <a:prstDash val="solid"/>
          </a:ln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1"/>
          <p:cNvSpPr/>
          <p:nvPr/>
        </p:nvSpPr>
        <p:spPr>
          <a:xfrm>
            <a:off x="3291840" y="1481328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Communicating – presenting clearly to the panel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2"/>
          <p:cNvSpPr/>
          <p:nvPr/>
        </p:nvSpPr>
        <p:spPr>
          <a:xfrm>
            <a:off x="3218688" y="2130552"/>
            <a:ext cx="2532888" cy="594360"/>
          </a:xfrm>
          <a:prstGeom prst="rect">
            <a:avLst/>
          </a:prstGeom>
          <a:solidFill>
            <a:srgbClr val="FFFFFF"/>
          </a:solidFill>
          <a:ln w="3810">
            <a:solidFill>
              <a:srgbClr val="E0D0F0"/>
            </a:solidFill>
            <a:prstDash val="solid"/>
          </a:ln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3"/>
          <p:cNvSpPr/>
          <p:nvPr/>
        </p:nvSpPr>
        <p:spPr>
          <a:xfrm>
            <a:off x="3291840" y="2185416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Feeling – reading the room during Q&amp;A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24"/>
          <p:cNvSpPr/>
          <p:nvPr/>
        </p:nvSpPr>
        <p:spPr>
          <a:xfrm>
            <a:off x="3218688" y="2834640"/>
            <a:ext cx="2532888" cy="594360"/>
          </a:xfrm>
          <a:prstGeom prst="rect">
            <a:avLst/>
          </a:prstGeom>
          <a:solidFill>
            <a:srgbClr val="F3EBF9"/>
          </a:solidFill>
          <a:ln w="3810">
            <a:solidFill>
              <a:srgbClr val="E0D0F0"/>
            </a:solidFill>
            <a:prstDash val="solid"/>
          </a:ln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5"/>
          <p:cNvSpPr/>
          <p:nvPr/>
        </p:nvSpPr>
        <p:spPr>
          <a:xfrm>
            <a:off x="3291840" y="2889504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Collaborating – building a shared recommendation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26"/>
          <p:cNvSpPr/>
          <p:nvPr/>
        </p:nvSpPr>
        <p:spPr>
          <a:xfrm>
            <a:off x="3218688" y="3538728"/>
            <a:ext cx="2532888" cy="594360"/>
          </a:xfrm>
          <a:prstGeom prst="rect">
            <a:avLst/>
          </a:prstGeom>
          <a:solidFill>
            <a:srgbClr val="FFFFFF"/>
          </a:solidFill>
          <a:ln w="3810">
            <a:solidFill>
              <a:srgbClr val="E0D0F0"/>
            </a:solidFill>
            <a:prstDash val="solid"/>
          </a:ln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27"/>
          <p:cNvSpPr/>
          <p:nvPr/>
        </p:nvSpPr>
        <p:spPr>
          <a:xfrm>
            <a:off x="3291840" y="3593592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Leading – stepping up for the pitch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28"/>
          <p:cNvSpPr/>
          <p:nvPr/>
        </p:nvSpPr>
        <p:spPr>
          <a:xfrm>
            <a:off x="5980176" y="969264"/>
            <a:ext cx="2715768" cy="333756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29"/>
          <p:cNvSpPr/>
          <p:nvPr/>
        </p:nvSpPr>
        <p:spPr>
          <a:xfrm>
            <a:off x="5980176" y="969264"/>
            <a:ext cx="2715768" cy="365760"/>
          </a:xfrm>
          <a:prstGeom prst="rect">
            <a:avLst/>
          </a:prstGeom>
          <a:solidFill>
            <a:srgbClr val="5B1F7C"/>
          </a:solidFill>
          <a:ln/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30"/>
          <p:cNvSpPr/>
          <p:nvPr/>
        </p:nvSpPr>
        <p:spPr>
          <a:xfrm>
            <a:off x="6053328" y="996696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INNOVATION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31"/>
          <p:cNvSpPr/>
          <p:nvPr/>
        </p:nvSpPr>
        <p:spPr>
          <a:xfrm>
            <a:off x="6071616" y="1426464"/>
            <a:ext cx="2532888" cy="594360"/>
          </a:xfrm>
          <a:prstGeom prst="rect">
            <a:avLst/>
          </a:prstGeom>
          <a:solidFill>
            <a:srgbClr val="F3EBF9"/>
          </a:solidFill>
          <a:ln w="3810">
            <a:solidFill>
              <a:srgbClr val="E0D0F0"/>
            </a:solidFill>
            <a:prstDash val="solid"/>
          </a:ln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32"/>
          <p:cNvSpPr/>
          <p:nvPr/>
        </p:nvSpPr>
        <p:spPr>
          <a:xfrm>
            <a:off x="6144768" y="1481328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Curiosity – researching real costs and regulations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33"/>
          <p:cNvSpPr/>
          <p:nvPr/>
        </p:nvSpPr>
        <p:spPr>
          <a:xfrm>
            <a:off x="6071616" y="2130552"/>
            <a:ext cx="2532888" cy="594360"/>
          </a:xfrm>
          <a:prstGeom prst="rect">
            <a:avLst/>
          </a:prstGeom>
          <a:solidFill>
            <a:srgbClr val="FFFFFF"/>
          </a:solidFill>
          <a:ln w="3810">
            <a:solidFill>
              <a:srgbClr val="E0D0F0"/>
            </a:solidFill>
            <a:prstDash val="solid"/>
          </a:ln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34"/>
          <p:cNvSpPr/>
          <p:nvPr/>
        </p:nvSpPr>
        <p:spPr>
          <a:xfrm>
            <a:off x="6144768" y="2185416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Creativity – generating different solution angles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35"/>
          <p:cNvSpPr/>
          <p:nvPr/>
        </p:nvSpPr>
        <p:spPr>
          <a:xfrm>
            <a:off x="6071616" y="2834640"/>
            <a:ext cx="2532888" cy="594360"/>
          </a:xfrm>
          <a:prstGeom prst="rect">
            <a:avLst/>
          </a:prstGeom>
          <a:solidFill>
            <a:srgbClr val="F3EBF9"/>
          </a:solidFill>
          <a:ln w="3810">
            <a:solidFill>
              <a:srgbClr val="E0D0F0"/>
            </a:solidFill>
            <a:prstDash val="solid"/>
          </a:ln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36"/>
          <p:cNvSpPr/>
          <p:nvPr/>
        </p:nvSpPr>
        <p:spPr>
          <a:xfrm>
            <a:off x="6144768" y="2889504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Sense-making – connecting evidence to a diagnosis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37"/>
          <p:cNvSpPr/>
          <p:nvPr/>
        </p:nvSpPr>
        <p:spPr>
          <a:xfrm>
            <a:off x="6071616" y="3538728"/>
            <a:ext cx="2532888" cy="594360"/>
          </a:xfrm>
          <a:prstGeom prst="rect">
            <a:avLst/>
          </a:prstGeom>
          <a:solidFill>
            <a:srgbClr val="FFFFFF"/>
          </a:solidFill>
          <a:ln w="3810">
            <a:solidFill>
              <a:srgbClr val="E0D0F0"/>
            </a:solidFill>
            <a:prstDash val="solid"/>
          </a:ln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38"/>
          <p:cNvSpPr/>
          <p:nvPr/>
        </p:nvSpPr>
        <p:spPr>
          <a:xfrm>
            <a:off x="6144768" y="3593592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Critical thinking – choosing and defending priorities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39"/>
          <p:cNvSpPr/>
          <p:nvPr/>
        </p:nvSpPr>
        <p:spPr>
          <a:xfrm>
            <a:off x="274320" y="4700016"/>
            <a:ext cx="8503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5B1F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These are the skills employers look for — beyond technical ability. You used them all today.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42">
            <a:extLst>
              <a:ext uri="{FF2B5EF4-FFF2-40B4-BE49-F238E27FC236}">
                <a16:creationId xmlns:a16="http://schemas.microsoft.com/office/drawing/2014/main" id="{D1CE58E8-6B80-7459-EACC-C4D6E395ED5A}"/>
              </a:ext>
            </a:extLst>
          </p:cNvPr>
          <p:cNvSpPr/>
          <p:nvPr/>
        </p:nvSpPr>
        <p:spPr>
          <a:xfrm>
            <a:off x="6035040" y="4815709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0">
            <a:extLst>
              <a:ext uri="{FF2B5EF4-FFF2-40B4-BE49-F238E27FC236}">
                <a16:creationId xmlns:a16="http://schemas.microsoft.com/office/drawing/2014/main" id="{FF145B34-3343-1208-AE7E-AC7DA6A990A0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REFLECTION &amp; CLOSE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82296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82296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502920" y="82296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51560" y="1077225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You did that… </a:t>
            </a:r>
            <a:r>
              <a:rPr lang="en-US" sz="1500" i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real community problem. Real evidence. Real solutions. Real questions.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" y="178308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65760" y="178308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02920" y="178308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51560" y="1783080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endParaRPr lang="en-US" sz="1600" b="1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defRPr/>
            </a:pPr>
            <a:r>
              <a:rPr lang="en-US" sz="15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That IS the entrepreneurial skill set. Employers call it enterprise thinking.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65760" y="274320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65760" y="274320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02920" y="274320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51560" y="2743200"/>
            <a:ext cx="80924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endParaRPr lang="en-US" sz="1500" dirty="0">
              <a:solidFill>
                <a:srgbClr val="FFFFFF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15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When they ask in your apprenticeship interview:
</a:t>
            </a:r>
            <a:r>
              <a:rPr lang="en-US" sz="1500" b="1" dirty="0">
                <a:solidFill>
                  <a:srgbClr val="C9A84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"Give me an example of problem solving."
</a:t>
            </a:r>
            <a:r>
              <a:rPr lang="en-US" sz="15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you did today is your answer.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65760" y="3749040"/>
            <a:ext cx="8412480" cy="868680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548640" y="3749040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📱  YOUR HOMEWORK CHALLENGE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48640" y="4096512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42">
            <a:extLst>
              <a:ext uri="{FF2B5EF4-FFF2-40B4-BE49-F238E27FC236}">
                <a16:creationId xmlns:a16="http://schemas.microsoft.com/office/drawing/2014/main" id="{672ABFEE-6858-BF2C-F842-F43DFEF13C8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0D4F3D-CCEA-6BBC-E925-9DBADF4741CA}"/>
              </a:ext>
            </a:extLst>
          </p:cNvPr>
          <p:cNvSpPr txBox="1"/>
          <p:nvPr/>
        </p:nvSpPr>
        <p:spPr>
          <a:xfrm>
            <a:off x="453118" y="4092254"/>
            <a:ext cx="83251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Finalise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 your pitch deck and practice your pitch with your team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21E65D-626E-BBA2-2340-A7387413A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18" y="175460"/>
            <a:ext cx="8281564" cy="4347822"/>
          </a:xfrm>
          <a:prstGeom prst="rect">
            <a:avLst/>
          </a:prstGeom>
        </p:spPr>
      </p:pic>
      <p:sp>
        <p:nvSpPr>
          <p:cNvPr id="3" name="Text 5">
            <a:extLst>
              <a:ext uri="{FF2B5EF4-FFF2-40B4-BE49-F238E27FC236}">
                <a16:creationId xmlns:a16="http://schemas.microsoft.com/office/drawing/2014/main" id="{5EAABC07-A6E6-E052-5268-57A029473B01}"/>
              </a:ext>
            </a:extLst>
          </p:cNvPr>
          <p:cNvSpPr/>
          <p:nvPr/>
        </p:nvSpPr>
        <p:spPr>
          <a:xfrm>
            <a:off x="2907792" y="4620568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030A0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Session 5 Complete  |  See you next time</a:t>
            </a:r>
            <a:r>
              <a:rPr lang="en-US" sz="13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300" dirty="0"/>
          </a:p>
        </p:txBody>
      </p:sp>
      <p:sp>
        <p:nvSpPr>
          <p:cNvPr id="4" name="Text 42">
            <a:extLst>
              <a:ext uri="{FF2B5EF4-FFF2-40B4-BE49-F238E27FC236}">
                <a16:creationId xmlns:a16="http://schemas.microsoft.com/office/drawing/2014/main" id="{1DBB6E40-1338-1FEC-7D8F-0CF0E61E5D47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09532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6BE14944D3EC4DACFAD5A049824CF8" ma:contentTypeVersion="12" ma:contentTypeDescription="Create a new document." ma:contentTypeScope="" ma:versionID="e3e4bf38cd7441976c14ebef3d56de7a">
  <xsd:schema xmlns:xsd="http://www.w3.org/2001/XMLSchema" xmlns:xs="http://www.w3.org/2001/XMLSchema" xmlns:p="http://schemas.microsoft.com/office/2006/metadata/properties" xmlns:ns2="b194999f-e37b-4dd4-a752-8778cd7b9ef2" xmlns:ns3="1dbc69cb-3ec5-412b-ad3d-050f2d65b417" targetNamespace="http://schemas.microsoft.com/office/2006/metadata/properties" ma:root="true" ma:fieldsID="4ed6e9aab6f9f573868059b2b69a7340" ns2:_="" ns3:_="">
    <xsd:import namespace="b194999f-e37b-4dd4-a752-8778cd7b9ef2"/>
    <xsd:import namespace="1dbc69cb-3ec5-412b-ad3d-050f2d65b41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4999f-e37b-4dd4-a752-8778cd7b9ef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84c5b9e4-a2d4-4875-aa93-93f75e9394fa}" ma:internalName="TaxCatchAll" ma:showField="CatchAllData" ma:web="b194999f-e37b-4dd4-a752-8778cd7b9e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c69cb-3ec5-412b-ad3d-050f2d65b4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194999f-e37b-4dd4-a752-8778cd7b9ef2">INTERFACE-1932352164-32273</_dlc_DocId>
    <_dlc_DocIdUrl xmlns="b194999f-e37b-4dd4-a752-8778cd7b9ef2">
      <Url>https://uoe.sharepoint.com/sites/interface/Partners/_layouts/15/DocIdRedir.aspx?ID=INTERFACE-1932352164-32273</Url>
      <Description>INTERFACE-1932352164-32273</Description>
    </_dlc_DocIdUrl>
    <lcf76f155ced4ddcb4097134ff3c332f xmlns="1dbc69cb-3ec5-412b-ad3d-050f2d65b417">
      <Terms xmlns="http://schemas.microsoft.com/office/infopath/2007/PartnerControls"/>
    </lcf76f155ced4ddcb4097134ff3c332f>
    <TaxCatchAll xmlns="b194999f-e37b-4dd4-a752-8778cd7b9ef2" xsi:nil="true"/>
  </documentManagement>
</p:properties>
</file>

<file path=customXml/itemProps1.xml><?xml version="1.0" encoding="utf-8"?>
<ds:datastoreItem xmlns:ds="http://schemas.openxmlformats.org/officeDocument/2006/customXml" ds:itemID="{847109EB-8507-42A3-9567-864AC659A4B8}"/>
</file>

<file path=customXml/itemProps2.xml><?xml version="1.0" encoding="utf-8"?>
<ds:datastoreItem xmlns:ds="http://schemas.openxmlformats.org/officeDocument/2006/customXml" ds:itemID="{A9C3C1E6-1682-44CD-8D44-13624995E7F1}"/>
</file>

<file path=customXml/itemProps3.xml><?xml version="1.0" encoding="utf-8"?>
<ds:datastoreItem xmlns:ds="http://schemas.openxmlformats.org/officeDocument/2006/customXml" ds:itemID="{CE331B38-05AB-4346-A94F-B2DEC5B56F73}"/>
</file>

<file path=customXml/itemProps4.xml><?xml version="1.0" encoding="utf-8"?>
<ds:datastoreItem xmlns:ds="http://schemas.openxmlformats.org/officeDocument/2006/customXml" ds:itemID="{59B9EA0D-ECB0-4202-B19D-CC867F990918}"/>
</file>

<file path=docProps/app.xml><?xml version="1.0" encoding="utf-8"?>
<Properties xmlns="http://schemas.openxmlformats.org/officeDocument/2006/extended-properties" xmlns:vt="http://schemas.openxmlformats.org/officeDocument/2006/docPropsVTypes">
  <TotalTime>5881</TotalTime>
  <Words>1176</Words>
  <Application>Microsoft Office PowerPoint</Application>
  <PresentationFormat>On-screen Show (16:9)</PresentationFormat>
  <Paragraphs>200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Aptos</vt:lpstr>
      <vt:lpstr>Arial</vt:lpstr>
      <vt:lpstr>Arial Black</vt:lpstr>
      <vt:lpstr>Calibri</vt:lpstr>
      <vt:lpstr>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META-PRENEUR – Wheels of Hope Challenge</dc:title>
  <dc:subject>PptxGenJS Presentation</dc:subject>
  <dc:creator>PptxGenJS</dc:creator>
  <cp:lastModifiedBy>AH</cp:lastModifiedBy>
  <cp:revision>5</cp:revision>
  <dcterms:created xsi:type="dcterms:W3CDTF">2026-05-05T11:10:14Z</dcterms:created>
  <dcterms:modified xsi:type="dcterms:W3CDTF">2026-06-08T13:49:49Z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1282000</vt:r8>
  </property>
  <property fmtid="{D5CDD505-2E9C-101B-9397-08002B2CF9AE}" pid="3" name="ContentTypeId">
    <vt:lpwstr>0x010100FE6BE14944D3EC4DACFAD5A049824CF8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dlc_DocIdItemGuid">
    <vt:lpwstr>84ca9e74-fb2f-479a-9fbe-cc3073aeb172</vt:lpwstr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