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6" r:id="rId2"/>
    <p:sldMasterId id="2147483662" r:id="rId3"/>
    <p:sldMasterId id="2147483664" r:id="rId4"/>
  </p:sldMasterIdLst>
  <p:notesMasterIdLst>
    <p:notesMasterId r:id="rId19"/>
  </p:notesMasterIdLst>
  <p:sldIdLst>
    <p:sldId id="278" r:id="rId5"/>
    <p:sldId id="279" r:id="rId6"/>
    <p:sldId id="256" r:id="rId7"/>
    <p:sldId id="258" r:id="rId8"/>
    <p:sldId id="260" r:id="rId9"/>
    <p:sldId id="261" r:id="rId10"/>
    <p:sldId id="281" r:id="rId11"/>
    <p:sldId id="263" r:id="rId12"/>
    <p:sldId id="262" r:id="rId13"/>
    <p:sldId id="285" r:id="rId14"/>
    <p:sldId id="267" r:id="rId15"/>
    <p:sldId id="264" r:id="rId16"/>
    <p:sldId id="265" r:id="rId17"/>
    <p:sldId id="276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4B8A"/>
    <a:srgbClr val="7E60AB"/>
    <a:srgbClr val="4FC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EECB8F-2FA8-4E21-B804-C89BEBBB9321}" v="16" dt="2026-06-02T12:22:21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29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28" Type="http://schemas.openxmlformats.org/officeDocument/2006/relationships/customXml" Target="../customXml/item3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Relationship Id="rId27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undo redo custSel addSld delSld modSld sldOrd delMainMaster">
      <pc:chgData name="AH" userId="db278859-e642-4dbd-a55b-76f2150d70a4" providerId="ADAL" clId="{5A18B9A8-BAD9-4709-854B-A727FAF5CE18}" dt="2026-06-02T13:33:41.113" v="1475" actId="20577"/>
      <pc:docMkLst>
        <pc:docMk/>
      </pc:docMkLst>
      <pc:sldChg chg="modSp mod">
        <pc:chgData name="AH" userId="db278859-e642-4dbd-a55b-76f2150d70a4" providerId="ADAL" clId="{5A18B9A8-BAD9-4709-854B-A727FAF5CE18}" dt="2026-06-02T12:00:27.643" v="1225" actId="6549"/>
        <pc:sldMkLst>
          <pc:docMk/>
          <pc:sldMk cId="0" sldId="258"/>
        </pc:sldMkLst>
        <pc:spChg chg="mod">
          <ac:chgData name="AH" userId="db278859-e642-4dbd-a55b-76f2150d70a4" providerId="ADAL" clId="{5A18B9A8-BAD9-4709-854B-A727FAF5CE18}" dt="2026-06-02T12:00:27.643" v="1225" actId="6549"/>
          <ac:spMkLst>
            <pc:docMk/>
            <pc:sldMk cId="0" sldId="258"/>
            <ac:spMk id="6" creationId="{00000000-0000-0000-0000-000000000000}"/>
          </ac:spMkLst>
        </pc:spChg>
      </pc:sldChg>
      <pc:sldChg chg="delSp add del mod ord">
        <pc:chgData name="AH" userId="db278859-e642-4dbd-a55b-76f2150d70a4" providerId="ADAL" clId="{5A18B9A8-BAD9-4709-854B-A727FAF5CE18}" dt="2026-06-02T11:53:44.005" v="806" actId="47"/>
        <pc:sldMkLst>
          <pc:docMk/>
          <pc:sldMk cId="0" sldId="259"/>
        </pc:sldMkLst>
        <pc:spChg chg="del">
          <ac:chgData name="AH" userId="db278859-e642-4dbd-a55b-76f2150d70a4" providerId="ADAL" clId="{5A18B9A8-BAD9-4709-854B-A727FAF5CE18}" dt="2026-06-02T11:52:07.690" v="531" actId="21"/>
          <ac:spMkLst>
            <pc:docMk/>
            <pc:sldMk cId="0" sldId="259"/>
            <ac:spMk id="7" creationId="{00000000-0000-0000-0000-000000000000}"/>
          </ac:spMkLst>
        </pc:spChg>
      </pc:sldChg>
      <pc:sldChg chg="addSp delSp modSp mod">
        <pc:chgData name="AH" userId="db278859-e642-4dbd-a55b-76f2150d70a4" providerId="ADAL" clId="{5A18B9A8-BAD9-4709-854B-A727FAF5CE18}" dt="2026-06-02T13:33:41.113" v="1475" actId="20577"/>
        <pc:sldMkLst>
          <pc:docMk/>
          <pc:sldMk cId="0" sldId="260"/>
        </pc:sldMkLst>
        <pc:spChg chg="add del mod">
          <ac:chgData name="AH" userId="db278859-e642-4dbd-a55b-76f2150d70a4" providerId="ADAL" clId="{5A18B9A8-BAD9-4709-854B-A727FAF5CE18}" dt="2026-06-02T11:51:10.729" v="527" actId="21"/>
          <ac:spMkLst>
            <pc:docMk/>
            <pc:sldMk cId="0" sldId="260"/>
            <ac:spMk id="4" creationId="{B967FDC0-ADD6-619D-16A5-15903535BB16}"/>
          </ac:spMkLst>
        </pc:spChg>
        <pc:graphicFrameChg chg="modGraphic">
          <ac:chgData name="AH" userId="db278859-e642-4dbd-a55b-76f2150d70a4" providerId="ADAL" clId="{5A18B9A8-BAD9-4709-854B-A727FAF5CE18}" dt="2026-06-02T13:33:41.113" v="1475" actId="20577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addSp delSp modSp mod">
        <pc:chgData name="AH" userId="db278859-e642-4dbd-a55b-76f2150d70a4" providerId="ADAL" clId="{5A18B9A8-BAD9-4709-854B-A727FAF5CE18}" dt="2026-06-02T11:55:51.003" v="984" actId="1076"/>
        <pc:sldMkLst>
          <pc:docMk/>
          <pc:sldMk cId="0" sldId="261"/>
        </pc:sldMkLst>
        <pc:spChg chg="add del mod">
          <ac:chgData name="AH" userId="db278859-e642-4dbd-a55b-76f2150d70a4" providerId="ADAL" clId="{5A18B9A8-BAD9-4709-854B-A727FAF5CE18}" dt="2026-06-02T11:53:41.147" v="805" actId="21"/>
          <ac:spMkLst>
            <pc:docMk/>
            <pc:sldMk cId="0" sldId="261"/>
            <ac:spMk id="2" creationId="{73A22108-FF63-74BD-86A0-F5B8D16AF407}"/>
          </ac:spMkLst>
        </pc:spChg>
        <pc:spChg chg="mod">
          <ac:chgData name="AH" userId="db278859-e642-4dbd-a55b-76f2150d70a4" providerId="ADAL" clId="{5A18B9A8-BAD9-4709-854B-A727FAF5CE18}" dt="2026-06-02T11:53:36.361" v="804" actId="20577"/>
          <ac:spMkLst>
            <pc:docMk/>
            <pc:sldMk cId="0" sldId="261"/>
            <ac:spMk id="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2:51.524" v="559" actId="6549"/>
          <ac:spMkLst>
            <pc:docMk/>
            <pc:sldMk cId="0" sldId="261"/>
            <ac:spMk id="1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2:39.791" v="547" actId="6549"/>
          <ac:spMkLst>
            <pc:docMk/>
            <pc:sldMk cId="0" sldId="261"/>
            <ac:spMk id="2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5:51.003" v="984" actId="1076"/>
          <ac:spMkLst>
            <pc:docMk/>
            <pc:sldMk cId="0" sldId="261"/>
            <ac:spMk id="27" creationId="{9D67BEA0-FEB5-D058-B4D0-89581ECD6AC5}"/>
          </ac:spMkLst>
        </pc:spChg>
      </pc:sldChg>
      <pc:sldChg chg="addSp delSp modSp add mod">
        <pc:chgData name="AH" userId="db278859-e642-4dbd-a55b-76f2150d70a4" providerId="ADAL" clId="{5A18B9A8-BAD9-4709-854B-A727FAF5CE18}" dt="2026-06-02T12:17:37.836" v="1304"/>
        <pc:sldMkLst>
          <pc:docMk/>
          <pc:sldMk cId="0" sldId="262"/>
        </pc:sldMkLst>
        <pc:spChg chg="del">
          <ac:chgData name="AH" userId="db278859-e642-4dbd-a55b-76f2150d70a4" providerId="ADAL" clId="{5A18B9A8-BAD9-4709-854B-A727FAF5CE18}" dt="2026-06-02T12:13:19.058" v="1232" actId="478"/>
          <ac:spMkLst>
            <pc:docMk/>
            <pc:sldMk cId="0" sldId="262"/>
            <ac:spMk id="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15:45.106" v="1280" actId="20577"/>
          <ac:spMkLst>
            <pc:docMk/>
            <pc:sldMk cId="0" sldId="262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17:20.271" v="1300" actId="1076"/>
          <ac:spMkLst>
            <pc:docMk/>
            <pc:sldMk cId="0" sldId="262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17:20.271" v="1300" actId="1076"/>
          <ac:spMkLst>
            <pc:docMk/>
            <pc:sldMk cId="0" sldId="262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17:20.271" v="1300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17:24.452" v="1301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17:20.271" v="1300" actId="1076"/>
          <ac:spMkLst>
            <pc:docMk/>
            <pc:sldMk cId="0" sldId="262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17:20.271" v="1300" actId="1076"/>
          <ac:spMkLst>
            <pc:docMk/>
            <pc:sldMk cId="0" sldId="262"/>
            <ac:spMk id="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17:20.271" v="1300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17:20.271" v="1300" actId="1076"/>
          <ac:spMkLst>
            <pc:docMk/>
            <pc:sldMk cId="0" sldId="262"/>
            <ac:spMk id="11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6-02T12:13:27.469" v="1234" actId="167"/>
          <ac:spMkLst>
            <pc:docMk/>
            <pc:sldMk cId="0" sldId="262"/>
            <ac:spMk id="12" creationId="{D6BAE086-D895-7352-8788-2592803F0D36}"/>
          </ac:spMkLst>
        </pc:spChg>
        <pc:spChg chg="add mod">
          <ac:chgData name="AH" userId="db278859-e642-4dbd-a55b-76f2150d70a4" providerId="ADAL" clId="{5A18B9A8-BAD9-4709-854B-A727FAF5CE18}" dt="2026-06-02T12:17:29.391" v="1303" actId="403"/>
          <ac:spMkLst>
            <pc:docMk/>
            <pc:sldMk cId="0" sldId="262"/>
            <ac:spMk id="14" creationId="{322026B3-ED36-B687-BA02-A116B9203B1C}"/>
          </ac:spMkLst>
        </pc:spChg>
        <pc:spChg chg="add mod">
          <ac:chgData name="AH" userId="db278859-e642-4dbd-a55b-76f2150d70a4" providerId="ADAL" clId="{5A18B9A8-BAD9-4709-854B-A727FAF5CE18}" dt="2026-06-02T12:17:37.836" v="1304"/>
          <ac:spMkLst>
            <pc:docMk/>
            <pc:sldMk cId="0" sldId="262"/>
            <ac:spMk id="15" creationId="{6C46CD11-2A73-019C-C01A-F5773A5CC958}"/>
          </ac:spMkLst>
        </pc:spChg>
      </pc:sldChg>
      <pc:sldChg chg="ord">
        <pc:chgData name="AH" userId="db278859-e642-4dbd-a55b-76f2150d70a4" providerId="ADAL" clId="{5A18B9A8-BAD9-4709-854B-A727FAF5CE18}" dt="2026-06-02T12:12:32.689" v="1230"/>
        <pc:sldMkLst>
          <pc:docMk/>
          <pc:sldMk cId="0" sldId="263"/>
        </pc:sldMkLst>
      </pc:sldChg>
      <pc:sldChg chg="modSp mod">
        <pc:chgData name="AH" userId="db278859-e642-4dbd-a55b-76f2150d70a4" providerId="ADAL" clId="{5A18B9A8-BAD9-4709-854B-A727FAF5CE18}" dt="2026-06-02T12:22:05.909" v="1394" actId="20577"/>
        <pc:sldMkLst>
          <pc:docMk/>
          <pc:sldMk cId="0" sldId="264"/>
        </pc:sldMkLst>
        <pc:spChg chg="mod">
          <ac:chgData name="AH" userId="db278859-e642-4dbd-a55b-76f2150d70a4" providerId="ADAL" clId="{5A18B9A8-BAD9-4709-854B-A727FAF5CE18}" dt="2026-06-02T12:11:22.859" v="1228" actId="6549"/>
          <ac:spMkLst>
            <pc:docMk/>
            <pc:sldMk cId="0" sldId="264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22:05.909" v="1394" actId="20577"/>
          <ac:spMkLst>
            <pc:docMk/>
            <pc:sldMk cId="0" sldId="264"/>
            <ac:spMk id="8" creationId="{00000000-0000-0000-0000-000000000000}"/>
          </ac:spMkLst>
        </pc:spChg>
      </pc:sldChg>
      <pc:sldChg chg="modSp mod">
        <pc:chgData name="AH" userId="db278859-e642-4dbd-a55b-76f2150d70a4" providerId="ADAL" clId="{5A18B9A8-BAD9-4709-854B-A727FAF5CE18}" dt="2026-06-02T12:24:09.947" v="1473" actId="114"/>
        <pc:sldMkLst>
          <pc:docMk/>
          <pc:sldMk cId="0" sldId="265"/>
        </pc:sldMkLst>
        <pc:spChg chg="mod">
          <ac:chgData name="AH" userId="db278859-e642-4dbd-a55b-76f2150d70a4" providerId="ADAL" clId="{5A18B9A8-BAD9-4709-854B-A727FAF5CE18}" dt="2026-06-02T12:24:09.947" v="1473" actId="114"/>
          <ac:spMkLst>
            <pc:docMk/>
            <pc:sldMk cId="0" sldId="265"/>
            <ac:spMk id="4" creationId="{00000000-0000-0000-0000-000000000000}"/>
          </ac:spMkLst>
        </pc:spChg>
      </pc:sldChg>
      <pc:sldChg chg="add del">
        <pc:chgData name="AH" userId="db278859-e642-4dbd-a55b-76f2150d70a4" providerId="ADAL" clId="{5A18B9A8-BAD9-4709-854B-A727FAF5CE18}" dt="2026-06-02T12:21:09.623" v="1384" actId="47"/>
        <pc:sldMkLst>
          <pc:docMk/>
          <pc:sldMk cId="0" sldId="266"/>
        </pc:sldMkLst>
      </pc:sldChg>
      <pc:sldChg chg="addSp delSp modSp add mod setBg">
        <pc:chgData name="AH" userId="db278859-e642-4dbd-a55b-76f2150d70a4" providerId="ADAL" clId="{5A18B9A8-BAD9-4709-854B-A727FAF5CE18}" dt="2026-06-02T12:22:21.056" v="1395"/>
        <pc:sldMkLst>
          <pc:docMk/>
          <pc:sldMk cId="0" sldId="267"/>
        </pc:sldMkLst>
        <pc:spChg chg="del">
          <ac:chgData name="AH" userId="db278859-e642-4dbd-a55b-76f2150d70a4" providerId="ADAL" clId="{5A18B9A8-BAD9-4709-854B-A727FAF5CE18}" dt="2026-06-02T12:21:23.180" v="1386" actId="21"/>
          <ac:spMkLst>
            <pc:docMk/>
            <pc:sldMk cId="0" sldId="267"/>
            <ac:spMk id="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21:33.251" v="1388" actId="2711"/>
          <ac:spMkLst>
            <pc:docMk/>
            <pc:sldMk cId="0" sldId="267"/>
            <ac:spMk id="3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2T12:21:27.189" v="1387" actId="21"/>
          <ac:spMkLst>
            <pc:docMk/>
            <pc:sldMk cId="0" sldId="267"/>
            <ac:spMk id="4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6-02T12:21:42.058" v="1389"/>
          <ac:spMkLst>
            <pc:docMk/>
            <pc:sldMk cId="0" sldId="267"/>
            <ac:spMk id="5" creationId="{DB43947E-2EF6-D035-EE74-32D2B356C5DF}"/>
          </ac:spMkLst>
        </pc:spChg>
      </pc:sldChg>
      <pc:sldChg chg="add del">
        <pc:chgData name="AH" userId="db278859-e642-4dbd-a55b-76f2150d70a4" providerId="ADAL" clId="{5A18B9A8-BAD9-4709-854B-A727FAF5CE18}" dt="2026-06-02T12:18:31.281" v="1325" actId="47"/>
        <pc:sldMkLst>
          <pc:docMk/>
          <pc:sldMk cId="0" sldId="268"/>
        </pc:sldMkLst>
      </pc:sldChg>
      <pc:sldChg chg="modSp mod">
        <pc:chgData name="AH" userId="db278859-e642-4dbd-a55b-76f2150d70a4" providerId="ADAL" clId="{5A18B9A8-BAD9-4709-854B-A727FAF5CE18}" dt="2026-06-02T12:23:00.276" v="1430" actId="20577"/>
        <pc:sldMkLst>
          <pc:docMk/>
          <pc:sldMk cId="2737732890" sldId="278"/>
        </pc:sldMkLst>
        <pc:spChg chg="mod">
          <ac:chgData name="AH" userId="db278859-e642-4dbd-a55b-76f2150d70a4" providerId="ADAL" clId="{5A18B9A8-BAD9-4709-854B-A727FAF5CE18}" dt="2026-06-02T12:23:00.276" v="1430" actId="20577"/>
          <ac:spMkLst>
            <pc:docMk/>
            <pc:sldMk cId="2737732890" sldId="278"/>
            <ac:spMk id="2" creationId="{18617846-2C91-3873-0D04-48B96691FEDB}"/>
          </ac:spMkLst>
        </pc:spChg>
      </pc:sldChg>
      <pc:sldChg chg="modSp add mod">
        <pc:chgData name="AH" userId="db278859-e642-4dbd-a55b-76f2150d70a4" providerId="ADAL" clId="{5A18B9A8-BAD9-4709-854B-A727FAF5CE18}" dt="2026-06-02T12:23:38.389" v="1470" actId="20577"/>
        <pc:sldMkLst>
          <pc:docMk/>
          <pc:sldMk cId="1965567364" sldId="279"/>
        </pc:sldMkLst>
        <pc:spChg chg="mod">
          <ac:chgData name="AH" userId="db278859-e642-4dbd-a55b-76f2150d70a4" providerId="ADAL" clId="{5A18B9A8-BAD9-4709-854B-A727FAF5CE18}" dt="2026-06-02T12:23:22.362" v="1440" actId="6549"/>
          <ac:spMkLst>
            <pc:docMk/>
            <pc:sldMk cId="1965567364" sldId="279"/>
            <ac:spMk id="40" creationId="{BD5C9E22-8B52-A359-CE0F-6BF5D5DD64D6}"/>
          </ac:spMkLst>
        </pc:spChg>
        <pc:spChg chg="mod">
          <ac:chgData name="AH" userId="db278859-e642-4dbd-a55b-76f2150d70a4" providerId="ADAL" clId="{5A18B9A8-BAD9-4709-854B-A727FAF5CE18}" dt="2026-06-02T12:23:38.389" v="1470" actId="20577"/>
          <ac:spMkLst>
            <pc:docMk/>
            <pc:sldMk cId="1965567364" sldId="279"/>
            <ac:spMk id="45" creationId="{E3D68943-D0DF-98BD-EF88-71249DF33E73}"/>
          </ac:spMkLst>
        </pc:spChg>
      </pc:sldChg>
      <pc:sldChg chg="add del">
        <pc:chgData name="AH" userId="db278859-e642-4dbd-a55b-76f2150d70a4" providerId="ADAL" clId="{5A18B9A8-BAD9-4709-854B-A727FAF5CE18}" dt="2026-06-02T11:47:47.898" v="168" actId="2696"/>
        <pc:sldMkLst>
          <pc:docMk/>
          <pc:sldMk cId="0" sldId="280"/>
        </pc:sldMkLst>
      </pc:sldChg>
      <pc:sldChg chg="add del setBg">
        <pc:chgData name="AH" userId="db278859-e642-4dbd-a55b-76f2150d70a4" providerId="ADAL" clId="{5A18B9A8-BAD9-4709-854B-A727FAF5CE18}" dt="2026-06-02T11:51:44.634" v="530" actId="2696"/>
        <pc:sldMkLst>
          <pc:docMk/>
          <pc:sldMk cId="3857130576" sldId="280"/>
        </pc:sldMkLst>
      </pc:sldChg>
      <pc:sldChg chg="addSp delSp modSp add mod ord">
        <pc:chgData name="AH" userId="db278859-e642-4dbd-a55b-76f2150d70a4" providerId="ADAL" clId="{5A18B9A8-BAD9-4709-854B-A727FAF5CE18}" dt="2026-06-02T11:59:54.461" v="1144"/>
        <pc:sldMkLst>
          <pc:docMk/>
          <pc:sldMk cId="0" sldId="281"/>
        </pc:sldMkLst>
        <pc:spChg chg="del">
          <ac:chgData name="AH" userId="db278859-e642-4dbd-a55b-76f2150d70a4" providerId="ADAL" clId="{5A18B9A8-BAD9-4709-854B-A727FAF5CE18}" dt="2026-06-02T11:55:54.741" v="985" actId="478"/>
          <ac:spMkLst>
            <pc:docMk/>
            <pc:sldMk cId="0" sldId="281"/>
            <ac:spMk id="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6:12.455" v="989"/>
          <ac:spMkLst>
            <pc:docMk/>
            <pc:sldMk cId="0" sldId="281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00.875" v="1132" actId="2711"/>
          <ac:spMkLst>
            <pc:docMk/>
            <pc:sldMk cId="0" sldId="281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00.875" v="1132" actId="2711"/>
          <ac:spMkLst>
            <pc:docMk/>
            <pc:sldMk cId="0" sldId="281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38.933" v="1141" actId="403"/>
          <ac:spMkLst>
            <pc:docMk/>
            <pc:sldMk cId="0" sldId="281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30.310" v="1138" actId="403"/>
          <ac:spMkLst>
            <pc:docMk/>
            <pc:sldMk cId="0" sldId="281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00.875" v="1132" actId="2711"/>
          <ac:spMkLst>
            <pc:docMk/>
            <pc:sldMk cId="0" sldId="281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00.875" v="1132" actId="2711"/>
          <ac:spMkLst>
            <pc:docMk/>
            <pc:sldMk cId="0" sldId="281"/>
            <ac:spMk id="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42.014" v="1142" actId="404"/>
          <ac:spMkLst>
            <pc:docMk/>
            <pc:sldMk cId="0" sldId="281"/>
            <ac:spMk id="1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25.535" v="1137" actId="403"/>
          <ac:spMkLst>
            <pc:docMk/>
            <pc:sldMk cId="0" sldId="281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00.875" v="1132" actId="2711"/>
          <ac:spMkLst>
            <pc:docMk/>
            <pc:sldMk cId="0" sldId="281"/>
            <ac:spMk id="1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00.875" v="1132" actId="2711"/>
          <ac:spMkLst>
            <pc:docMk/>
            <pc:sldMk cId="0" sldId="281"/>
            <ac:spMk id="1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47.815" v="1143" actId="403"/>
          <ac:spMkLst>
            <pc:docMk/>
            <pc:sldMk cId="0" sldId="281"/>
            <ac:spMk id="1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1:59:22.557" v="1136" actId="403"/>
          <ac:spMkLst>
            <pc:docMk/>
            <pc:sldMk cId="0" sldId="281"/>
            <ac:spMk id="15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6-02T11:56:18.271" v="990" actId="1076"/>
          <ac:spMkLst>
            <pc:docMk/>
            <pc:sldMk cId="0" sldId="281"/>
            <ac:spMk id="16" creationId="{257A6D8C-4C03-0591-9CFE-F66FA67B299D}"/>
          </ac:spMkLst>
        </pc:spChg>
        <pc:spChg chg="add mod">
          <ac:chgData name="AH" userId="db278859-e642-4dbd-a55b-76f2150d70a4" providerId="ADAL" clId="{5A18B9A8-BAD9-4709-854B-A727FAF5CE18}" dt="2026-06-02T11:58:51.413" v="1131" actId="2711"/>
          <ac:spMkLst>
            <pc:docMk/>
            <pc:sldMk cId="0" sldId="281"/>
            <ac:spMk id="18" creationId="{F5237066-B991-9E4B-69BC-44D070BEFD13}"/>
          </ac:spMkLst>
        </pc:spChg>
        <pc:spChg chg="add mod">
          <ac:chgData name="AH" userId="db278859-e642-4dbd-a55b-76f2150d70a4" providerId="ADAL" clId="{5A18B9A8-BAD9-4709-854B-A727FAF5CE18}" dt="2026-06-02T11:59:54.461" v="1144"/>
          <ac:spMkLst>
            <pc:docMk/>
            <pc:sldMk cId="0" sldId="281"/>
            <ac:spMk id="19" creationId="{59B064EE-2B06-88EF-E4C6-11497E19A49E}"/>
          </ac:spMkLst>
        </pc:spChg>
      </pc:sldChg>
      <pc:sldChg chg="add del">
        <pc:chgData name="AH" userId="db278859-e642-4dbd-a55b-76f2150d70a4" providerId="ADAL" clId="{5A18B9A8-BAD9-4709-854B-A727FAF5CE18}" dt="2026-06-02T12:12:49.093" v="1231" actId="47"/>
        <pc:sldMkLst>
          <pc:docMk/>
          <pc:sldMk cId="0" sldId="282"/>
        </pc:sldMkLst>
      </pc:sldChg>
      <pc:sldChg chg="add del">
        <pc:chgData name="AH" userId="db278859-e642-4dbd-a55b-76f2150d70a4" providerId="ADAL" clId="{5A18B9A8-BAD9-4709-854B-A727FAF5CE18}" dt="2026-06-02T12:17:48.300" v="1305" actId="47"/>
        <pc:sldMkLst>
          <pc:docMk/>
          <pc:sldMk cId="0" sldId="283"/>
        </pc:sldMkLst>
      </pc:sldChg>
      <pc:sldChg chg="add del">
        <pc:chgData name="AH" userId="db278859-e642-4dbd-a55b-76f2150d70a4" providerId="ADAL" clId="{5A18B9A8-BAD9-4709-854B-A727FAF5CE18}" dt="2026-06-02T12:20:51.521" v="1383" actId="47"/>
        <pc:sldMkLst>
          <pc:docMk/>
          <pc:sldMk cId="0" sldId="284"/>
        </pc:sldMkLst>
      </pc:sldChg>
      <pc:sldChg chg="addSp delSp modSp add mod setBg">
        <pc:chgData name="AH" userId="db278859-e642-4dbd-a55b-76f2150d70a4" providerId="ADAL" clId="{5A18B9A8-BAD9-4709-854B-A727FAF5CE18}" dt="2026-06-02T12:21:45.132" v="1390" actId="14100"/>
        <pc:sldMkLst>
          <pc:docMk/>
          <pc:sldMk cId="0" sldId="285"/>
        </pc:sldMkLst>
        <pc:spChg chg="del mod">
          <ac:chgData name="AH" userId="db278859-e642-4dbd-a55b-76f2150d70a4" providerId="ADAL" clId="{5A18B9A8-BAD9-4709-854B-A727FAF5CE18}" dt="2026-06-02T12:20:15.423" v="1377" actId="478"/>
          <ac:spMkLst>
            <pc:docMk/>
            <pc:sldMk cId="0" sldId="285"/>
            <ac:spMk id="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20:34.203" v="1380" actId="2711"/>
          <ac:spMkLst>
            <pc:docMk/>
            <pc:sldMk cId="0" sldId="285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20:07.512" v="1374" actId="1076"/>
          <ac:spMkLst>
            <pc:docMk/>
            <pc:sldMk cId="0" sldId="285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21:45.132" v="1390" actId="14100"/>
          <ac:spMkLst>
            <pc:docMk/>
            <pc:sldMk cId="0" sldId="285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19:40.474" v="1367" actId="2711"/>
          <ac:spMkLst>
            <pc:docMk/>
            <pc:sldMk cId="0" sldId="285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2T12:19:47.732" v="1368" actId="2711"/>
          <ac:spMkLst>
            <pc:docMk/>
            <pc:sldMk cId="0" sldId="285"/>
            <ac:spMk id="8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6-02T12:20:25.070" v="1379" actId="167"/>
          <ac:spMkLst>
            <pc:docMk/>
            <pc:sldMk cId="0" sldId="285"/>
            <ac:spMk id="9" creationId="{127EE0CC-93E9-0B63-40EB-6BD553BDD953}"/>
          </ac:spMkLst>
        </pc:spChg>
        <pc:spChg chg="add mod">
          <ac:chgData name="AH" userId="db278859-e642-4dbd-a55b-76f2150d70a4" providerId="ADAL" clId="{5A18B9A8-BAD9-4709-854B-A727FAF5CE18}" dt="2026-06-02T12:20:48.522" v="1382"/>
          <ac:spMkLst>
            <pc:docMk/>
            <pc:sldMk cId="0" sldId="285"/>
            <ac:spMk id="10" creationId="{1E064C5F-2C67-DC3C-02A6-ADFBFEE3E870}"/>
          </ac:spMkLst>
        </pc:spChg>
      </pc:sldChg>
      <pc:sldMasterChg chg="del delSldLayout">
        <pc:chgData name="AH" userId="db278859-e642-4dbd-a55b-76f2150d70a4" providerId="ADAL" clId="{5A18B9A8-BAD9-4709-854B-A727FAF5CE18}" dt="2026-06-02T11:45:23.845" v="46"/>
        <pc:sldMasterMkLst>
          <pc:docMk/>
          <pc:sldMasterMk cId="101586837" sldId="2147483652"/>
        </pc:sldMasterMkLst>
        <pc:sldLayoutChg chg="del">
          <pc:chgData name="AH" userId="db278859-e642-4dbd-a55b-76f2150d70a4" providerId="ADAL" clId="{5A18B9A8-BAD9-4709-854B-A727FAF5CE18}" dt="2026-06-02T11:45:23.845" v="46"/>
          <pc:sldLayoutMkLst>
            <pc:docMk/>
            <pc:sldMasterMk cId="101586837" sldId="2147483652"/>
            <pc:sldLayoutMk cId="508277834" sldId="2147483653"/>
          </pc:sldLayoutMkLst>
        </pc:sldLayoutChg>
      </pc:sldMasterChg>
      <pc:sldMasterChg chg="del delSldLayout">
        <pc:chgData name="AH" userId="db278859-e642-4dbd-a55b-76f2150d70a4" providerId="ADAL" clId="{5A18B9A8-BAD9-4709-854B-A727FAF5CE18}" dt="2026-06-02T11:45:23.845" v="46"/>
        <pc:sldMasterMkLst>
          <pc:docMk/>
          <pc:sldMasterMk cId="3388704782" sldId="2147483654"/>
        </pc:sldMasterMkLst>
        <pc:sldLayoutChg chg="del">
          <pc:chgData name="AH" userId="db278859-e642-4dbd-a55b-76f2150d70a4" providerId="ADAL" clId="{5A18B9A8-BAD9-4709-854B-A727FAF5CE18}" dt="2026-06-02T11:45:23.845" v="46"/>
          <pc:sldLayoutMkLst>
            <pc:docMk/>
            <pc:sldMasterMk cId="3388704782" sldId="2147483654"/>
            <pc:sldLayoutMk cId="201144946" sldId="2147483655"/>
          </pc:sldLayoutMkLst>
        </pc:sldLayoutChg>
      </pc:sldMasterChg>
      <pc:sldMasterChg chg="del delSldLayout">
        <pc:chgData name="AH" userId="db278859-e642-4dbd-a55b-76f2150d70a4" providerId="ADAL" clId="{5A18B9A8-BAD9-4709-854B-A727FAF5CE18}" dt="2026-06-02T11:45:23.845" v="46"/>
        <pc:sldMasterMkLst>
          <pc:docMk/>
          <pc:sldMasterMk cId="867504005" sldId="2147483658"/>
        </pc:sldMasterMkLst>
        <pc:sldLayoutChg chg="del">
          <pc:chgData name="AH" userId="db278859-e642-4dbd-a55b-76f2150d70a4" providerId="ADAL" clId="{5A18B9A8-BAD9-4709-854B-A727FAF5CE18}" dt="2026-06-02T11:45:23.845" v="46"/>
          <pc:sldLayoutMkLst>
            <pc:docMk/>
            <pc:sldMasterMk cId="867504005" sldId="2147483658"/>
            <pc:sldLayoutMk cId="2333420480" sldId="2147483659"/>
          </pc:sldLayoutMkLst>
        </pc:sldLayoutChg>
      </pc:sldMasterChg>
      <pc:sldMasterChg chg="del delSldLayout">
        <pc:chgData name="AH" userId="db278859-e642-4dbd-a55b-76f2150d70a4" providerId="ADAL" clId="{5A18B9A8-BAD9-4709-854B-A727FAF5CE18}" dt="2026-06-02T11:45:23.845" v="46"/>
        <pc:sldMasterMkLst>
          <pc:docMk/>
          <pc:sldMasterMk cId="1301011271" sldId="2147483660"/>
        </pc:sldMasterMkLst>
        <pc:sldLayoutChg chg="del">
          <pc:chgData name="AH" userId="db278859-e642-4dbd-a55b-76f2150d70a4" providerId="ADAL" clId="{5A18B9A8-BAD9-4709-854B-A727FAF5CE18}" dt="2026-06-02T11:45:23.845" v="46"/>
          <pc:sldLayoutMkLst>
            <pc:docMk/>
            <pc:sldMasterMk cId="1301011271" sldId="2147483660"/>
            <pc:sldLayoutMk cId="756471528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72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46737-D4F2-6AB6-98E4-12E77B65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73483-71D9-9361-F8E8-969FCCF7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EE1A4-5E11-01D6-9E76-BEF46BEB0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DCC5A-E617-3B28-BFF8-9AED06330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54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52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67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852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937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869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639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854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06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28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2FDE3-E62D-43EB-6297-50C1CD7D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>
            <a:extLst>
              <a:ext uri="{FF2B5EF4-FFF2-40B4-BE49-F238E27FC236}">
                <a16:creationId xmlns:a16="http://schemas.microsoft.com/office/drawing/2014/main" id="{9A53BB32-1700-8CAE-20B0-E5774EF6FDB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0DDB17B4-F1A2-90AB-493F-4069EC9AB31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400" normalizeH="0" baseline="0" noProof="0" dirty="0">
                <a:ln>
                  <a:noFill/>
                </a:ln>
                <a:solidFill>
                  <a:srgbClr val="AFA9E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25027E-CDE0-3F3F-8EBB-4B8CC6FA5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12272"/>
            <a:ext cx="3179172" cy="180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 2">
            <a:extLst>
              <a:ext uri="{FF2B5EF4-FFF2-40B4-BE49-F238E27FC236}">
                <a16:creationId xmlns:a16="http://schemas.microsoft.com/office/drawing/2014/main" id="{18617846-2C91-3873-0D04-48B96691FEDB}"/>
              </a:ext>
            </a:extLst>
          </p:cNvPr>
          <p:cNvSpPr/>
          <p:nvPr/>
        </p:nvSpPr>
        <p:spPr>
          <a:xfrm>
            <a:off x="289560" y="1942937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Community Challenge – Design Solution</a:t>
            </a:r>
            <a:endParaRPr lang="en-US" sz="4200" dirty="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3FE62056-0348-D8B1-69CA-318D44B6CD56}"/>
              </a:ext>
            </a:extLst>
          </p:cNvPr>
          <p:cNvSpPr/>
          <p:nvPr/>
        </p:nvSpPr>
        <p:spPr>
          <a:xfrm>
            <a:off x="289560" y="365760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your learning in a live, authentic environment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3773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2884-8D02-3D2C-4C7F-B8587911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5E7BEB-9EFE-D9C9-30A6-F62B2BBB0D1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1E330A-2777-438B-19EB-B908886264E6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JOURNEY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A95B10-235B-6427-2DA1-ADDD64CA8FA4}"/>
              </a:ext>
            </a:extLst>
          </p:cNvPr>
          <p:cNvSpPr/>
          <p:nvPr/>
        </p:nvSpPr>
        <p:spPr>
          <a:xfrm>
            <a:off x="18288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AD68FC5-6FC4-BAA3-EBF0-CEDA0B236185}"/>
              </a:ext>
            </a:extLst>
          </p:cNvPr>
          <p:cNvSpPr/>
          <p:nvPr/>
        </p:nvSpPr>
        <p:spPr>
          <a:xfrm>
            <a:off x="18288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9888F1-B184-F3F2-207D-50F78D6C0172}"/>
              </a:ext>
            </a:extLst>
          </p:cNvPr>
          <p:cNvSpPr/>
          <p:nvPr/>
        </p:nvSpPr>
        <p:spPr>
          <a:xfrm>
            <a:off x="29260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0:00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6F8A78B0-A7EC-A22D-C24F-284AB7F28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941832"/>
            <a:ext cx="310896" cy="310896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DA0BF0A5-D059-F705-D773-DAECB6D48AC2}"/>
              </a:ext>
            </a:extLst>
          </p:cNvPr>
          <p:cNvSpPr/>
          <p:nvPr/>
        </p:nvSpPr>
        <p:spPr>
          <a:xfrm>
            <a:off x="137160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Welcome &amp; Challenge Brief.  Guests &amp; Judges introduced.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1A46984-4E58-BD33-0CC2-C9ADACD17ED6}"/>
              </a:ext>
            </a:extLst>
          </p:cNvPr>
          <p:cNvSpPr/>
          <p:nvPr/>
        </p:nvSpPr>
        <p:spPr>
          <a:xfrm>
            <a:off x="4657344" y="709993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797C206F-86D8-4658-A254-C1DBF07A9893}"/>
              </a:ext>
            </a:extLst>
          </p:cNvPr>
          <p:cNvSpPr/>
          <p:nvPr/>
        </p:nvSpPr>
        <p:spPr>
          <a:xfrm>
            <a:off x="4690872" y="735901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C21156F-1557-6CF6-1884-C866C2D07FC4}"/>
              </a:ext>
            </a:extLst>
          </p:cNvPr>
          <p:cNvSpPr/>
          <p:nvPr/>
        </p:nvSpPr>
        <p:spPr>
          <a:xfrm>
            <a:off x="4786884" y="740473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3:15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96ABF0AA-7130-8450-D2CB-6E6078444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08" y="905065"/>
            <a:ext cx="310896" cy="310896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7CEBCBD3-E597-E5CA-E29E-6AF23FF39E30}"/>
              </a:ext>
            </a:extLst>
          </p:cNvPr>
          <p:cNvSpPr/>
          <p:nvPr/>
        </p:nvSpPr>
        <p:spPr>
          <a:xfrm>
            <a:off x="5865876" y="740473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Programme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reflection walk – what have we learned?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2B3E284E-8797-1F35-1796-0F8925751B7B}"/>
              </a:ext>
            </a:extLst>
          </p:cNvPr>
          <p:cNvSpPr/>
          <p:nvPr/>
        </p:nvSpPr>
        <p:spPr>
          <a:xfrm>
            <a:off x="182880" y="1526857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48C238A7-38C9-9C27-939B-9063AD9618FF}"/>
              </a:ext>
            </a:extLst>
          </p:cNvPr>
          <p:cNvSpPr/>
          <p:nvPr/>
        </p:nvSpPr>
        <p:spPr>
          <a:xfrm>
            <a:off x="182880" y="1526857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99C4CA5B-D4E3-F500-768F-4277B96A0442}"/>
              </a:ext>
            </a:extLst>
          </p:cNvPr>
          <p:cNvSpPr/>
          <p:nvPr/>
        </p:nvSpPr>
        <p:spPr>
          <a:xfrm>
            <a:off x="292608" y="1526857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0:20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31F8CEE0-A0D6-9943-6C08-44EF1107A68D}"/>
              </a:ext>
            </a:extLst>
          </p:cNvPr>
          <p:cNvSpPr/>
          <p:nvPr/>
        </p:nvSpPr>
        <p:spPr>
          <a:xfrm>
            <a:off x="932688" y="1682305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Image 3" descr="preencoded.png">
            <a:extLst>
              <a:ext uri="{FF2B5EF4-FFF2-40B4-BE49-F238E27FC236}">
                <a16:creationId xmlns:a16="http://schemas.microsoft.com/office/drawing/2014/main" id="{AA13D767-F697-E8C7-7A8C-89082F986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832" y="1691449"/>
            <a:ext cx="310896" cy="310896"/>
          </a:xfrm>
          <a:prstGeom prst="rect">
            <a:avLst/>
          </a:prstGeom>
        </p:spPr>
      </p:pic>
      <p:sp>
        <p:nvSpPr>
          <p:cNvPr id="25" name="Text 19">
            <a:extLst>
              <a:ext uri="{FF2B5EF4-FFF2-40B4-BE49-F238E27FC236}">
                <a16:creationId xmlns:a16="http://schemas.microsoft.com/office/drawing/2014/main" id="{3C3E53CA-AB55-887F-7BA3-D76D4BAC402C}"/>
              </a:ext>
            </a:extLst>
          </p:cNvPr>
          <p:cNvSpPr/>
          <p:nvPr/>
        </p:nvSpPr>
        <p:spPr>
          <a:xfrm>
            <a:off x="1371600" y="1526857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Final preparation time (90 mins)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B1B31C8A-FF9D-BDD8-5A28-406207A79213}"/>
              </a:ext>
            </a:extLst>
          </p:cNvPr>
          <p:cNvSpPr/>
          <p:nvPr/>
        </p:nvSpPr>
        <p:spPr>
          <a:xfrm>
            <a:off x="164592" y="2355341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3042BE01-8E34-E3DD-B3D9-B44E8E16F9BE}"/>
              </a:ext>
            </a:extLst>
          </p:cNvPr>
          <p:cNvSpPr/>
          <p:nvPr/>
        </p:nvSpPr>
        <p:spPr>
          <a:xfrm>
            <a:off x="164592" y="2355341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70047D24-4D53-A244-6056-83CF5C57E926}"/>
              </a:ext>
            </a:extLst>
          </p:cNvPr>
          <p:cNvSpPr/>
          <p:nvPr/>
        </p:nvSpPr>
        <p:spPr>
          <a:xfrm>
            <a:off x="274320" y="2355341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rgbClr val="FFC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:10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5F3D258B-EF0C-92D5-7E14-E0EB0A4889FC}"/>
              </a:ext>
            </a:extLst>
          </p:cNvPr>
          <p:cNvSpPr/>
          <p:nvPr/>
        </p:nvSpPr>
        <p:spPr>
          <a:xfrm>
            <a:off x="1353312" y="2355341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7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☕ Break &amp; Judge set up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716A9553-BD5D-B97E-B24D-8DC17A0E7303}"/>
              </a:ext>
            </a:extLst>
          </p:cNvPr>
          <p:cNvSpPr/>
          <p:nvPr/>
        </p:nvSpPr>
        <p:spPr>
          <a:xfrm>
            <a:off x="164592" y="3109721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9D7E4562-5D9B-2009-0AC7-7EC06852B4FE}"/>
              </a:ext>
            </a:extLst>
          </p:cNvPr>
          <p:cNvSpPr/>
          <p:nvPr/>
        </p:nvSpPr>
        <p:spPr>
          <a:xfrm>
            <a:off x="164592" y="3109721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FF6BBCA6-F313-DDD8-5169-6DA102667442}"/>
              </a:ext>
            </a:extLst>
          </p:cNvPr>
          <p:cNvSpPr/>
          <p:nvPr/>
        </p:nvSpPr>
        <p:spPr>
          <a:xfrm>
            <a:off x="274320" y="3109721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:20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28">
            <a:extLst>
              <a:ext uri="{FF2B5EF4-FFF2-40B4-BE49-F238E27FC236}">
                <a16:creationId xmlns:a16="http://schemas.microsoft.com/office/drawing/2014/main" id="{14BA5D7D-8D3A-7B3F-C6D1-08BDAE092EFF}"/>
              </a:ext>
            </a:extLst>
          </p:cNvPr>
          <p:cNvSpPr/>
          <p:nvPr/>
        </p:nvSpPr>
        <p:spPr>
          <a:xfrm>
            <a:off x="1353312" y="3109721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Team Presentations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BD79E1FA-7213-331F-460F-E89F25F18204}"/>
              </a:ext>
            </a:extLst>
          </p:cNvPr>
          <p:cNvSpPr/>
          <p:nvPr/>
        </p:nvSpPr>
        <p:spPr>
          <a:xfrm>
            <a:off x="4677156" y="1516189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0">
            <a:extLst>
              <a:ext uri="{FF2B5EF4-FFF2-40B4-BE49-F238E27FC236}">
                <a16:creationId xmlns:a16="http://schemas.microsoft.com/office/drawing/2014/main" id="{25F4066C-A307-8CE5-B22F-C9961DFA4E01}"/>
              </a:ext>
            </a:extLst>
          </p:cNvPr>
          <p:cNvSpPr/>
          <p:nvPr/>
        </p:nvSpPr>
        <p:spPr>
          <a:xfrm>
            <a:off x="164592" y="3103625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1">
            <a:extLst>
              <a:ext uri="{FF2B5EF4-FFF2-40B4-BE49-F238E27FC236}">
                <a16:creationId xmlns:a16="http://schemas.microsoft.com/office/drawing/2014/main" id="{0B3DCA45-CDC9-15EF-BBFD-B46C68B113B1}"/>
              </a:ext>
            </a:extLst>
          </p:cNvPr>
          <p:cNvSpPr/>
          <p:nvPr/>
        </p:nvSpPr>
        <p:spPr>
          <a:xfrm>
            <a:off x="4786884" y="1516189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:30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51F08695-3DFC-9DE3-3604-7B74384CE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6108" y="1680781"/>
            <a:ext cx="310896" cy="310896"/>
          </a:xfrm>
          <a:prstGeom prst="rect">
            <a:avLst/>
          </a:prstGeom>
        </p:spPr>
      </p:pic>
      <p:sp>
        <p:nvSpPr>
          <p:cNvPr id="40" name="Text 32">
            <a:extLst>
              <a:ext uri="{FF2B5EF4-FFF2-40B4-BE49-F238E27FC236}">
                <a16:creationId xmlns:a16="http://schemas.microsoft.com/office/drawing/2014/main" id="{BD5C9E22-8B52-A359-CE0F-6BF5D5DD64D6}"/>
              </a:ext>
            </a:extLst>
          </p:cNvPr>
          <p:cNvSpPr/>
          <p:nvPr/>
        </p:nvSpPr>
        <p:spPr>
          <a:xfrm>
            <a:off x="5865876" y="1516189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Guest Judge &amp; Peer Feedback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3">
            <a:extLst>
              <a:ext uri="{FF2B5EF4-FFF2-40B4-BE49-F238E27FC236}">
                <a16:creationId xmlns:a16="http://schemas.microsoft.com/office/drawing/2014/main" id="{5B5A8AD2-EB84-CA9D-CCD9-4946B78B1EC9}"/>
              </a:ext>
            </a:extLst>
          </p:cNvPr>
          <p:cNvSpPr/>
          <p:nvPr/>
        </p:nvSpPr>
        <p:spPr>
          <a:xfrm>
            <a:off x="4681728" y="225647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4">
            <a:extLst>
              <a:ext uri="{FF2B5EF4-FFF2-40B4-BE49-F238E27FC236}">
                <a16:creationId xmlns:a16="http://schemas.microsoft.com/office/drawing/2014/main" id="{E1AF28E7-82E0-6DF9-A0A4-C7A36CEC3DCB}"/>
              </a:ext>
            </a:extLst>
          </p:cNvPr>
          <p:cNvSpPr/>
          <p:nvPr/>
        </p:nvSpPr>
        <p:spPr>
          <a:xfrm>
            <a:off x="4677156" y="1510093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35">
            <a:extLst>
              <a:ext uri="{FF2B5EF4-FFF2-40B4-BE49-F238E27FC236}">
                <a16:creationId xmlns:a16="http://schemas.microsoft.com/office/drawing/2014/main" id="{30AC79B8-7A8A-633D-B87E-5101C797190E}"/>
              </a:ext>
            </a:extLst>
          </p:cNvPr>
          <p:cNvSpPr/>
          <p:nvPr/>
        </p:nvSpPr>
        <p:spPr>
          <a:xfrm>
            <a:off x="4791456" y="225647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4:20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Image 6" descr="preencoded.png">
            <a:extLst>
              <a:ext uri="{FF2B5EF4-FFF2-40B4-BE49-F238E27FC236}">
                <a16:creationId xmlns:a16="http://schemas.microsoft.com/office/drawing/2014/main" id="{6F014748-0072-FAE2-0540-9A494F0AC5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112" y="2409253"/>
            <a:ext cx="310896" cy="310896"/>
          </a:xfrm>
          <a:prstGeom prst="rect">
            <a:avLst/>
          </a:prstGeom>
        </p:spPr>
      </p:pic>
      <p:sp>
        <p:nvSpPr>
          <p:cNvPr id="45" name="Text 36">
            <a:extLst>
              <a:ext uri="{FF2B5EF4-FFF2-40B4-BE49-F238E27FC236}">
                <a16:creationId xmlns:a16="http://schemas.microsoft.com/office/drawing/2014/main" id="{E3D68943-D0DF-98BD-EF88-71249DF33E73}"/>
              </a:ext>
            </a:extLst>
          </p:cNvPr>
          <p:cNvSpPr/>
          <p:nvPr/>
        </p:nvSpPr>
        <p:spPr>
          <a:xfrm>
            <a:off x="5870448" y="225647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cs typeface="Arial" pitchFamily="34" charset="-120"/>
              </a:rPr>
              <a:t>Reflection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7">
            <a:extLst>
              <a:ext uri="{FF2B5EF4-FFF2-40B4-BE49-F238E27FC236}">
                <a16:creationId xmlns:a16="http://schemas.microsoft.com/office/drawing/2014/main" id="{58149A40-D44C-2B8C-10C6-F772D8E30C0A}"/>
              </a:ext>
            </a:extLst>
          </p:cNvPr>
          <p:cNvSpPr/>
          <p:nvPr/>
        </p:nvSpPr>
        <p:spPr>
          <a:xfrm>
            <a:off x="4681728" y="3103625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60FBD8DD-A7FB-79CD-66AF-72B96287A2ED}"/>
              </a:ext>
            </a:extLst>
          </p:cNvPr>
          <p:cNvSpPr/>
          <p:nvPr/>
        </p:nvSpPr>
        <p:spPr>
          <a:xfrm>
            <a:off x="4681728" y="1488185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9965ABC3-5F34-55DD-F554-4B354354745F}"/>
              </a:ext>
            </a:extLst>
          </p:cNvPr>
          <p:cNvSpPr/>
          <p:nvPr/>
        </p:nvSpPr>
        <p:spPr>
          <a:xfrm>
            <a:off x="4791456" y="30260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4:40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 40">
            <a:extLst>
              <a:ext uri="{FF2B5EF4-FFF2-40B4-BE49-F238E27FC236}">
                <a16:creationId xmlns:a16="http://schemas.microsoft.com/office/drawing/2014/main" id="{D28F2CEE-1148-3F92-7EA6-FDB77699D66C}"/>
              </a:ext>
            </a:extLst>
          </p:cNvPr>
          <p:cNvSpPr/>
          <p:nvPr/>
        </p:nvSpPr>
        <p:spPr>
          <a:xfrm>
            <a:off x="5870448" y="30260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Celebration, Certificates &amp; Close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 42">
            <a:extLst>
              <a:ext uri="{FF2B5EF4-FFF2-40B4-BE49-F238E27FC236}">
                <a16:creationId xmlns:a16="http://schemas.microsoft.com/office/drawing/2014/main" id="{F00C3E9E-E6F0-9B54-517C-B1EAE905BF3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38">
            <a:extLst>
              <a:ext uri="{FF2B5EF4-FFF2-40B4-BE49-F238E27FC236}">
                <a16:creationId xmlns:a16="http://schemas.microsoft.com/office/drawing/2014/main" id="{7D356832-43B6-AC93-8477-64D47A15C994}"/>
              </a:ext>
            </a:extLst>
          </p:cNvPr>
          <p:cNvSpPr/>
          <p:nvPr/>
        </p:nvSpPr>
        <p:spPr>
          <a:xfrm>
            <a:off x="4658868" y="2333433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 descr="Meeting with solid fill">
            <a:extLst>
              <a:ext uri="{FF2B5EF4-FFF2-40B4-BE49-F238E27FC236}">
                <a16:creationId xmlns:a16="http://schemas.microsoft.com/office/drawing/2014/main" id="{530E0BE6-07FB-683B-0221-76270FC0B4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352" y="3228593"/>
            <a:ext cx="371856" cy="371856"/>
          </a:xfrm>
          <a:prstGeom prst="rect">
            <a:avLst/>
          </a:prstGeom>
        </p:spPr>
      </p:pic>
      <p:pic>
        <p:nvPicPr>
          <p:cNvPr id="13" name="Graphic 12" descr="Diploma roll outline">
            <a:extLst>
              <a:ext uri="{FF2B5EF4-FFF2-40B4-BE49-F238E27FC236}">
                <a16:creationId xmlns:a16="http://schemas.microsoft.com/office/drawing/2014/main" id="{7A2272E5-5C42-27E1-B411-42B3534143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86959" y="3117151"/>
            <a:ext cx="454914" cy="454914"/>
          </a:xfrm>
          <a:prstGeom prst="rect">
            <a:avLst/>
          </a:prstGeom>
        </p:spPr>
      </p:pic>
      <p:sp>
        <p:nvSpPr>
          <p:cNvPr id="14" name="Shape 20">
            <a:extLst>
              <a:ext uri="{FF2B5EF4-FFF2-40B4-BE49-F238E27FC236}">
                <a16:creationId xmlns:a16="http://schemas.microsoft.com/office/drawing/2014/main" id="{9A26B9D3-AB8B-3235-09A9-C7D1DD9C38FD}"/>
              </a:ext>
            </a:extLst>
          </p:cNvPr>
          <p:cNvSpPr/>
          <p:nvPr/>
        </p:nvSpPr>
        <p:spPr>
          <a:xfrm>
            <a:off x="164592" y="3939158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Shape 21">
            <a:extLst>
              <a:ext uri="{FF2B5EF4-FFF2-40B4-BE49-F238E27FC236}">
                <a16:creationId xmlns:a16="http://schemas.microsoft.com/office/drawing/2014/main" id="{EE2F5002-35DE-74D0-4190-A9655453DD88}"/>
              </a:ext>
            </a:extLst>
          </p:cNvPr>
          <p:cNvSpPr/>
          <p:nvPr/>
        </p:nvSpPr>
        <p:spPr>
          <a:xfrm>
            <a:off x="170688" y="3942587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 23">
            <a:extLst>
              <a:ext uri="{FF2B5EF4-FFF2-40B4-BE49-F238E27FC236}">
                <a16:creationId xmlns:a16="http://schemas.microsoft.com/office/drawing/2014/main" id="{BE226C47-E37F-0E0C-3DD5-BA3B47BD3935}"/>
              </a:ext>
            </a:extLst>
          </p:cNvPr>
          <p:cNvSpPr/>
          <p:nvPr/>
        </p:nvSpPr>
        <p:spPr>
          <a:xfrm>
            <a:off x="967738" y="3931919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7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☕ Lunch Break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22">
            <a:extLst>
              <a:ext uri="{FF2B5EF4-FFF2-40B4-BE49-F238E27FC236}">
                <a16:creationId xmlns:a16="http://schemas.microsoft.com/office/drawing/2014/main" id="{261E410F-1BB7-59C4-A4F1-3DB114D2C176}"/>
              </a:ext>
            </a:extLst>
          </p:cNvPr>
          <p:cNvSpPr/>
          <p:nvPr/>
        </p:nvSpPr>
        <p:spPr>
          <a:xfrm>
            <a:off x="347089" y="3899153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2:30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12">
            <a:extLst>
              <a:ext uri="{FF2B5EF4-FFF2-40B4-BE49-F238E27FC236}">
                <a16:creationId xmlns:a16="http://schemas.microsoft.com/office/drawing/2014/main" id="{C2C6FEAD-5E80-2099-E0DA-8C707B3AEF38}"/>
              </a:ext>
            </a:extLst>
          </p:cNvPr>
          <p:cNvSpPr/>
          <p:nvPr/>
        </p:nvSpPr>
        <p:spPr>
          <a:xfrm>
            <a:off x="4658868" y="3103625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567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3DABC15-CB4D-5030-5A1E-CB3C2D73A959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2"/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/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/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/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7"/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8"/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0"/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1"/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2"/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34"/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35"/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6"/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38"/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39"/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40"/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/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42"/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43"/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44"/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/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 46"/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47"/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48"/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/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50"/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51"/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Shape 52"/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7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/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 54"/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55"/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hape 56"/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/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58"/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59"/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Shape 60"/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7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/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 62"/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8AB9C239-6798-6929-06F2-9745ED904D4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1F9127A8-98C2-3884-68AD-8DC91F45422A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THE META-PRENEUR COMMUNITY CHALLENGE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22960"/>
            <a:ext cx="83210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team presents their community design solution to real people - guests and judges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44441"/>
                </a:solidFill>
                <a:latin typeface="Arial" pitchFamily="34" charset="0"/>
                <a:cs typeface="Arial" pitchFamily="34" charset="-120"/>
              </a:rPr>
              <a:t>The presentation should be delivered as if speaking to Christina, Alex &amp; Elaine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team member speaks — this is a team effort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Judges are looking for thinking and solutions that put the needs of real people at the forefront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44441"/>
                </a:solidFill>
                <a:latin typeface="Arial" pitchFamily="34" charset="0"/>
                <a:cs typeface="Arial" pitchFamily="34" charset="-120"/>
              </a:rPr>
              <a:t>Peer feedback from each group after each presentation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Judging criteria: understanding, creativity, teamwork, impact, communication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274320" y="4160520"/>
            <a:ext cx="8595360" cy="548640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457200" y="4187952"/>
            <a:ext cx="832104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You've done the work. Today is your chance to show what META-preneur thinking looks like in action.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0" name="Text 42">
            <a:extLst>
              <a:ext uri="{FF2B5EF4-FFF2-40B4-BE49-F238E27FC236}">
                <a16:creationId xmlns:a16="http://schemas.microsoft.com/office/drawing/2014/main" id="{AF043362-ACEC-FFFD-15FD-2EC9738395DC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>
            <a:extLst>
              <a:ext uri="{FF2B5EF4-FFF2-40B4-BE49-F238E27FC236}">
                <a16:creationId xmlns:a16="http://schemas.microsoft.com/office/drawing/2014/main" id="{74B5B6ED-FD48-790E-9EFF-452CEBD2D323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YOUR PRESENTATION — STRUCTURE &amp; TIMING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791939"/>
              </p:ext>
            </p:extLst>
          </p:nvPr>
        </p:nvGraphicFramePr>
        <p:xfrm>
          <a:off x="274320" y="822960"/>
          <a:ext cx="8595360" cy="329184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60A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TO COVER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60A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60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 1: The Client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Tell us who the design is for and explain what problem it solves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534AB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 secs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 2: The Design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Shot how it works (sketch, model or description)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534AB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 secs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 3: The Why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Tell us why you chose this solution, and why it would work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534AB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 secs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 4: Team - Self Assessment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 honest about what you’d improve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534AB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 secs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42">
            <a:extLst>
              <a:ext uri="{FF2B5EF4-FFF2-40B4-BE49-F238E27FC236}">
                <a16:creationId xmlns:a16="http://schemas.microsoft.com/office/drawing/2014/main" id="{6297A90D-9043-CB01-DAFF-4964B02EEEDC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0">
            <a:extLst>
              <a:ext uri="{FF2B5EF4-FFF2-40B4-BE49-F238E27FC236}">
                <a16:creationId xmlns:a16="http://schemas.microsoft.com/office/drawing/2014/main" id="{9D67BEA0-FEB5-D058-B4D0-89581ECD6AC5}"/>
              </a:ext>
            </a:extLst>
          </p:cNvPr>
          <p:cNvSpPr/>
          <p:nvPr/>
        </p:nvSpPr>
        <p:spPr>
          <a:xfrm>
            <a:off x="-2286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JUDGING CRITERIA — WHAT JUDGES ARE LOOKING FOR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822960"/>
            <a:ext cx="2011680" cy="65836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320040" y="914400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Understanding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2359152" y="822960"/>
            <a:ext cx="6510528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2468880" y="914400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works, what could be stronger, can you give an honest assessment of and if the design would work/could be improved?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74320" y="1572768"/>
            <a:ext cx="2011680" cy="65836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20040" y="1664208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359152" y="1572768"/>
            <a:ext cx="6510528" cy="658368"/>
          </a:xfrm>
          <a:prstGeom prst="rect">
            <a:avLst/>
          </a:prstGeom>
          <a:solidFill>
            <a:srgbClr val="F8F7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2468880" y="1664208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think beyond the obvious? Is the design fresh or interesting?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274320" y="2322576"/>
            <a:ext cx="2011680" cy="65836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320040" y="2414016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 &amp; Learning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359152" y="2322576"/>
            <a:ext cx="6510528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2468880" y="2414016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we see growth across the programme? Did the team work well together?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274320" y="3072384"/>
            <a:ext cx="2011680" cy="65836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320040" y="3163824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2359152" y="3072384"/>
            <a:ext cx="6510528" cy="658368"/>
          </a:xfrm>
          <a:prstGeom prst="rect">
            <a:avLst/>
          </a:prstGeom>
          <a:solidFill>
            <a:srgbClr val="F8F7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2468880" y="3163824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this idea actually work? Would it make a real difference?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274320" y="3822192"/>
            <a:ext cx="2011680" cy="65836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20040" y="3913632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359152" y="3822192"/>
            <a:ext cx="6510528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2468880" y="3913632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present clearly? Did every team member contribute?</a:t>
            </a:r>
            <a:endParaRPr lang="en-US" sz="1400" dirty="0"/>
          </a:p>
        </p:txBody>
      </p:sp>
      <p:sp>
        <p:nvSpPr>
          <p:cNvPr id="26" name="Text 42">
            <a:extLst>
              <a:ext uri="{FF2B5EF4-FFF2-40B4-BE49-F238E27FC236}">
                <a16:creationId xmlns:a16="http://schemas.microsoft.com/office/drawing/2014/main" id="{FCE5C090-7C86-7EEC-DB0C-368927D46F58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0">
            <a:extLst>
              <a:ext uri="{FF2B5EF4-FFF2-40B4-BE49-F238E27FC236}">
                <a16:creationId xmlns:a16="http://schemas.microsoft.com/office/drawing/2014/main" id="{257A6D8C-4C03-0591-9CFE-F66FA67B299D}"/>
              </a:ext>
            </a:extLst>
          </p:cNvPr>
          <p:cNvSpPr/>
          <p:nvPr/>
        </p:nvSpPr>
        <p:spPr>
          <a:xfrm>
            <a:off x="0" y="-18288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Trebuchet MS" pitchFamily="34" charset="-122"/>
                <a:cs typeface="Trebuchet MS" pitchFamily="34" charset="-120"/>
              </a:rPr>
              <a:t>PEER FEEDBACK FRAMEWORK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82880" y="1965960"/>
            <a:ext cx="2834640" cy="2537460"/>
          </a:xfrm>
          <a:prstGeom prst="rect">
            <a:avLst/>
          </a:prstGeom>
          <a:noFill/>
          <a:ln w="12700">
            <a:solidFill>
              <a:srgbClr val="D5B8E8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Arial    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82880" y="1965960"/>
            <a:ext cx="2834640" cy="50292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GB">
              <a:latin typeface="Arial    "/>
            </a:endParaRPr>
          </a:p>
        </p:txBody>
      </p:sp>
      <p:sp>
        <p:nvSpPr>
          <p:cNvPr id="6" name="Text 4"/>
          <p:cNvSpPr/>
          <p:nvPr/>
        </p:nvSpPr>
        <p:spPr>
          <a:xfrm>
            <a:off x="274320" y="19659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</a:rPr>
              <a:t>WHAT WORKS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7" name="Text 5"/>
          <p:cNvSpPr/>
          <p:nvPr/>
        </p:nvSpPr>
        <p:spPr>
          <a:xfrm>
            <a:off x="320040" y="2674621"/>
            <a:ext cx="25603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Name something specific that was strong in this design.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Be precise — not 'I liked it' but 'the folding mechanism solves the storage problem well because...'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108960" y="1965960"/>
            <a:ext cx="2834640" cy="2537460"/>
          </a:xfrm>
          <a:prstGeom prst="rect">
            <a:avLst/>
          </a:prstGeom>
          <a:noFill/>
          <a:ln w="12700">
            <a:solidFill>
              <a:srgbClr val="D5B8E8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Arial    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108960" y="1965960"/>
            <a:ext cx="2834640" cy="502920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GB">
              <a:latin typeface="Arial    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200400" y="19659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</a:rPr>
              <a:t>COULD BE STRONGER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246120" y="2674621"/>
            <a:ext cx="25603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Suggest one improvement — constructively.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'The material choice might struggle with outdoor conditions — have you considered...'?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35040" y="1965960"/>
            <a:ext cx="2834640" cy="2537460"/>
          </a:xfrm>
          <a:prstGeom prst="rect">
            <a:avLst/>
          </a:prstGeom>
          <a:noFill/>
          <a:ln w="12700">
            <a:solidFill>
              <a:srgbClr val="D5B8E8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Arial    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035040" y="1965960"/>
            <a:ext cx="2834640" cy="502920"/>
          </a:xfrm>
          <a:prstGeom prst="rect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  <p:txBody>
          <a:bodyPr/>
          <a:lstStyle/>
          <a:p>
            <a:endParaRPr lang="en-GB">
              <a:latin typeface="Arial    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126480" y="196596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</a:rPr>
              <a:t>ONE QUESTION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172200" y="2674621"/>
            <a:ext cx="25603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Ask the one question you most want answered about this design.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Good questions challenge the thinking, not the person.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237066-B991-9E4B-69BC-44D070BEFD13}"/>
              </a:ext>
            </a:extLst>
          </p:cNvPr>
          <p:cNvSpPr txBox="1"/>
          <p:nvPr/>
        </p:nvSpPr>
        <p:spPr>
          <a:xfrm>
            <a:off x="182880" y="869931"/>
            <a:ext cx="81076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SzPct val="100000"/>
            </a:pPr>
            <a:r>
              <a:rPr lang="en-US" sz="1600" dirty="0">
                <a:solidFill>
                  <a:srgbClr val="1A1A2E"/>
                </a:solidFill>
                <a:latin typeface="Arial    "/>
                <a:ea typeface="Calibri" pitchFamily="34" charset="-122"/>
                <a:cs typeface="Calibri" pitchFamily="34" charset="-120"/>
              </a:rPr>
              <a:t>After each group presents – take peer feedback from the other groups - use the format: What works / What could be stronger / One question.</a:t>
            </a:r>
            <a:endParaRPr lang="en-US" sz="1600" dirty="0">
              <a:latin typeface="Arial    "/>
            </a:endParaRPr>
          </a:p>
        </p:txBody>
      </p:sp>
      <p:sp>
        <p:nvSpPr>
          <p:cNvPr id="19" name="Text 42">
            <a:extLst>
              <a:ext uri="{FF2B5EF4-FFF2-40B4-BE49-F238E27FC236}">
                <a16:creationId xmlns:a16="http://schemas.microsoft.com/office/drawing/2014/main" id="{59B064EE-2B06-88EF-E4C6-11497E19A49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>
            <a:extLst>
              <a:ext uri="{FF2B5EF4-FFF2-40B4-BE49-F238E27FC236}">
                <a16:creationId xmlns:a16="http://schemas.microsoft.com/office/drawing/2014/main" id="{1C118986-1B42-704A-32B4-301F8FB98636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THE META SKILLS — WHAT DID YOU JUST USE?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002280"/>
              </p:ext>
            </p:extLst>
          </p:nvPr>
        </p:nvGraphicFramePr>
        <p:xfrm>
          <a:off x="274320" y="804672"/>
          <a:ext cx="8595360" cy="2962656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META SKILL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WHERE YOU USED IT TODAY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Leadership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Taking ownership of an idea and guiding a team to bring it to life.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Resilience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Handling feedback, time pressure and uncertainty with composure.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Communication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Presenting clearly and confidently to a real community audience.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Collaboration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Working as a team under real conditions — dividing tasks, supporting each other.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Confidence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Speaking up, standing up and sharing ideas in a public setting.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274320" y="4224528"/>
            <a:ext cx="859536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your next interview: "Give me an example of teamwork / problem solving / communication" — THIS SESSION is your answer.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6" name="Text 42">
            <a:extLst>
              <a:ext uri="{FF2B5EF4-FFF2-40B4-BE49-F238E27FC236}">
                <a16:creationId xmlns:a16="http://schemas.microsoft.com/office/drawing/2014/main" id="{196FA7B8-C23B-CB1E-8210-34225CD9F44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0">
            <a:extLst>
              <a:ext uri="{FF2B5EF4-FFF2-40B4-BE49-F238E27FC236}">
                <a16:creationId xmlns:a16="http://schemas.microsoft.com/office/drawing/2014/main" id="{D6BAE086-D895-7352-8788-2592803F0D36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Trebuchet MS" pitchFamily="34" charset="-122"/>
                <a:cs typeface="Trebuchet MS" pitchFamily="34" charset="-120"/>
              </a:rPr>
              <a:t>HOW HAVE YOU GROWN? </a:t>
            </a: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Trebuchet MS" pitchFamily="34" charset="-122"/>
                <a:cs typeface="Trebuchet MS" pitchFamily="34" charset="-120"/>
              </a:rPr>
              <a:t>META-SKILLS REFLECTION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97180" y="2321052"/>
            <a:ext cx="4114800" cy="2499360"/>
          </a:xfrm>
          <a:prstGeom prst="rect">
            <a:avLst/>
          </a:prstGeom>
          <a:solidFill>
            <a:srgbClr val="F3EBF9"/>
          </a:solidFill>
          <a:ln w="12700">
            <a:solidFill>
              <a:srgbClr val="D5B8E8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297180" y="2321052"/>
            <a:ext cx="4114800" cy="457200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388620" y="2321052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</a:rPr>
              <a:t>SELF-MANAGEMENT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7" name="Text 5"/>
          <p:cNvSpPr/>
          <p:nvPr/>
        </p:nvSpPr>
        <p:spPr>
          <a:xfrm>
            <a:off x="388620" y="2846832"/>
            <a:ext cx="374904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FOCUSING — Can you direct your attention to what matters when it's complex?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INTEGRITY — Did you stay honest about what you knew and didn't know?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ADAPTING — How many times did your design change based on new thinking?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INITIATIVE — Did you spot things that needed doing without being told?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777740" y="2420112"/>
            <a:ext cx="4114800" cy="2400300"/>
          </a:xfrm>
          <a:prstGeom prst="rect">
            <a:avLst/>
          </a:prstGeom>
          <a:solidFill>
            <a:srgbClr val="F3EBF9"/>
          </a:solidFill>
          <a:ln w="12700">
            <a:solidFill>
              <a:srgbClr val="D5B8E8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777740" y="2321052"/>
            <a:ext cx="4114800" cy="457200"/>
          </a:xfrm>
          <a:prstGeom prst="rect">
            <a:avLst/>
          </a:prstGeom>
          <a:solidFill>
            <a:srgbClr val="7E60AB"/>
          </a:solidFill>
          <a:ln w="12700">
            <a:solidFill>
              <a:srgbClr val="7E60A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869180" y="2321052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</a:rPr>
              <a:t>INNOVATION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846320" y="2904744"/>
            <a:ext cx="3749040" cy="1706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CURIOSITY — Did you ask 'why' more than once this programme?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CREATIVITY — Did you generate ideas beyond the obvious?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SENSE-MAKING — Can you connect the DFM brief to bigger patterns?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CRITICAL THINKING — Did you evaluate options, or just go with your first idea?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2026B3-ED36-B687-BA02-A116B9203B1C}"/>
              </a:ext>
            </a:extLst>
          </p:cNvPr>
          <p:cNvSpPr txBox="1"/>
          <p:nvPr/>
        </p:nvSpPr>
        <p:spPr>
          <a:xfrm>
            <a:off x="220980" y="911352"/>
            <a:ext cx="877062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Complete the Meta-Skills Self-Assessment (Handout) — rate yourself on all 12 skills.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Write one concrete example from this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programme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 for at least 3 skills.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Identify the skill you're most proud of developing.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Identify the skill you most want to keep working on — and write one specific way you'll do that.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5" name="Text 42">
            <a:extLst>
              <a:ext uri="{FF2B5EF4-FFF2-40B4-BE49-F238E27FC236}">
                <a16:creationId xmlns:a16="http://schemas.microsoft.com/office/drawing/2014/main" id="{6C46CD11-2A73-019C-C01A-F5773A5CC958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127EE0CC-93E9-0B63-40EB-6BD553BDD953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</a:rPr>
              <a:t>ROUTES, OPPORTUNITIES &amp; SIGNPOSTING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98120" y="914400"/>
            <a:ext cx="530352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You've worked on a real engineering brief — not a simulation.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    "/>
              <a:ea typeface="Calibri" pitchFamily="34" charset="-122"/>
              <a:cs typeface="Calibri" pitchFamily="34" charset="-12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You've identified problems, generated solutions, and evaluated trade-offs.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    "/>
              <a:ea typeface="Calibri" pitchFamily="34" charset="-122"/>
              <a:cs typeface="Calibri" pitchFamily="34" charset="-12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You've presented to a group, accepted feedback, and refined your thinking.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    "/>
              <a:ea typeface="Calibri" pitchFamily="34" charset="-122"/>
              <a:cs typeface="Calibri" pitchFamily="34" charset="-12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You've demonstrated all 12 meta-skills that employers look for beyond technical ability.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    "/>
              <a:ea typeface="Calibri" pitchFamily="34" charset="-122"/>
              <a:cs typeface="Calibri" pitchFamily="34" charset="-12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That's evidence. Use it.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943600" y="822960"/>
            <a:ext cx="2926080" cy="3794760"/>
          </a:xfrm>
          <a:prstGeom prst="rect">
            <a:avLst/>
          </a:prstGeom>
          <a:solidFill>
            <a:srgbClr val="4FC8E8"/>
          </a:solidFill>
          <a:ln w="12700">
            <a:solidFill>
              <a:srgbClr val="6B2D8B"/>
            </a:solidFill>
            <a:prstDash val="solid"/>
          </a:ln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6035040" y="9144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  <a:ea typeface="Trebuchet MS" pitchFamily="34" charset="-122"/>
                <a:cs typeface="Trebuchet MS" pitchFamily="34" charset="-120"/>
              </a:rPr>
              <a:t>IN YOUR INTERVIEW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35040" y="1417320"/>
            <a:ext cx="2743200" cy="274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6035040" y="1508760"/>
            <a:ext cx="27432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'Tell me about a time you solved a complex problem.'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Answer: 'In the Meta-Preneur programme, I worked on a real design brief for a wheelchair user and her elderly carers. I identified the key problems, generated three concepts, evaluated them against a PDS, and presented the final proposal. The skills I used included...'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0" name="Text 42">
            <a:extLst>
              <a:ext uri="{FF2B5EF4-FFF2-40B4-BE49-F238E27FC236}">
                <a16:creationId xmlns:a16="http://schemas.microsoft.com/office/drawing/2014/main" id="{1E064C5F-2C67-DC3C-02A6-ADFBFEE3E870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005840" y="640080"/>
            <a:ext cx="76809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“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  <a:ea typeface="Trebuchet MS" pitchFamily="34" charset="-122"/>
                <a:cs typeface="Trebuchet MS" pitchFamily="34" charset="-120"/>
              </a:rPr>
              <a:t>Your design is not just an academic exercise. It's an opportunity to show how engineering can solve real-world problems and support real people.”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5" name="Text 42">
            <a:extLst>
              <a:ext uri="{FF2B5EF4-FFF2-40B4-BE49-F238E27FC236}">
                <a16:creationId xmlns:a16="http://schemas.microsoft.com/office/drawing/2014/main" id="{DB43947E-2EF6-D035-EE74-32D2B356C5DF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>
            <a:extLst>
              <a:ext uri="{FF2B5EF4-FFF2-40B4-BE49-F238E27FC236}">
                <a16:creationId xmlns:a16="http://schemas.microsoft.com/office/drawing/2014/main" id="{335AA880-752B-87CB-456F-8371B1E0297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REFLECTION &amp; CLOSE — PROGRAMME COMPLETE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68680"/>
            <a:ext cx="832104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you believe about yourself at Session 1 that you've since challenged?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one skill you developed that you didn't realise you had.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will you use what you've learned in your career?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there a community problem you want to keep thinking about — even after today?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4041648"/>
            <a:ext cx="8595360" cy="65836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411480" y="4114800"/>
            <a:ext cx="83210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EED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Handout before you leave — it's evidence for your portfolio and future interviews.</a:t>
            </a:r>
            <a:endParaRPr lang="en-US" sz="1300" dirty="0"/>
          </a:p>
        </p:txBody>
      </p:sp>
      <p:sp>
        <p:nvSpPr>
          <p:cNvPr id="9" name="Text 42">
            <a:extLst>
              <a:ext uri="{FF2B5EF4-FFF2-40B4-BE49-F238E27FC236}">
                <a16:creationId xmlns:a16="http://schemas.microsoft.com/office/drawing/2014/main" id="{F66C2FB6-871C-63FA-AFB8-91C9C50A4150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57200" y="10972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WELL DONE!</a:t>
            </a:r>
          </a:p>
          <a:p>
            <a:pPr algn="ctr"/>
            <a:endParaRPr lang="en-US" sz="2800" i="1" dirty="0">
              <a:solidFill>
                <a:srgbClr val="FFFFFF"/>
              </a:solidFill>
              <a:latin typeface="Arial    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2800" dirty="0">
                <a:solidFill>
                  <a:srgbClr val="FFFFFF"/>
                </a:solidFill>
                <a:latin typeface="Arial    "/>
                <a:ea typeface="Calibri" pitchFamily="34" charset="-122"/>
                <a:cs typeface="Calibri" pitchFamily="34" charset="-120"/>
              </a:rPr>
              <a:t>You came in with trade skills. You leave with something more: the confidence to spot problems, the creativity to generate solutions, and the language to talk about how you think.</a:t>
            </a:r>
            <a:endParaRPr lang="en-US" sz="2800" dirty="0">
              <a:solidFill>
                <a:prstClr val="black"/>
              </a:solidFill>
              <a:latin typeface="Arial    "/>
            </a:endParaRPr>
          </a:p>
          <a:p>
            <a:pPr marL="0" indent="0" algn="ctr">
              <a:buNone/>
            </a:pPr>
            <a:endParaRPr lang="en-US" sz="2600" dirty="0"/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91ACA768-B7E8-AF70-1A2C-07EB9036ED3C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9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1E65D-626E-BBA2-2340-A7387413A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8" y="175460"/>
            <a:ext cx="8281564" cy="4347822"/>
          </a:xfrm>
          <a:prstGeom prst="rect">
            <a:avLst/>
          </a:prstGeom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5EAABC07-A6E6-E052-5268-57A029473B01}"/>
              </a:ext>
            </a:extLst>
          </p:cNvPr>
          <p:cNvSpPr/>
          <p:nvPr/>
        </p:nvSpPr>
        <p:spPr>
          <a:xfrm>
            <a:off x="2907792" y="46205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Session 6 Complete  |  </a:t>
            </a:r>
            <a:r>
              <a:rPr lang="en-US" sz="1300" b="1" dirty="0">
                <a:solidFill>
                  <a:srgbClr val="7030A0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CONGRATULATIONS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42">
            <a:extLst>
              <a:ext uri="{FF2B5EF4-FFF2-40B4-BE49-F238E27FC236}">
                <a16:creationId xmlns:a16="http://schemas.microsoft.com/office/drawing/2014/main" id="{1DBB6E40-1338-1FEC-7D8F-0CF0E61E5D4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532554"/>
      </p:ext>
    </p:extLst>
  </p:cSld>
  <p:clrMapOvr>
    <a:masterClrMapping/>
  </p:clrMapOvr>
</p:sld>
</file>

<file path=ppt/theme/theme1.xml><?xml version="1.0" encoding="utf-8"?>
<a:theme xmlns:a="http://schemas.openxmlformats.org/drawingml/2006/main" name="4. Meta-preneur session 4 _ Automotiv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INTERFACE-1932352164-32460</_dlc_DocId>
    <_dlc_DocIdUrl xmlns="b194999f-e37b-4dd4-a752-8778cd7b9ef2">
      <Url>https://uoe.sharepoint.com/sites/interface/Partners/_layouts/15/DocIdRedir.aspx?ID=INTERFACE-1932352164-32460</Url>
      <Description>INTERFACE-1932352164-32460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ABE148BF-9397-4065-BC4D-FBBFB3EE633E}"/>
</file>

<file path=customXml/itemProps2.xml><?xml version="1.0" encoding="utf-8"?>
<ds:datastoreItem xmlns:ds="http://schemas.openxmlformats.org/officeDocument/2006/customXml" ds:itemID="{906588F7-2E9D-45CB-90A3-A90D84092844}"/>
</file>

<file path=customXml/itemProps3.xml><?xml version="1.0" encoding="utf-8"?>
<ds:datastoreItem xmlns:ds="http://schemas.openxmlformats.org/officeDocument/2006/customXml" ds:itemID="{165F94D5-0F0C-4BC2-88A0-2FFC9A688252}"/>
</file>

<file path=customXml/itemProps4.xml><?xml version="1.0" encoding="utf-8"?>
<ds:datastoreItem xmlns:ds="http://schemas.openxmlformats.org/officeDocument/2006/customXml" ds:itemID="{A14ECD74-613C-43A1-992E-FCBAE9E83AC2}"/>
</file>

<file path=docProps/app.xml><?xml version="1.0" encoding="utf-8"?>
<Properties xmlns="http://schemas.openxmlformats.org/officeDocument/2006/extended-properties" xmlns:vt="http://schemas.openxmlformats.org/officeDocument/2006/docPropsVTypes">
  <Template>4. Meta-preneur session 4 _ Automotive</Template>
  <TotalTime>4576</TotalTime>
  <Words>1201</Words>
  <Application>Microsoft Office PowerPoint</Application>
  <PresentationFormat>On-screen Show (16:9)</PresentationFormat>
  <Paragraphs>183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Aptos</vt:lpstr>
      <vt:lpstr>Arial</vt:lpstr>
      <vt:lpstr>Arial    </vt:lpstr>
      <vt:lpstr>Arial Black</vt:lpstr>
      <vt:lpstr>Calibri</vt:lpstr>
      <vt:lpstr>Trebuchet MS</vt:lpstr>
      <vt:lpstr>4. Meta-preneur session 4 _ Automotive</vt:lpstr>
      <vt:lpstr>3_Office Theme</vt:lpstr>
      <vt:lpstr>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META-preneur | Session 6: Community Challenge</dc:title>
  <dc:subject>PptxGenJS Presentation</dc:subject>
  <dc:creator>PptxGenJS</dc:creator>
  <cp:lastModifiedBy>AH</cp:lastModifiedBy>
  <cp:revision>2</cp:revision>
  <dcterms:created xsi:type="dcterms:W3CDTF">2026-04-13T14:00:24Z</dcterms:created>
  <dcterms:modified xsi:type="dcterms:W3CDTF">2026-06-02T13:33:49Z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1274400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03c22bbc-a5c1-444b-8814-ed84fe48a94f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