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70" r:id="rId10"/>
    <p:sldId id="263" r:id="rId11"/>
    <p:sldId id="271" r:id="rId12"/>
    <p:sldId id="269" r:id="rId13"/>
    <p:sldId id="264" r:id="rId14"/>
    <p:sldId id="265" r:id="rId15"/>
    <p:sldId id="272" r:id="rId16"/>
    <p:sldId id="266" r:id="rId17"/>
    <p:sldId id="267" r:id="rId18"/>
    <p:sldId id="273" r:id="rId19"/>
    <p:sldId id="274" r:id="rId20"/>
    <p:sldId id="275" r:id="rId21"/>
    <p:sldId id="276" r:id="rId22"/>
    <p:sldId id="26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936" y="2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10.svg"/><Relationship Id="rId4" Type="http://schemas.openxmlformats.org/officeDocument/2006/relationships/image" Target="../media/image33.svg"/><Relationship Id="rId9" Type="http://schemas.openxmlformats.org/officeDocument/2006/relationships/image" Target="../media/image9.pn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svg"/><Relationship Id="rId1" Type="http://schemas.openxmlformats.org/officeDocument/2006/relationships/image" Target="../media/image24.png"/><Relationship Id="rId4" Type="http://schemas.openxmlformats.org/officeDocument/2006/relationships/image" Target="../media/image27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10" Type="http://schemas.openxmlformats.org/officeDocument/2006/relationships/image" Target="../media/image10.svg"/><Relationship Id="rId4" Type="http://schemas.openxmlformats.org/officeDocument/2006/relationships/image" Target="../media/image33.svg"/><Relationship Id="rId9" Type="http://schemas.openxmlformats.org/officeDocument/2006/relationships/image" Target="../media/image9.pn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svg"/><Relationship Id="rId1" Type="http://schemas.openxmlformats.org/officeDocument/2006/relationships/image" Target="../media/image38.png"/><Relationship Id="rId6" Type="http://schemas.openxmlformats.org/officeDocument/2006/relationships/image" Target="../media/image43.svg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sv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27671E-B4F2-44E1-841D-94F01E5D46AA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52245817-AD57-4F24-9C8C-E666E1AD9958}">
      <dgm:prSet/>
      <dgm:spPr/>
      <dgm:t>
        <a:bodyPr/>
        <a:lstStyle/>
        <a:p>
          <a:pPr>
            <a:defRPr cap="all"/>
          </a:pPr>
          <a:r>
            <a:rPr lang="en-US"/>
            <a:t>Ingredients = inputs</a:t>
          </a:r>
        </a:p>
      </dgm:t>
    </dgm:pt>
    <dgm:pt modelId="{C0AD35E3-172F-47AD-8FDA-92EB13903ADB}" type="parTrans" cxnId="{2F8D8017-4250-47CF-8E30-058E8D2E6EEA}">
      <dgm:prSet/>
      <dgm:spPr/>
      <dgm:t>
        <a:bodyPr/>
        <a:lstStyle/>
        <a:p>
          <a:endParaRPr lang="en-US"/>
        </a:p>
      </dgm:t>
    </dgm:pt>
    <dgm:pt modelId="{CEE4C8A9-114B-4DB0-B1D2-89D171C7A029}" type="sibTrans" cxnId="{2F8D8017-4250-47CF-8E30-058E8D2E6EEA}">
      <dgm:prSet/>
      <dgm:spPr/>
      <dgm:t>
        <a:bodyPr/>
        <a:lstStyle/>
        <a:p>
          <a:endParaRPr lang="en-US"/>
        </a:p>
      </dgm:t>
    </dgm:pt>
    <dgm:pt modelId="{F0859A98-3A6A-4484-95B4-383EC13E3EAF}">
      <dgm:prSet/>
      <dgm:spPr/>
      <dgm:t>
        <a:bodyPr/>
        <a:lstStyle/>
        <a:p>
          <a:pPr>
            <a:defRPr cap="all"/>
          </a:pPr>
          <a:r>
            <a:rPr lang="en-US"/>
            <a:t>Recipe = WHO / WHAT / WHY</a:t>
          </a:r>
        </a:p>
      </dgm:t>
    </dgm:pt>
    <dgm:pt modelId="{09216857-E5F3-4C60-8925-3F477DBF86C8}" type="parTrans" cxnId="{561AE0CB-99FE-43EC-A242-2C76950F0371}">
      <dgm:prSet/>
      <dgm:spPr/>
      <dgm:t>
        <a:bodyPr/>
        <a:lstStyle/>
        <a:p>
          <a:endParaRPr lang="en-US"/>
        </a:p>
      </dgm:t>
    </dgm:pt>
    <dgm:pt modelId="{9D206194-750C-4E7E-B43D-798DD0C42127}" type="sibTrans" cxnId="{561AE0CB-99FE-43EC-A242-2C76950F0371}">
      <dgm:prSet/>
      <dgm:spPr/>
      <dgm:t>
        <a:bodyPr/>
        <a:lstStyle/>
        <a:p>
          <a:endParaRPr lang="en-US"/>
        </a:p>
      </dgm:t>
    </dgm:pt>
    <dgm:pt modelId="{3AA0FB2F-22E9-4207-BDFD-A4F50D842E8D}">
      <dgm:prSet/>
      <dgm:spPr/>
      <dgm:t>
        <a:bodyPr/>
        <a:lstStyle/>
        <a:p>
          <a:pPr>
            <a:defRPr cap="all"/>
          </a:pPr>
          <a:r>
            <a:rPr lang="en-US"/>
            <a:t>Cake = real business</a:t>
          </a:r>
        </a:p>
      </dgm:t>
    </dgm:pt>
    <dgm:pt modelId="{D4108A4B-6183-47F1-951B-2E3F109C50F8}" type="parTrans" cxnId="{69B136CA-88B0-4DF2-BBF1-4BEB80BFB1E5}">
      <dgm:prSet/>
      <dgm:spPr/>
      <dgm:t>
        <a:bodyPr/>
        <a:lstStyle/>
        <a:p>
          <a:endParaRPr lang="en-US"/>
        </a:p>
      </dgm:t>
    </dgm:pt>
    <dgm:pt modelId="{58704D01-2D19-4739-8D28-5AF84FD98E77}" type="sibTrans" cxnId="{69B136CA-88B0-4DF2-BBF1-4BEB80BFB1E5}">
      <dgm:prSet/>
      <dgm:spPr/>
      <dgm:t>
        <a:bodyPr/>
        <a:lstStyle/>
        <a:p>
          <a:endParaRPr lang="en-US"/>
        </a:p>
      </dgm:t>
    </dgm:pt>
    <dgm:pt modelId="{00980BDB-8A0A-4666-B606-B63AADE1BFFC}">
      <dgm:prSet/>
      <dgm:spPr/>
      <dgm:t>
        <a:bodyPr/>
        <a:lstStyle/>
        <a:p>
          <a:pPr>
            <a:defRPr cap="all"/>
          </a:pPr>
          <a:r>
            <a:rPr lang="en-US"/>
            <a:t>Decoration = AI helping refine the idea</a:t>
          </a:r>
        </a:p>
      </dgm:t>
    </dgm:pt>
    <dgm:pt modelId="{B5D05CD4-9D0C-49BF-B17C-39E553385FC6}" type="parTrans" cxnId="{333C98E5-9BC3-48E5-81AB-4DBFF97514C4}">
      <dgm:prSet/>
      <dgm:spPr/>
      <dgm:t>
        <a:bodyPr/>
        <a:lstStyle/>
        <a:p>
          <a:endParaRPr lang="en-US"/>
        </a:p>
      </dgm:t>
    </dgm:pt>
    <dgm:pt modelId="{0B440814-7463-4B3F-A76E-532E701FE922}" type="sibTrans" cxnId="{333C98E5-9BC3-48E5-81AB-4DBFF97514C4}">
      <dgm:prSet/>
      <dgm:spPr/>
      <dgm:t>
        <a:bodyPr/>
        <a:lstStyle/>
        <a:p>
          <a:endParaRPr lang="en-US"/>
        </a:p>
      </dgm:t>
    </dgm:pt>
    <dgm:pt modelId="{7FBDD6FC-8FB6-4E55-B97D-A3F007FBB458}" type="pres">
      <dgm:prSet presAssocID="{D227671E-B4F2-44E1-841D-94F01E5D46AA}" presName="root" presStyleCnt="0">
        <dgm:presLayoutVars>
          <dgm:dir/>
          <dgm:resizeHandles val="exact"/>
        </dgm:presLayoutVars>
      </dgm:prSet>
      <dgm:spPr/>
    </dgm:pt>
    <dgm:pt modelId="{A8D01FFA-30BD-4D75-9231-5BBDE0D6DD2E}" type="pres">
      <dgm:prSet presAssocID="{52245817-AD57-4F24-9C8C-E666E1AD9958}" presName="compNode" presStyleCnt="0"/>
      <dgm:spPr/>
    </dgm:pt>
    <dgm:pt modelId="{12F08629-3F59-4976-A053-5E4110CF8315}" type="pres">
      <dgm:prSet presAssocID="{52245817-AD57-4F24-9C8C-E666E1AD9958}" presName="iconBgRect" presStyleLbl="bgShp" presStyleIdx="0" presStyleCnt="4"/>
      <dgm:spPr/>
    </dgm:pt>
    <dgm:pt modelId="{7D5E9D75-05B1-4B4E-916C-FE89B73C3050}" type="pres">
      <dgm:prSet presAssocID="{52245817-AD57-4F24-9C8C-E666E1AD995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ork and knife"/>
        </a:ext>
      </dgm:extLst>
    </dgm:pt>
    <dgm:pt modelId="{6F069699-542A-422E-830B-D7686F9E72B5}" type="pres">
      <dgm:prSet presAssocID="{52245817-AD57-4F24-9C8C-E666E1AD9958}" presName="spaceRect" presStyleCnt="0"/>
      <dgm:spPr/>
    </dgm:pt>
    <dgm:pt modelId="{D6AA433B-6EF9-4473-AED4-530DF0D09F5D}" type="pres">
      <dgm:prSet presAssocID="{52245817-AD57-4F24-9C8C-E666E1AD9958}" presName="textRect" presStyleLbl="revTx" presStyleIdx="0" presStyleCnt="4">
        <dgm:presLayoutVars>
          <dgm:chMax val="1"/>
          <dgm:chPref val="1"/>
        </dgm:presLayoutVars>
      </dgm:prSet>
      <dgm:spPr/>
    </dgm:pt>
    <dgm:pt modelId="{6A1A2DF5-AFB3-4090-AF6F-C557F826A82E}" type="pres">
      <dgm:prSet presAssocID="{CEE4C8A9-114B-4DB0-B1D2-89D171C7A029}" presName="sibTrans" presStyleCnt="0"/>
      <dgm:spPr/>
    </dgm:pt>
    <dgm:pt modelId="{9BC2A1C1-591A-462C-B642-E9B61C1C7B3B}" type="pres">
      <dgm:prSet presAssocID="{F0859A98-3A6A-4484-95B4-383EC13E3EAF}" presName="compNode" presStyleCnt="0"/>
      <dgm:spPr/>
    </dgm:pt>
    <dgm:pt modelId="{AED3732C-F796-4D45-91B6-B96F3D84C86F}" type="pres">
      <dgm:prSet presAssocID="{F0859A98-3A6A-4484-95B4-383EC13E3EAF}" presName="iconBgRect" presStyleLbl="bgShp" presStyleIdx="1" presStyleCnt="4"/>
      <dgm:spPr/>
    </dgm:pt>
    <dgm:pt modelId="{1CBA2712-8FBA-4904-8D88-0928944E10F7}" type="pres">
      <dgm:prSet presAssocID="{F0859A98-3A6A-4484-95B4-383EC13E3EA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f"/>
        </a:ext>
      </dgm:extLst>
    </dgm:pt>
    <dgm:pt modelId="{A5F7D2B3-7E34-4ECB-A1ED-1A956A5A8C15}" type="pres">
      <dgm:prSet presAssocID="{F0859A98-3A6A-4484-95B4-383EC13E3EAF}" presName="spaceRect" presStyleCnt="0"/>
      <dgm:spPr/>
    </dgm:pt>
    <dgm:pt modelId="{7561D12D-1F56-41BF-A600-A8020F041C12}" type="pres">
      <dgm:prSet presAssocID="{F0859A98-3A6A-4484-95B4-383EC13E3EAF}" presName="textRect" presStyleLbl="revTx" presStyleIdx="1" presStyleCnt="4">
        <dgm:presLayoutVars>
          <dgm:chMax val="1"/>
          <dgm:chPref val="1"/>
        </dgm:presLayoutVars>
      </dgm:prSet>
      <dgm:spPr/>
    </dgm:pt>
    <dgm:pt modelId="{412418D7-75A8-441B-A240-356976C6D918}" type="pres">
      <dgm:prSet presAssocID="{9D206194-750C-4E7E-B43D-798DD0C42127}" presName="sibTrans" presStyleCnt="0"/>
      <dgm:spPr/>
    </dgm:pt>
    <dgm:pt modelId="{96FC111C-CEC4-47EF-AAAD-E878FA27D654}" type="pres">
      <dgm:prSet presAssocID="{3AA0FB2F-22E9-4207-BDFD-A4F50D842E8D}" presName="compNode" presStyleCnt="0"/>
      <dgm:spPr/>
    </dgm:pt>
    <dgm:pt modelId="{D552DCB0-047B-4555-AAAF-B00BDC0E05BE}" type="pres">
      <dgm:prSet presAssocID="{3AA0FB2F-22E9-4207-BDFD-A4F50D842E8D}" presName="iconBgRect" presStyleLbl="bgShp" presStyleIdx="2" presStyleCnt="4"/>
      <dgm:spPr/>
    </dgm:pt>
    <dgm:pt modelId="{C60E0012-C4F4-4E72-9325-192113B9C21B}" type="pres">
      <dgm:prSet presAssocID="{3AA0FB2F-22E9-4207-BDFD-A4F50D842E8D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ke slice"/>
        </a:ext>
      </dgm:extLst>
    </dgm:pt>
    <dgm:pt modelId="{F6CB5CFF-7ECA-4D90-A2D3-69E0C219B986}" type="pres">
      <dgm:prSet presAssocID="{3AA0FB2F-22E9-4207-BDFD-A4F50D842E8D}" presName="spaceRect" presStyleCnt="0"/>
      <dgm:spPr/>
    </dgm:pt>
    <dgm:pt modelId="{A2AB1BFA-9449-4C2A-9F17-C0B291D2A0B7}" type="pres">
      <dgm:prSet presAssocID="{3AA0FB2F-22E9-4207-BDFD-A4F50D842E8D}" presName="textRect" presStyleLbl="revTx" presStyleIdx="2" presStyleCnt="4">
        <dgm:presLayoutVars>
          <dgm:chMax val="1"/>
          <dgm:chPref val="1"/>
        </dgm:presLayoutVars>
      </dgm:prSet>
      <dgm:spPr/>
    </dgm:pt>
    <dgm:pt modelId="{3448F754-6D64-46A8-881B-C4BA7FB27D0D}" type="pres">
      <dgm:prSet presAssocID="{58704D01-2D19-4739-8D28-5AF84FD98E77}" presName="sibTrans" presStyleCnt="0"/>
      <dgm:spPr/>
    </dgm:pt>
    <dgm:pt modelId="{FAFAF70A-B9C4-4589-94FF-01CE1EA6C3FF}" type="pres">
      <dgm:prSet presAssocID="{00980BDB-8A0A-4666-B606-B63AADE1BFFC}" presName="compNode" presStyleCnt="0"/>
      <dgm:spPr/>
    </dgm:pt>
    <dgm:pt modelId="{1A3F3A81-216C-4160-870F-A0A12407D39F}" type="pres">
      <dgm:prSet presAssocID="{00980BDB-8A0A-4666-B606-B63AADE1BFFC}" presName="iconBgRect" presStyleLbl="bgShp" presStyleIdx="3" presStyleCnt="4"/>
      <dgm:spPr/>
    </dgm:pt>
    <dgm:pt modelId="{1C85FDD0-CC36-4483-9DB2-FC73FF7A9125}" type="pres">
      <dgm:prSet presAssocID="{00980BDB-8A0A-4666-B606-B63AADE1BFF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39E804D7-F03B-47E3-B8B2-48462EA51C31}" type="pres">
      <dgm:prSet presAssocID="{00980BDB-8A0A-4666-B606-B63AADE1BFFC}" presName="spaceRect" presStyleCnt="0"/>
      <dgm:spPr/>
    </dgm:pt>
    <dgm:pt modelId="{80203EAA-ACEA-4940-BAFA-82E4289CFA21}" type="pres">
      <dgm:prSet presAssocID="{00980BDB-8A0A-4666-B606-B63AADE1BFFC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DD1B915-D79E-4853-BEBF-2BC83E2F6BD9}" type="presOf" srcId="{3AA0FB2F-22E9-4207-BDFD-A4F50D842E8D}" destId="{A2AB1BFA-9449-4C2A-9F17-C0B291D2A0B7}" srcOrd="0" destOrd="0" presId="urn:microsoft.com/office/officeart/2018/5/layout/IconCircleLabelList"/>
    <dgm:cxn modelId="{2F8D8017-4250-47CF-8E30-058E8D2E6EEA}" srcId="{D227671E-B4F2-44E1-841D-94F01E5D46AA}" destId="{52245817-AD57-4F24-9C8C-E666E1AD9958}" srcOrd="0" destOrd="0" parTransId="{C0AD35E3-172F-47AD-8FDA-92EB13903ADB}" sibTransId="{CEE4C8A9-114B-4DB0-B1D2-89D171C7A029}"/>
    <dgm:cxn modelId="{64202C2E-824E-44D0-9A83-F490EC6FB80F}" type="presOf" srcId="{00980BDB-8A0A-4666-B606-B63AADE1BFFC}" destId="{80203EAA-ACEA-4940-BAFA-82E4289CFA21}" srcOrd="0" destOrd="0" presId="urn:microsoft.com/office/officeart/2018/5/layout/IconCircleLabelList"/>
    <dgm:cxn modelId="{3B2A0973-F957-4519-82F9-01DBE8441C33}" type="presOf" srcId="{F0859A98-3A6A-4484-95B4-383EC13E3EAF}" destId="{7561D12D-1F56-41BF-A600-A8020F041C12}" srcOrd="0" destOrd="0" presId="urn:microsoft.com/office/officeart/2018/5/layout/IconCircleLabelList"/>
    <dgm:cxn modelId="{EBDE1878-CC19-43AB-BC87-CC4EC921BCEC}" type="presOf" srcId="{D227671E-B4F2-44E1-841D-94F01E5D46AA}" destId="{7FBDD6FC-8FB6-4E55-B97D-A3F007FBB458}" srcOrd="0" destOrd="0" presId="urn:microsoft.com/office/officeart/2018/5/layout/IconCircleLabelList"/>
    <dgm:cxn modelId="{FE039187-8A85-4366-8B5D-933150AE051D}" type="presOf" srcId="{52245817-AD57-4F24-9C8C-E666E1AD9958}" destId="{D6AA433B-6EF9-4473-AED4-530DF0D09F5D}" srcOrd="0" destOrd="0" presId="urn:microsoft.com/office/officeart/2018/5/layout/IconCircleLabelList"/>
    <dgm:cxn modelId="{69B136CA-88B0-4DF2-BBF1-4BEB80BFB1E5}" srcId="{D227671E-B4F2-44E1-841D-94F01E5D46AA}" destId="{3AA0FB2F-22E9-4207-BDFD-A4F50D842E8D}" srcOrd="2" destOrd="0" parTransId="{D4108A4B-6183-47F1-951B-2E3F109C50F8}" sibTransId="{58704D01-2D19-4739-8D28-5AF84FD98E77}"/>
    <dgm:cxn modelId="{561AE0CB-99FE-43EC-A242-2C76950F0371}" srcId="{D227671E-B4F2-44E1-841D-94F01E5D46AA}" destId="{F0859A98-3A6A-4484-95B4-383EC13E3EAF}" srcOrd="1" destOrd="0" parTransId="{09216857-E5F3-4C60-8925-3F477DBF86C8}" sibTransId="{9D206194-750C-4E7E-B43D-798DD0C42127}"/>
    <dgm:cxn modelId="{333C98E5-9BC3-48E5-81AB-4DBFF97514C4}" srcId="{D227671E-B4F2-44E1-841D-94F01E5D46AA}" destId="{00980BDB-8A0A-4666-B606-B63AADE1BFFC}" srcOrd="3" destOrd="0" parTransId="{B5D05CD4-9D0C-49BF-B17C-39E553385FC6}" sibTransId="{0B440814-7463-4B3F-A76E-532E701FE922}"/>
    <dgm:cxn modelId="{8EEE64D0-67D5-4CA7-B283-03C90C2EA03D}" type="presParOf" srcId="{7FBDD6FC-8FB6-4E55-B97D-A3F007FBB458}" destId="{A8D01FFA-30BD-4D75-9231-5BBDE0D6DD2E}" srcOrd="0" destOrd="0" presId="urn:microsoft.com/office/officeart/2018/5/layout/IconCircleLabelList"/>
    <dgm:cxn modelId="{60E10FB9-7D9E-4D4A-98FC-AEE095D43559}" type="presParOf" srcId="{A8D01FFA-30BD-4D75-9231-5BBDE0D6DD2E}" destId="{12F08629-3F59-4976-A053-5E4110CF8315}" srcOrd="0" destOrd="0" presId="urn:microsoft.com/office/officeart/2018/5/layout/IconCircleLabelList"/>
    <dgm:cxn modelId="{63089FF8-28EF-4225-B732-71D76742DD71}" type="presParOf" srcId="{A8D01FFA-30BD-4D75-9231-5BBDE0D6DD2E}" destId="{7D5E9D75-05B1-4B4E-916C-FE89B73C3050}" srcOrd="1" destOrd="0" presId="urn:microsoft.com/office/officeart/2018/5/layout/IconCircleLabelList"/>
    <dgm:cxn modelId="{FF403C10-0AD6-4037-8415-8732224650AB}" type="presParOf" srcId="{A8D01FFA-30BD-4D75-9231-5BBDE0D6DD2E}" destId="{6F069699-542A-422E-830B-D7686F9E72B5}" srcOrd="2" destOrd="0" presId="urn:microsoft.com/office/officeart/2018/5/layout/IconCircleLabelList"/>
    <dgm:cxn modelId="{6FEF49E7-FC42-4204-B12D-90E10ACDE28F}" type="presParOf" srcId="{A8D01FFA-30BD-4D75-9231-5BBDE0D6DD2E}" destId="{D6AA433B-6EF9-4473-AED4-530DF0D09F5D}" srcOrd="3" destOrd="0" presId="urn:microsoft.com/office/officeart/2018/5/layout/IconCircleLabelList"/>
    <dgm:cxn modelId="{D7C3438B-3BD3-49F9-878F-FF7F796A128C}" type="presParOf" srcId="{7FBDD6FC-8FB6-4E55-B97D-A3F007FBB458}" destId="{6A1A2DF5-AFB3-4090-AF6F-C557F826A82E}" srcOrd="1" destOrd="0" presId="urn:microsoft.com/office/officeart/2018/5/layout/IconCircleLabelList"/>
    <dgm:cxn modelId="{0135CB36-91C8-49F9-B453-E0752F6B0AF1}" type="presParOf" srcId="{7FBDD6FC-8FB6-4E55-B97D-A3F007FBB458}" destId="{9BC2A1C1-591A-462C-B642-E9B61C1C7B3B}" srcOrd="2" destOrd="0" presId="urn:microsoft.com/office/officeart/2018/5/layout/IconCircleLabelList"/>
    <dgm:cxn modelId="{EA6E4B01-7544-41E7-8EE3-378FD4C08E29}" type="presParOf" srcId="{9BC2A1C1-591A-462C-B642-E9B61C1C7B3B}" destId="{AED3732C-F796-4D45-91B6-B96F3D84C86F}" srcOrd="0" destOrd="0" presId="urn:microsoft.com/office/officeart/2018/5/layout/IconCircleLabelList"/>
    <dgm:cxn modelId="{0730A53E-618D-4E7E-B526-8945AB1E7D40}" type="presParOf" srcId="{9BC2A1C1-591A-462C-B642-E9B61C1C7B3B}" destId="{1CBA2712-8FBA-4904-8D88-0928944E10F7}" srcOrd="1" destOrd="0" presId="urn:microsoft.com/office/officeart/2018/5/layout/IconCircleLabelList"/>
    <dgm:cxn modelId="{2666F2F4-E3E5-4B44-8D4F-0D4353D7167C}" type="presParOf" srcId="{9BC2A1C1-591A-462C-B642-E9B61C1C7B3B}" destId="{A5F7D2B3-7E34-4ECB-A1ED-1A956A5A8C15}" srcOrd="2" destOrd="0" presId="urn:microsoft.com/office/officeart/2018/5/layout/IconCircleLabelList"/>
    <dgm:cxn modelId="{C6832430-782C-4D47-B37A-FB691DBA7CAF}" type="presParOf" srcId="{9BC2A1C1-591A-462C-B642-E9B61C1C7B3B}" destId="{7561D12D-1F56-41BF-A600-A8020F041C12}" srcOrd="3" destOrd="0" presId="urn:microsoft.com/office/officeart/2018/5/layout/IconCircleLabelList"/>
    <dgm:cxn modelId="{F751704D-BE4A-4683-9E16-7D430EAC43EE}" type="presParOf" srcId="{7FBDD6FC-8FB6-4E55-B97D-A3F007FBB458}" destId="{412418D7-75A8-441B-A240-356976C6D918}" srcOrd="3" destOrd="0" presId="urn:microsoft.com/office/officeart/2018/5/layout/IconCircleLabelList"/>
    <dgm:cxn modelId="{67C7C18F-3EB8-48B7-B37E-35CCE78D3C1E}" type="presParOf" srcId="{7FBDD6FC-8FB6-4E55-B97D-A3F007FBB458}" destId="{96FC111C-CEC4-47EF-AAAD-E878FA27D654}" srcOrd="4" destOrd="0" presId="urn:microsoft.com/office/officeart/2018/5/layout/IconCircleLabelList"/>
    <dgm:cxn modelId="{2C74D5E2-3FC2-438C-AE31-8BC23BF1D08E}" type="presParOf" srcId="{96FC111C-CEC4-47EF-AAAD-E878FA27D654}" destId="{D552DCB0-047B-4555-AAAF-B00BDC0E05BE}" srcOrd="0" destOrd="0" presId="urn:microsoft.com/office/officeart/2018/5/layout/IconCircleLabelList"/>
    <dgm:cxn modelId="{6D2DEE80-8982-4A71-8AC1-36C717F5E46D}" type="presParOf" srcId="{96FC111C-CEC4-47EF-AAAD-E878FA27D654}" destId="{C60E0012-C4F4-4E72-9325-192113B9C21B}" srcOrd="1" destOrd="0" presId="urn:microsoft.com/office/officeart/2018/5/layout/IconCircleLabelList"/>
    <dgm:cxn modelId="{17FC2234-01D7-4F02-8C7F-7C9EA4549F2F}" type="presParOf" srcId="{96FC111C-CEC4-47EF-AAAD-E878FA27D654}" destId="{F6CB5CFF-7ECA-4D90-A2D3-69E0C219B986}" srcOrd="2" destOrd="0" presId="urn:microsoft.com/office/officeart/2018/5/layout/IconCircleLabelList"/>
    <dgm:cxn modelId="{B88ABA3A-EC67-4AB4-A63D-2FDD0905A7ED}" type="presParOf" srcId="{96FC111C-CEC4-47EF-AAAD-E878FA27D654}" destId="{A2AB1BFA-9449-4C2A-9F17-C0B291D2A0B7}" srcOrd="3" destOrd="0" presId="urn:microsoft.com/office/officeart/2018/5/layout/IconCircleLabelList"/>
    <dgm:cxn modelId="{6F3D4386-5C20-45C1-9CE6-03815BDFDF9F}" type="presParOf" srcId="{7FBDD6FC-8FB6-4E55-B97D-A3F007FBB458}" destId="{3448F754-6D64-46A8-881B-C4BA7FB27D0D}" srcOrd="5" destOrd="0" presId="urn:microsoft.com/office/officeart/2018/5/layout/IconCircleLabelList"/>
    <dgm:cxn modelId="{5D9A93DE-B267-4C83-80DD-10E579E5B546}" type="presParOf" srcId="{7FBDD6FC-8FB6-4E55-B97D-A3F007FBB458}" destId="{FAFAF70A-B9C4-4589-94FF-01CE1EA6C3FF}" srcOrd="6" destOrd="0" presId="urn:microsoft.com/office/officeart/2018/5/layout/IconCircleLabelList"/>
    <dgm:cxn modelId="{DA4F2DBF-DFA5-45BD-8DCB-B03049DDBD6A}" type="presParOf" srcId="{FAFAF70A-B9C4-4589-94FF-01CE1EA6C3FF}" destId="{1A3F3A81-216C-4160-870F-A0A12407D39F}" srcOrd="0" destOrd="0" presId="urn:microsoft.com/office/officeart/2018/5/layout/IconCircleLabelList"/>
    <dgm:cxn modelId="{EB78731D-74D6-4DB5-8E00-8B36C38B7354}" type="presParOf" srcId="{FAFAF70A-B9C4-4589-94FF-01CE1EA6C3FF}" destId="{1C85FDD0-CC36-4483-9DB2-FC73FF7A9125}" srcOrd="1" destOrd="0" presId="urn:microsoft.com/office/officeart/2018/5/layout/IconCircleLabelList"/>
    <dgm:cxn modelId="{0E7D9EC3-56C9-40B8-B6E8-0FC6869F469A}" type="presParOf" srcId="{FAFAF70A-B9C4-4589-94FF-01CE1EA6C3FF}" destId="{39E804D7-F03B-47E3-B8B2-48462EA51C31}" srcOrd="2" destOrd="0" presId="urn:microsoft.com/office/officeart/2018/5/layout/IconCircleLabelList"/>
    <dgm:cxn modelId="{FC24D40D-C8C0-43FF-8B06-0DE2FD7D7B89}" type="presParOf" srcId="{FAFAF70A-B9C4-4589-94FF-01CE1EA6C3FF}" destId="{80203EAA-ACEA-4940-BAFA-82E4289CFA21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50655EB-E926-497C-A819-92CEB5A4E9B7}" type="doc">
      <dgm:prSet loTypeId="urn:microsoft.com/office/officeart/2005/8/layout/cycle1" loCatId="cycle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C89A109-64DD-40F6-8F2B-88312FC9DC91}">
      <dgm:prSet/>
      <dgm:spPr/>
      <dgm:t>
        <a:bodyPr/>
        <a:lstStyle/>
        <a:p>
          <a:r>
            <a:rPr lang="en-US"/>
            <a:t>How many hours do you want to work?</a:t>
          </a:r>
        </a:p>
      </dgm:t>
    </dgm:pt>
    <dgm:pt modelId="{832CF594-0E73-4479-B460-AF16D468BD22}" type="parTrans" cxnId="{A627B7B1-8B7F-4A7D-A712-34FB8645BC21}">
      <dgm:prSet/>
      <dgm:spPr/>
      <dgm:t>
        <a:bodyPr/>
        <a:lstStyle/>
        <a:p>
          <a:endParaRPr lang="en-US"/>
        </a:p>
      </dgm:t>
    </dgm:pt>
    <dgm:pt modelId="{9337B5D8-53C4-4C79-913A-F1CB52C77BFE}" type="sibTrans" cxnId="{A627B7B1-8B7F-4A7D-A712-34FB8645BC21}">
      <dgm:prSet/>
      <dgm:spPr/>
      <dgm:t>
        <a:bodyPr/>
        <a:lstStyle/>
        <a:p>
          <a:endParaRPr lang="en-US"/>
        </a:p>
      </dgm:t>
    </dgm:pt>
    <dgm:pt modelId="{E65CF7F2-A384-4BDD-BBE4-25D75A8127B3}">
      <dgm:prSet/>
      <dgm:spPr/>
      <dgm:t>
        <a:bodyPr/>
        <a:lstStyle/>
        <a:p>
          <a:r>
            <a:rPr lang="en-US"/>
            <a:t>What income do you need?</a:t>
          </a:r>
        </a:p>
      </dgm:t>
    </dgm:pt>
    <dgm:pt modelId="{A299C516-AD82-44F6-B50C-8F223B8270B4}" type="parTrans" cxnId="{FEA47FD6-6DB7-457B-AC58-7656E715733F}">
      <dgm:prSet/>
      <dgm:spPr/>
      <dgm:t>
        <a:bodyPr/>
        <a:lstStyle/>
        <a:p>
          <a:endParaRPr lang="en-US"/>
        </a:p>
      </dgm:t>
    </dgm:pt>
    <dgm:pt modelId="{660A3870-8284-43BB-9FCE-0B996FDC8717}" type="sibTrans" cxnId="{FEA47FD6-6DB7-457B-AC58-7656E715733F}">
      <dgm:prSet/>
      <dgm:spPr/>
      <dgm:t>
        <a:bodyPr/>
        <a:lstStyle/>
        <a:p>
          <a:endParaRPr lang="en-US"/>
        </a:p>
      </dgm:t>
    </dgm:pt>
    <dgm:pt modelId="{58689054-726A-446D-9578-3A315E9A3091}">
      <dgm:prSet/>
      <dgm:spPr/>
      <dgm:t>
        <a:bodyPr/>
        <a:lstStyle/>
        <a:p>
          <a:r>
            <a:rPr lang="en-US"/>
            <a:t>Do you want to work alone or with people?</a:t>
          </a:r>
        </a:p>
      </dgm:t>
    </dgm:pt>
    <dgm:pt modelId="{588F460E-DEF3-4546-9FFC-771200409AB4}" type="parTrans" cxnId="{A2EAD214-961B-4662-BA1A-42525DE2390A}">
      <dgm:prSet/>
      <dgm:spPr/>
      <dgm:t>
        <a:bodyPr/>
        <a:lstStyle/>
        <a:p>
          <a:endParaRPr lang="en-US"/>
        </a:p>
      </dgm:t>
    </dgm:pt>
    <dgm:pt modelId="{F662D564-3739-471D-AA75-91C3CD07DDAA}" type="sibTrans" cxnId="{A2EAD214-961B-4662-BA1A-42525DE2390A}">
      <dgm:prSet/>
      <dgm:spPr/>
      <dgm:t>
        <a:bodyPr/>
        <a:lstStyle/>
        <a:p>
          <a:endParaRPr lang="en-US"/>
        </a:p>
      </dgm:t>
    </dgm:pt>
    <dgm:pt modelId="{27A9777A-DB2A-44FD-8A3E-823386E747E9}">
      <dgm:prSet/>
      <dgm:spPr/>
      <dgm:t>
        <a:bodyPr/>
        <a:lstStyle/>
        <a:p>
          <a:r>
            <a:rPr lang="en-US"/>
            <a:t>Constraints help shape realistic ideas.</a:t>
          </a:r>
        </a:p>
      </dgm:t>
    </dgm:pt>
    <dgm:pt modelId="{F1A5872B-739B-4B86-835A-D759D8D7CE2C}" type="parTrans" cxnId="{30AA94C7-45EC-4F78-BF3A-B9C76515CDF6}">
      <dgm:prSet/>
      <dgm:spPr/>
      <dgm:t>
        <a:bodyPr/>
        <a:lstStyle/>
        <a:p>
          <a:endParaRPr lang="en-US"/>
        </a:p>
      </dgm:t>
    </dgm:pt>
    <dgm:pt modelId="{EAAC39E0-4760-45D6-AA55-B87392653B9D}" type="sibTrans" cxnId="{30AA94C7-45EC-4F78-BF3A-B9C76515CDF6}">
      <dgm:prSet/>
      <dgm:spPr/>
      <dgm:t>
        <a:bodyPr/>
        <a:lstStyle/>
        <a:p>
          <a:endParaRPr lang="en-US"/>
        </a:p>
      </dgm:t>
    </dgm:pt>
    <dgm:pt modelId="{65072D76-3916-4383-9588-4023DBD60E01}" type="pres">
      <dgm:prSet presAssocID="{550655EB-E926-497C-A819-92CEB5A4E9B7}" presName="cycle" presStyleCnt="0">
        <dgm:presLayoutVars>
          <dgm:dir/>
          <dgm:resizeHandles val="exact"/>
        </dgm:presLayoutVars>
      </dgm:prSet>
      <dgm:spPr/>
    </dgm:pt>
    <dgm:pt modelId="{5120979C-BFEA-4D83-9F42-E73870DC49B4}" type="pres">
      <dgm:prSet presAssocID="{6C89A109-64DD-40F6-8F2B-88312FC9DC91}" presName="dummy" presStyleCnt="0"/>
      <dgm:spPr/>
    </dgm:pt>
    <dgm:pt modelId="{BDC48C29-6763-454D-8A9A-AFD4253544B8}" type="pres">
      <dgm:prSet presAssocID="{6C89A109-64DD-40F6-8F2B-88312FC9DC91}" presName="node" presStyleLbl="revTx" presStyleIdx="0" presStyleCnt="4">
        <dgm:presLayoutVars>
          <dgm:bulletEnabled val="1"/>
        </dgm:presLayoutVars>
      </dgm:prSet>
      <dgm:spPr/>
    </dgm:pt>
    <dgm:pt modelId="{53E0A587-D1B8-4966-B9A7-BBDD4DC87A9B}" type="pres">
      <dgm:prSet presAssocID="{9337B5D8-53C4-4C79-913A-F1CB52C77BFE}" presName="sibTrans" presStyleLbl="node1" presStyleIdx="0" presStyleCnt="4"/>
      <dgm:spPr/>
    </dgm:pt>
    <dgm:pt modelId="{81EDDAA1-D96F-4B98-9174-C91D80EF83BB}" type="pres">
      <dgm:prSet presAssocID="{E65CF7F2-A384-4BDD-BBE4-25D75A8127B3}" presName="dummy" presStyleCnt="0"/>
      <dgm:spPr/>
    </dgm:pt>
    <dgm:pt modelId="{A4B16392-AC27-469A-9610-7DD4C0518CE3}" type="pres">
      <dgm:prSet presAssocID="{E65CF7F2-A384-4BDD-BBE4-25D75A8127B3}" presName="node" presStyleLbl="revTx" presStyleIdx="1" presStyleCnt="4">
        <dgm:presLayoutVars>
          <dgm:bulletEnabled val="1"/>
        </dgm:presLayoutVars>
      </dgm:prSet>
      <dgm:spPr/>
    </dgm:pt>
    <dgm:pt modelId="{272AF944-B112-4A8A-831F-B1CFEB2D2326}" type="pres">
      <dgm:prSet presAssocID="{660A3870-8284-43BB-9FCE-0B996FDC8717}" presName="sibTrans" presStyleLbl="node1" presStyleIdx="1" presStyleCnt="4"/>
      <dgm:spPr/>
    </dgm:pt>
    <dgm:pt modelId="{1AAC771D-298E-458F-A2FA-68C031CCA86B}" type="pres">
      <dgm:prSet presAssocID="{58689054-726A-446D-9578-3A315E9A3091}" presName="dummy" presStyleCnt="0"/>
      <dgm:spPr/>
    </dgm:pt>
    <dgm:pt modelId="{305C902D-934F-431F-8693-077D92D5B6D5}" type="pres">
      <dgm:prSet presAssocID="{58689054-726A-446D-9578-3A315E9A3091}" presName="node" presStyleLbl="revTx" presStyleIdx="2" presStyleCnt="4">
        <dgm:presLayoutVars>
          <dgm:bulletEnabled val="1"/>
        </dgm:presLayoutVars>
      </dgm:prSet>
      <dgm:spPr/>
    </dgm:pt>
    <dgm:pt modelId="{586FEFE2-9B61-402A-8EA5-5A2794648316}" type="pres">
      <dgm:prSet presAssocID="{F662D564-3739-471D-AA75-91C3CD07DDAA}" presName="sibTrans" presStyleLbl="node1" presStyleIdx="2" presStyleCnt="4"/>
      <dgm:spPr/>
    </dgm:pt>
    <dgm:pt modelId="{CC4D851A-D5DC-4B85-9C88-2D2AFAD84B0B}" type="pres">
      <dgm:prSet presAssocID="{27A9777A-DB2A-44FD-8A3E-823386E747E9}" presName="dummy" presStyleCnt="0"/>
      <dgm:spPr/>
    </dgm:pt>
    <dgm:pt modelId="{B5E00E77-34D0-46D6-95DB-C70EC0C1A181}" type="pres">
      <dgm:prSet presAssocID="{27A9777A-DB2A-44FD-8A3E-823386E747E9}" presName="node" presStyleLbl="revTx" presStyleIdx="3" presStyleCnt="4">
        <dgm:presLayoutVars>
          <dgm:bulletEnabled val="1"/>
        </dgm:presLayoutVars>
      </dgm:prSet>
      <dgm:spPr/>
    </dgm:pt>
    <dgm:pt modelId="{BD7D870D-3275-45CE-BDC5-F1215B8894C6}" type="pres">
      <dgm:prSet presAssocID="{EAAC39E0-4760-45D6-AA55-B87392653B9D}" presName="sibTrans" presStyleLbl="node1" presStyleIdx="3" presStyleCnt="4"/>
      <dgm:spPr/>
    </dgm:pt>
  </dgm:ptLst>
  <dgm:cxnLst>
    <dgm:cxn modelId="{C6860901-255D-43AC-83DD-B17A3EA5B72E}" type="presOf" srcId="{660A3870-8284-43BB-9FCE-0B996FDC8717}" destId="{272AF944-B112-4A8A-831F-B1CFEB2D2326}" srcOrd="0" destOrd="0" presId="urn:microsoft.com/office/officeart/2005/8/layout/cycle1"/>
    <dgm:cxn modelId="{A2EAD214-961B-4662-BA1A-42525DE2390A}" srcId="{550655EB-E926-497C-A819-92CEB5A4E9B7}" destId="{58689054-726A-446D-9578-3A315E9A3091}" srcOrd="2" destOrd="0" parTransId="{588F460E-DEF3-4546-9FFC-771200409AB4}" sibTransId="{F662D564-3739-471D-AA75-91C3CD07DDAA}"/>
    <dgm:cxn modelId="{A553BE15-B6CA-42F2-A7A0-7B7C47CB4E63}" type="presOf" srcId="{27A9777A-DB2A-44FD-8A3E-823386E747E9}" destId="{B5E00E77-34D0-46D6-95DB-C70EC0C1A181}" srcOrd="0" destOrd="0" presId="urn:microsoft.com/office/officeart/2005/8/layout/cycle1"/>
    <dgm:cxn modelId="{B358FA34-9CB7-41BB-98DA-2A0D1DC9A459}" type="presOf" srcId="{EAAC39E0-4760-45D6-AA55-B87392653B9D}" destId="{BD7D870D-3275-45CE-BDC5-F1215B8894C6}" srcOrd="0" destOrd="0" presId="urn:microsoft.com/office/officeart/2005/8/layout/cycle1"/>
    <dgm:cxn modelId="{DAB88A40-9690-4106-9904-6F5797FBE853}" type="presOf" srcId="{9337B5D8-53C4-4C79-913A-F1CB52C77BFE}" destId="{53E0A587-D1B8-4966-B9A7-BBDD4DC87A9B}" srcOrd="0" destOrd="0" presId="urn:microsoft.com/office/officeart/2005/8/layout/cycle1"/>
    <dgm:cxn modelId="{8F72B077-4F43-4840-A939-82633A1227E2}" type="presOf" srcId="{6C89A109-64DD-40F6-8F2B-88312FC9DC91}" destId="{BDC48C29-6763-454D-8A9A-AFD4253544B8}" srcOrd="0" destOrd="0" presId="urn:microsoft.com/office/officeart/2005/8/layout/cycle1"/>
    <dgm:cxn modelId="{D835EC90-A4A7-4A41-8F5A-C08F28207E71}" type="presOf" srcId="{E65CF7F2-A384-4BDD-BBE4-25D75A8127B3}" destId="{A4B16392-AC27-469A-9610-7DD4C0518CE3}" srcOrd="0" destOrd="0" presId="urn:microsoft.com/office/officeart/2005/8/layout/cycle1"/>
    <dgm:cxn modelId="{A627B7B1-8B7F-4A7D-A712-34FB8645BC21}" srcId="{550655EB-E926-497C-A819-92CEB5A4E9B7}" destId="{6C89A109-64DD-40F6-8F2B-88312FC9DC91}" srcOrd="0" destOrd="0" parTransId="{832CF594-0E73-4479-B460-AF16D468BD22}" sibTransId="{9337B5D8-53C4-4C79-913A-F1CB52C77BFE}"/>
    <dgm:cxn modelId="{30AA94C7-45EC-4F78-BF3A-B9C76515CDF6}" srcId="{550655EB-E926-497C-A819-92CEB5A4E9B7}" destId="{27A9777A-DB2A-44FD-8A3E-823386E747E9}" srcOrd="3" destOrd="0" parTransId="{F1A5872B-739B-4B86-835A-D759D8D7CE2C}" sibTransId="{EAAC39E0-4760-45D6-AA55-B87392653B9D}"/>
    <dgm:cxn modelId="{659007D6-F7CD-41C2-A4F0-13EA83DAAB2A}" type="presOf" srcId="{58689054-726A-446D-9578-3A315E9A3091}" destId="{305C902D-934F-431F-8693-077D92D5B6D5}" srcOrd="0" destOrd="0" presId="urn:microsoft.com/office/officeart/2005/8/layout/cycle1"/>
    <dgm:cxn modelId="{FEA47FD6-6DB7-457B-AC58-7656E715733F}" srcId="{550655EB-E926-497C-A819-92CEB5A4E9B7}" destId="{E65CF7F2-A384-4BDD-BBE4-25D75A8127B3}" srcOrd="1" destOrd="0" parTransId="{A299C516-AD82-44F6-B50C-8F223B8270B4}" sibTransId="{660A3870-8284-43BB-9FCE-0B996FDC8717}"/>
    <dgm:cxn modelId="{9F7B9FE4-0833-4CFC-838E-7217019B15C1}" type="presOf" srcId="{F662D564-3739-471D-AA75-91C3CD07DDAA}" destId="{586FEFE2-9B61-402A-8EA5-5A2794648316}" srcOrd="0" destOrd="0" presId="urn:microsoft.com/office/officeart/2005/8/layout/cycle1"/>
    <dgm:cxn modelId="{C26C8FFA-D79A-422B-97EA-1D1A180C433E}" type="presOf" srcId="{550655EB-E926-497C-A819-92CEB5A4E9B7}" destId="{65072D76-3916-4383-9588-4023DBD60E01}" srcOrd="0" destOrd="0" presId="urn:microsoft.com/office/officeart/2005/8/layout/cycle1"/>
    <dgm:cxn modelId="{020D9BE0-2EF3-4664-A51E-76354B3E3528}" type="presParOf" srcId="{65072D76-3916-4383-9588-4023DBD60E01}" destId="{5120979C-BFEA-4D83-9F42-E73870DC49B4}" srcOrd="0" destOrd="0" presId="urn:microsoft.com/office/officeart/2005/8/layout/cycle1"/>
    <dgm:cxn modelId="{4B3D6ACE-8966-4DE6-9F93-6A2B25CE6FA6}" type="presParOf" srcId="{65072D76-3916-4383-9588-4023DBD60E01}" destId="{BDC48C29-6763-454D-8A9A-AFD4253544B8}" srcOrd="1" destOrd="0" presId="urn:microsoft.com/office/officeart/2005/8/layout/cycle1"/>
    <dgm:cxn modelId="{EB6FC645-D06C-4361-B41F-FFB8FC75D2CA}" type="presParOf" srcId="{65072D76-3916-4383-9588-4023DBD60E01}" destId="{53E0A587-D1B8-4966-B9A7-BBDD4DC87A9B}" srcOrd="2" destOrd="0" presId="urn:microsoft.com/office/officeart/2005/8/layout/cycle1"/>
    <dgm:cxn modelId="{4DF65B00-80F3-43DA-9CE8-442DA3C5DA85}" type="presParOf" srcId="{65072D76-3916-4383-9588-4023DBD60E01}" destId="{81EDDAA1-D96F-4B98-9174-C91D80EF83BB}" srcOrd="3" destOrd="0" presId="urn:microsoft.com/office/officeart/2005/8/layout/cycle1"/>
    <dgm:cxn modelId="{AD804AA2-5EE9-45A9-8828-A1E5E95C9A48}" type="presParOf" srcId="{65072D76-3916-4383-9588-4023DBD60E01}" destId="{A4B16392-AC27-469A-9610-7DD4C0518CE3}" srcOrd="4" destOrd="0" presId="urn:microsoft.com/office/officeart/2005/8/layout/cycle1"/>
    <dgm:cxn modelId="{7D936326-CF25-42B2-A946-806FF230EAD6}" type="presParOf" srcId="{65072D76-3916-4383-9588-4023DBD60E01}" destId="{272AF944-B112-4A8A-831F-B1CFEB2D2326}" srcOrd="5" destOrd="0" presId="urn:microsoft.com/office/officeart/2005/8/layout/cycle1"/>
    <dgm:cxn modelId="{390611D9-58BE-4078-A951-AB4D5117D939}" type="presParOf" srcId="{65072D76-3916-4383-9588-4023DBD60E01}" destId="{1AAC771D-298E-458F-A2FA-68C031CCA86B}" srcOrd="6" destOrd="0" presId="urn:microsoft.com/office/officeart/2005/8/layout/cycle1"/>
    <dgm:cxn modelId="{8E4E515E-BEE4-4705-8C15-760A3EC084EA}" type="presParOf" srcId="{65072D76-3916-4383-9588-4023DBD60E01}" destId="{305C902D-934F-431F-8693-077D92D5B6D5}" srcOrd="7" destOrd="0" presId="urn:microsoft.com/office/officeart/2005/8/layout/cycle1"/>
    <dgm:cxn modelId="{73A1D182-8406-41C6-8646-7E58DBDD697F}" type="presParOf" srcId="{65072D76-3916-4383-9588-4023DBD60E01}" destId="{586FEFE2-9B61-402A-8EA5-5A2794648316}" srcOrd="8" destOrd="0" presId="urn:microsoft.com/office/officeart/2005/8/layout/cycle1"/>
    <dgm:cxn modelId="{F4E69FB2-7177-4653-AA6A-1ADC0B03D1EB}" type="presParOf" srcId="{65072D76-3916-4383-9588-4023DBD60E01}" destId="{CC4D851A-D5DC-4B85-9C88-2D2AFAD84B0B}" srcOrd="9" destOrd="0" presId="urn:microsoft.com/office/officeart/2005/8/layout/cycle1"/>
    <dgm:cxn modelId="{503DCED5-213E-49FE-B4E6-8D65A571C52C}" type="presParOf" srcId="{65072D76-3916-4383-9588-4023DBD60E01}" destId="{B5E00E77-34D0-46D6-95DB-C70EC0C1A181}" srcOrd="10" destOrd="0" presId="urn:microsoft.com/office/officeart/2005/8/layout/cycle1"/>
    <dgm:cxn modelId="{98007A67-C6AC-4A1E-8D27-DFEB8E5454FA}" type="presParOf" srcId="{65072D76-3916-4383-9588-4023DBD60E01}" destId="{BD7D870D-3275-45CE-BDC5-F1215B8894C6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3C7027-6A48-4D6F-AB18-EC8F18F755AD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B1040334-3623-4973-AA6C-1AEDA1532190}">
      <dgm:prSet/>
      <dgm:spPr/>
      <dgm:t>
        <a:bodyPr/>
        <a:lstStyle/>
        <a:p>
          <a:pPr>
            <a:defRPr cap="all"/>
          </a:pPr>
          <a:r>
            <a:rPr lang="en-GB"/>
            <a:t>People often complain about </a:t>
          </a:r>
          <a:r>
            <a:rPr lang="en-GB" b="1"/>
            <a:t>acne before big events</a:t>
          </a:r>
          <a:r>
            <a:rPr lang="en-GB"/>
            <a:t>. Why does this problem exist and who is most affected by it?</a:t>
          </a:r>
          <a:endParaRPr lang="en-US"/>
        </a:p>
      </dgm:t>
    </dgm:pt>
    <dgm:pt modelId="{F358A6F7-D0DB-4AD7-8745-9EDB1BA80B3B}" type="parTrans" cxnId="{DBA19919-D081-448F-A5E7-2639284935E9}">
      <dgm:prSet/>
      <dgm:spPr/>
      <dgm:t>
        <a:bodyPr/>
        <a:lstStyle/>
        <a:p>
          <a:endParaRPr lang="en-US"/>
        </a:p>
      </dgm:t>
    </dgm:pt>
    <dgm:pt modelId="{DBEE47AB-6FC3-461F-8E90-F894723C4E30}" type="sibTrans" cxnId="{DBA19919-D081-448F-A5E7-2639284935E9}">
      <dgm:prSet/>
      <dgm:spPr/>
      <dgm:t>
        <a:bodyPr/>
        <a:lstStyle/>
        <a:p>
          <a:endParaRPr lang="en-US"/>
        </a:p>
      </dgm:t>
    </dgm:pt>
    <dgm:pt modelId="{B95CCD4E-A296-44DD-A525-02F39989FD7A}">
      <dgm:prSet/>
      <dgm:spPr/>
      <dgm:t>
        <a:bodyPr/>
        <a:lstStyle/>
        <a:p>
          <a:pPr>
            <a:defRPr cap="all"/>
          </a:pPr>
          <a:r>
            <a:rPr lang="en-GB"/>
            <a:t>What AI does:</a:t>
          </a:r>
          <a:endParaRPr lang="en-US"/>
        </a:p>
      </dgm:t>
    </dgm:pt>
    <dgm:pt modelId="{F425367E-2923-4096-9EE9-6E0DFF15E6A0}" type="parTrans" cxnId="{D3B52FA3-B283-44B5-A26F-0CF4E6AB04EE}">
      <dgm:prSet/>
      <dgm:spPr/>
      <dgm:t>
        <a:bodyPr/>
        <a:lstStyle/>
        <a:p>
          <a:endParaRPr lang="en-US"/>
        </a:p>
      </dgm:t>
    </dgm:pt>
    <dgm:pt modelId="{5FA9DA82-F773-42AD-B478-A1FEF7EEB6FB}" type="sibTrans" cxnId="{D3B52FA3-B283-44B5-A26F-0CF4E6AB04EE}">
      <dgm:prSet/>
      <dgm:spPr/>
      <dgm:t>
        <a:bodyPr/>
        <a:lstStyle/>
        <a:p>
          <a:endParaRPr lang="en-US"/>
        </a:p>
      </dgm:t>
    </dgm:pt>
    <dgm:pt modelId="{1125553E-86AE-484B-8A3C-E6751F03D863}">
      <dgm:prSet/>
      <dgm:spPr/>
      <dgm:t>
        <a:bodyPr/>
        <a:lstStyle/>
        <a:p>
          <a:pPr>
            <a:defRPr cap="all"/>
          </a:pPr>
          <a:r>
            <a:rPr lang="en-GB"/>
            <a:t>Clarifies the problem</a:t>
          </a:r>
          <a:endParaRPr lang="en-US"/>
        </a:p>
      </dgm:t>
    </dgm:pt>
    <dgm:pt modelId="{59BE51FD-F08E-490A-9EBB-3266C3CE1FC5}" type="parTrans" cxnId="{514ECB30-0EA6-41CE-9E7A-B297395439DB}">
      <dgm:prSet/>
      <dgm:spPr/>
      <dgm:t>
        <a:bodyPr/>
        <a:lstStyle/>
        <a:p>
          <a:endParaRPr lang="en-US"/>
        </a:p>
      </dgm:t>
    </dgm:pt>
    <dgm:pt modelId="{0501F9D2-158E-4803-A637-D1BE59C3B48F}" type="sibTrans" cxnId="{514ECB30-0EA6-41CE-9E7A-B297395439DB}">
      <dgm:prSet/>
      <dgm:spPr/>
      <dgm:t>
        <a:bodyPr/>
        <a:lstStyle/>
        <a:p>
          <a:endParaRPr lang="en-US"/>
        </a:p>
      </dgm:t>
    </dgm:pt>
    <dgm:pt modelId="{481F47D1-BEE7-4591-9829-55B06B3B6D13}">
      <dgm:prSet/>
      <dgm:spPr/>
      <dgm:t>
        <a:bodyPr/>
        <a:lstStyle/>
        <a:p>
          <a:pPr>
            <a:defRPr cap="all"/>
          </a:pPr>
          <a:r>
            <a:rPr lang="en-GB"/>
            <a:t>Identifies customer groups</a:t>
          </a:r>
          <a:endParaRPr lang="en-US"/>
        </a:p>
      </dgm:t>
    </dgm:pt>
    <dgm:pt modelId="{CEC1A611-7F69-4BA1-82F5-4BDACD01FC55}" type="parTrans" cxnId="{C5B16805-0777-4F38-8B94-0E52E9E305E5}">
      <dgm:prSet/>
      <dgm:spPr/>
      <dgm:t>
        <a:bodyPr/>
        <a:lstStyle/>
        <a:p>
          <a:endParaRPr lang="en-US"/>
        </a:p>
      </dgm:t>
    </dgm:pt>
    <dgm:pt modelId="{5E84743C-5BD8-41C9-BBD5-0852E0D9868C}" type="sibTrans" cxnId="{C5B16805-0777-4F38-8B94-0E52E9E305E5}">
      <dgm:prSet/>
      <dgm:spPr/>
      <dgm:t>
        <a:bodyPr/>
        <a:lstStyle/>
        <a:p>
          <a:endParaRPr lang="en-US"/>
        </a:p>
      </dgm:t>
    </dgm:pt>
    <dgm:pt modelId="{7DD041BC-802E-412C-8DC2-3C943CB94EE8}" type="pres">
      <dgm:prSet presAssocID="{BE3C7027-6A48-4D6F-AB18-EC8F18F755AD}" presName="root" presStyleCnt="0">
        <dgm:presLayoutVars>
          <dgm:dir/>
          <dgm:resizeHandles val="exact"/>
        </dgm:presLayoutVars>
      </dgm:prSet>
      <dgm:spPr/>
    </dgm:pt>
    <dgm:pt modelId="{C603D497-E4C5-4CAE-93AF-26EDF8CF8DC1}" type="pres">
      <dgm:prSet presAssocID="{B1040334-3623-4973-AA6C-1AEDA1532190}" presName="compNode" presStyleCnt="0"/>
      <dgm:spPr/>
    </dgm:pt>
    <dgm:pt modelId="{DB03C6D5-EFCD-4975-9251-2F5F5DDBC249}" type="pres">
      <dgm:prSet presAssocID="{B1040334-3623-4973-AA6C-1AEDA1532190}" presName="iconBgRect" presStyleLbl="bgShp" presStyleIdx="0" presStyleCnt="4"/>
      <dgm:spPr/>
    </dgm:pt>
    <dgm:pt modelId="{A12CE944-E0E0-499F-81E6-5386830BFA73}" type="pres">
      <dgm:prSet presAssocID="{B1040334-3623-4973-AA6C-1AEDA1532190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 Car"/>
        </a:ext>
      </dgm:extLst>
    </dgm:pt>
    <dgm:pt modelId="{C37610BD-4F37-41D1-9113-D2A6DBBA112D}" type="pres">
      <dgm:prSet presAssocID="{B1040334-3623-4973-AA6C-1AEDA1532190}" presName="spaceRect" presStyleCnt="0"/>
      <dgm:spPr/>
    </dgm:pt>
    <dgm:pt modelId="{AF4E4849-50F1-4783-9E3C-8780E6CB5C6F}" type="pres">
      <dgm:prSet presAssocID="{B1040334-3623-4973-AA6C-1AEDA1532190}" presName="textRect" presStyleLbl="revTx" presStyleIdx="0" presStyleCnt="4">
        <dgm:presLayoutVars>
          <dgm:chMax val="1"/>
          <dgm:chPref val="1"/>
        </dgm:presLayoutVars>
      </dgm:prSet>
      <dgm:spPr/>
    </dgm:pt>
    <dgm:pt modelId="{013DDC9C-C0EC-49A3-8B57-262613A62C66}" type="pres">
      <dgm:prSet presAssocID="{DBEE47AB-6FC3-461F-8E90-F894723C4E30}" presName="sibTrans" presStyleCnt="0"/>
      <dgm:spPr/>
    </dgm:pt>
    <dgm:pt modelId="{DD4A308D-CBA1-4991-9916-1FBC2EA9C6B9}" type="pres">
      <dgm:prSet presAssocID="{B95CCD4E-A296-44DD-A525-02F39989FD7A}" presName="compNode" presStyleCnt="0"/>
      <dgm:spPr/>
    </dgm:pt>
    <dgm:pt modelId="{4BD9758D-8F9C-4A2F-BCA8-F5ADDF68D479}" type="pres">
      <dgm:prSet presAssocID="{B95CCD4E-A296-44DD-A525-02F39989FD7A}" presName="iconBgRect" presStyleLbl="bgShp" presStyleIdx="1" presStyleCnt="4"/>
      <dgm:spPr/>
    </dgm:pt>
    <dgm:pt modelId="{82D637D3-FD2D-4018-8712-67AB3B414B41}" type="pres">
      <dgm:prSet presAssocID="{B95CCD4E-A296-44DD-A525-02F39989FD7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571C0032-20A9-4A39-AE4A-90B052676337}" type="pres">
      <dgm:prSet presAssocID="{B95CCD4E-A296-44DD-A525-02F39989FD7A}" presName="spaceRect" presStyleCnt="0"/>
      <dgm:spPr/>
    </dgm:pt>
    <dgm:pt modelId="{C8A8C060-FB2A-4D20-A7F1-2D688A88E4CB}" type="pres">
      <dgm:prSet presAssocID="{B95CCD4E-A296-44DD-A525-02F39989FD7A}" presName="textRect" presStyleLbl="revTx" presStyleIdx="1" presStyleCnt="4">
        <dgm:presLayoutVars>
          <dgm:chMax val="1"/>
          <dgm:chPref val="1"/>
        </dgm:presLayoutVars>
      </dgm:prSet>
      <dgm:spPr/>
    </dgm:pt>
    <dgm:pt modelId="{5FB993CC-3067-4F87-94F8-ECED84AD676A}" type="pres">
      <dgm:prSet presAssocID="{5FA9DA82-F773-42AD-B478-A1FEF7EEB6FB}" presName="sibTrans" presStyleCnt="0"/>
      <dgm:spPr/>
    </dgm:pt>
    <dgm:pt modelId="{58865019-1E91-4316-96E4-01549E1D96BD}" type="pres">
      <dgm:prSet presAssocID="{1125553E-86AE-484B-8A3C-E6751F03D863}" presName="compNode" presStyleCnt="0"/>
      <dgm:spPr/>
    </dgm:pt>
    <dgm:pt modelId="{6BFD3417-940D-48F1-9CEA-27B3404C4436}" type="pres">
      <dgm:prSet presAssocID="{1125553E-86AE-484B-8A3C-E6751F03D863}" presName="iconBgRect" presStyleLbl="bgShp" presStyleIdx="2" presStyleCnt="4"/>
      <dgm:spPr/>
    </dgm:pt>
    <dgm:pt modelId="{99EC3DFB-8C38-4F32-A7DD-359834AF998D}" type="pres">
      <dgm:prSet presAssocID="{1125553E-86AE-484B-8A3C-E6751F03D86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04D72CA1-372B-489C-BAB0-6CF26480A715}" type="pres">
      <dgm:prSet presAssocID="{1125553E-86AE-484B-8A3C-E6751F03D863}" presName="spaceRect" presStyleCnt="0"/>
      <dgm:spPr/>
    </dgm:pt>
    <dgm:pt modelId="{53196058-F5A0-4099-B4ED-9B2B66EE8825}" type="pres">
      <dgm:prSet presAssocID="{1125553E-86AE-484B-8A3C-E6751F03D863}" presName="textRect" presStyleLbl="revTx" presStyleIdx="2" presStyleCnt="4">
        <dgm:presLayoutVars>
          <dgm:chMax val="1"/>
          <dgm:chPref val="1"/>
        </dgm:presLayoutVars>
      </dgm:prSet>
      <dgm:spPr/>
    </dgm:pt>
    <dgm:pt modelId="{B7F88078-EC3B-4840-BAE8-01FF8698DE2C}" type="pres">
      <dgm:prSet presAssocID="{0501F9D2-158E-4803-A637-D1BE59C3B48F}" presName="sibTrans" presStyleCnt="0"/>
      <dgm:spPr/>
    </dgm:pt>
    <dgm:pt modelId="{ECBF747E-39B3-4EBD-8A3A-4407A633678F}" type="pres">
      <dgm:prSet presAssocID="{481F47D1-BEE7-4591-9829-55B06B3B6D13}" presName="compNode" presStyleCnt="0"/>
      <dgm:spPr/>
    </dgm:pt>
    <dgm:pt modelId="{EB7DD256-2EAE-48DD-BC49-7F687B54B76D}" type="pres">
      <dgm:prSet presAssocID="{481F47D1-BEE7-4591-9829-55B06B3B6D13}" presName="iconBgRect" presStyleLbl="bgShp" presStyleIdx="3" presStyleCnt="4"/>
      <dgm:spPr/>
    </dgm:pt>
    <dgm:pt modelId="{74260921-E06B-4582-975D-35E53F48C9A9}" type="pres">
      <dgm:prSet presAssocID="{481F47D1-BEE7-4591-9829-55B06B3B6D13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6DE7E19C-B818-422B-A748-7DA537C924B9}" type="pres">
      <dgm:prSet presAssocID="{481F47D1-BEE7-4591-9829-55B06B3B6D13}" presName="spaceRect" presStyleCnt="0"/>
      <dgm:spPr/>
    </dgm:pt>
    <dgm:pt modelId="{5FA8554F-D473-47E1-B777-B69505C2C056}" type="pres">
      <dgm:prSet presAssocID="{481F47D1-BEE7-4591-9829-55B06B3B6D1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5B16805-0777-4F38-8B94-0E52E9E305E5}" srcId="{BE3C7027-6A48-4D6F-AB18-EC8F18F755AD}" destId="{481F47D1-BEE7-4591-9829-55B06B3B6D13}" srcOrd="3" destOrd="0" parTransId="{CEC1A611-7F69-4BA1-82F5-4BDACD01FC55}" sibTransId="{5E84743C-5BD8-41C9-BBD5-0852E0D9868C}"/>
    <dgm:cxn modelId="{DBA19919-D081-448F-A5E7-2639284935E9}" srcId="{BE3C7027-6A48-4D6F-AB18-EC8F18F755AD}" destId="{B1040334-3623-4973-AA6C-1AEDA1532190}" srcOrd="0" destOrd="0" parTransId="{F358A6F7-D0DB-4AD7-8745-9EDB1BA80B3B}" sibTransId="{DBEE47AB-6FC3-461F-8E90-F894723C4E30}"/>
    <dgm:cxn modelId="{3AF7982D-BCFF-4347-B8B9-47D4504AECC0}" type="presOf" srcId="{B1040334-3623-4973-AA6C-1AEDA1532190}" destId="{AF4E4849-50F1-4783-9E3C-8780E6CB5C6F}" srcOrd="0" destOrd="0" presId="urn:microsoft.com/office/officeart/2018/5/layout/IconCircleLabelList"/>
    <dgm:cxn modelId="{514ECB30-0EA6-41CE-9E7A-B297395439DB}" srcId="{BE3C7027-6A48-4D6F-AB18-EC8F18F755AD}" destId="{1125553E-86AE-484B-8A3C-E6751F03D863}" srcOrd="2" destOrd="0" parTransId="{59BE51FD-F08E-490A-9EBB-3266C3CE1FC5}" sibTransId="{0501F9D2-158E-4803-A637-D1BE59C3B48F}"/>
    <dgm:cxn modelId="{0AD12647-3803-4A28-A0E3-90253813426B}" type="presOf" srcId="{1125553E-86AE-484B-8A3C-E6751F03D863}" destId="{53196058-F5A0-4099-B4ED-9B2B66EE8825}" srcOrd="0" destOrd="0" presId="urn:microsoft.com/office/officeart/2018/5/layout/IconCircleLabelList"/>
    <dgm:cxn modelId="{02BCD98C-A26D-49C2-97CC-A16D3D33AABE}" type="presOf" srcId="{481F47D1-BEE7-4591-9829-55B06B3B6D13}" destId="{5FA8554F-D473-47E1-B777-B69505C2C056}" srcOrd="0" destOrd="0" presId="urn:microsoft.com/office/officeart/2018/5/layout/IconCircleLabelList"/>
    <dgm:cxn modelId="{77EA3292-FA83-4D1B-A79F-294CA265BD9E}" type="presOf" srcId="{B95CCD4E-A296-44DD-A525-02F39989FD7A}" destId="{C8A8C060-FB2A-4D20-A7F1-2D688A88E4CB}" srcOrd="0" destOrd="0" presId="urn:microsoft.com/office/officeart/2018/5/layout/IconCircleLabelList"/>
    <dgm:cxn modelId="{A113C19F-1D7F-4AD7-A72D-8A13E1E57262}" type="presOf" srcId="{BE3C7027-6A48-4D6F-AB18-EC8F18F755AD}" destId="{7DD041BC-802E-412C-8DC2-3C943CB94EE8}" srcOrd="0" destOrd="0" presId="urn:microsoft.com/office/officeart/2018/5/layout/IconCircleLabelList"/>
    <dgm:cxn modelId="{D3B52FA3-B283-44B5-A26F-0CF4E6AB04EE}" srcId="{BE3C7027-6A48-4D6F-AB18-EC8F18F755AD}" destId="{B95CCD4E-A296-44DD-A525-02F39989FD7A}" srcOrd="1" destOrd="0" parTransId="{F425367E-2923-4096-9EE9-6E0DFF15E6A0}" sibTransId="{5FA9DA82-F773-42AD-B478-A1FEF7EEB6FB}"/>
    <dgm:cxn modelId="{1ED0EBA6-5C05-40E3-8F93-AABCBB881C53}" type="presParOf" srcId="{7DD041BC-802E-412C-8DC2-3C943CB94EE8}" destId="{C603D497-E4C5-4CAE-93AF-26EDF8CF8DC1}" srcOrd="0" destOrd="0" presId="urn:microsoft.com/office/officeart/2018/5/layout/IconCircleLabelList"/>
    <dgm:cxn modelId="{7A85CEC2-63F2-4F52-84F4-E3891C1C3991}" type="presParOf" srcId="{C603D497-E4C5-4CAE-93AF-26EDF8CF8DC1}" destId="{DB03C6D5-EFCD-4975-9251-2F5F5DDBC249}" srcOrd="0" destOrd="0" presId="urn:microsoft.com/office/officeart/2018/5/layout/IconCircleLabelList"/>
    <dgm:cxn modelId="{A49893FD-79E2-4539-AB30-8A247BA52649}" type="presParOf" srcId="{C603D497-E4C5-4CAE-93AF-26EDF8CF8DC1}" destId="{A12CE944-E0E0-499F-81E6-5386830BFA73}" srcOrd="1" destOrd="0" presId="urn:microsoft.com/office/officeart/2018/5/layout/IconCircleLabelList"/>
    <dgm:cxn modelId="{68F0E086-1193-4B55-BB52-C6C2E477E241}" type="presParOf" srcId="{C603D497-E4C5-4CAE-93AF-26EDF8CF8DC1}" destId="{C37610BD-4F37-41D1-9113-D2A6DBBA112D}" srcOrd="2" destOrd="0" presId="urn:microsoft.com/office/officeart/2018/5/layout/IconCircleLabelList"/>
    <dgm:cxn modelId="{68EE564B-E109-4950-B226-516130D4E381}" type="presParOf" srcId="{C603D497-E4C5-4CAE-93AF-26EDF8CF8DC1}" destId="{AF4E4849-50F1-4783-9E3C-8780E6CB5C6F}" srcOrd="3" destOrd="0" presId="urn:microsoft.com/office/officeart/2018/5/layout/IconCircleLabelList"/>
    <dgm:cxn modelId="{1B0CE538-D856-458B-B044-D0BAF78FADA9}" type="presParOf" srcId="{7DD041BC-802E-412C-8DC2-3C943CB94EE8}" destId="{013DDC9C-C0EC-49A3-8B57-262613A62C66}" srcOrd="1" destOrd="0" presId="urn:microsoft.com/office/officeart/2018/5/layout/IconCircleLabelList"/>
    <dgm:cxn modelId="{15790950-5D56-474D-AE90-00D5E4948C67}" type="presParOf" srcId="{7DD041BC-802E-412C-8DC2-3C943CB94EE8}" destId="{DD4A308D-CBA1-4991-9916-1FBC2EA9C6B9}" srcOrd="2" destOrd="0" presId="urn:microsoft.com/office/officeart/2018/5/layout/IconCircleLabelList"/>
    <dgm:cxn modelId="{15731C66-629C-4DC6-A5FA-80E7202C61FB}" type="presParOf" srcId="{DD4A308D-CBA1-4991-9916-1FBC2EA9C6B9}" destId="{4BD9758D-8F9C-4A2F-BCA8-F5ADDF68D479}" srcOrd="0" destOrd="0" presId="urn:microsoft.com/office/officeart/2018/5/layout/IconCircleLabelList"/>
    <dgm:cxn modelId="{10B6ECE0-EF7B-4438-A600-1980FB56CAEE}" type="presParOf" srcId="{DD4A308D-CBA1-4991-9916-1FBC2EA9C6B9}" destId="{82D637D3-FD2D-4018-8712-67AB3B414B41}" srcOrd="1" destOrd="0" presId="urn:microsoft.com/office/officeart/2018/5/layout/IconCircleLabelList"/>
    <dgm:cxn modelId="{15CAA614-F02E-4CFD-BB07-0FC135B5CED9}" type="presParOf" srcId="{DD4A308D-CBA1-4991-9916-1FBC2EA9C6B9}" destId="{571C0032-20A9-4A39-AE4A-90B052676337}" srcOrd="2" destOrd="0" presId="urn:microsoft.com/office/officeart/2018/5/layout/IconCircleLabelList"/>
    <dgm:cxn modelId="{A557020F-5450-438E-AB36-9E821FDECD07}" type="presParOf" srcId="{DD4A308D-CBA1-4991-9916-1FBC2EA9C6B9}" destId="{C8A8C060-FB2A-4D20-A7F1-2D688A88E4CB}" srcOrd="3" destOrd="0" presId="urn:microsoft.com/office/officeart/2018/5/layout/IconCircleLabelList"/>
    <dgm:cxn modelId="{612C83E3-63D1-46D5-B838-0343955796EB}" type="presParOf" srcId="{7DD041BC-802E-412C-8DC2-3C943CB94EE8}" destId="{5FB993CC-3067-4F87-94F8-ECED84AD676A}" srcOrd="3" destOrd="0" presId="urn:microsoft.com/office/officeart/2018/5/layout/IconCircleLabelList"/>
    <dgm:cxn modelId="{FC110A10-5DC8-4473-948C-258A489AD42A}" type="presParOf" srcId="{7DD041BC-802E-412C-8DC2-3C943CB94EE8}" destId="{58865019-1E91-4316-96E4-01549E1D96BD}" srcOrd="4" destOrd="0" presId="urn:microsoft.com/office/officeart/2018/5/layout/IconCircleLabelList"/>
    <dgm:cxn modelId="{4368286A-CC3D-4E9A-A8EE-82ED7164F210}" type="presParOf" srcId="{58865019-1E91-4316-96E4-01549E1D96BD}" destId="{6BFD3417-940D-48F1-9CEA-27B3404C4436}" srcOrd="0" destOrd="0" presId="urn:microsoft.com/office/officeart/2018/5/layout/IconCircleLabelList"/>
    <dgm:cxn modelId="{5491DEDE-A72B-4D88-94AE-A93E93A571F9}" type="presParOf" srcId="{58865019-1E91-4316-96E4-01549E1D96BD}" destId="{99EC3DFB-8C38-4F32-A7DD-359834AF998D}" srcOrd="1" destOrd="0" presId="urn:microsoft.com/office/officeart/2018/5/layout/IconCircleLabelList"/>
    <dgm:cxn modelId="{653F4F71-76BF-44B6-918C-644B683614E3}" type="presParOf" srcId="{58865019-1E91-4316-96E4-01549E1D96BD}" destId="{04D72CA1-372B-489C-BAB0-6CF26480A715}" srcOrd="2" destOrd="0" presId="urn:microsoft.com/office/officeart/2018/5/layout/IconCircleLabelList"/>
    <dgm:cxn modelId="{A4978844-F200-44A9-9000-AF043AF20355}" type="presParOf" srcId="{58865019-1E91-4316-96E4-01549E1D96BD}" destId="{53196058-F5A0-4099-B4ED-9B2B66EE8825}" srcOrd="3" destOrd="0" presId="urn:microsoft.com/office/officeart/2018/5/layout/IconCircleLabelList"/>
    <dgm:cxn modelId="{CD97B18E-92F0-4015-B247-EE3BFA66325E}" type="presParOf" srcId="{7DD041BC-802E-412C-8DC2-3C943CB94EE8}" destId="{B7F88078-EC3B-4840-BAE8-01FF8698DE2C}" srcOrd="5" destOrd="0" presId="urn:microsoft.com/office/officeart/2018/5/layout/IconCircleLabelList"/>
    <dgm:cxn modelId="{C2CF1378-60F4-4592-B377-000A56E039D6}" type="presParOf" srcId="{7DD041BC-802E-412C-8DC2-3C943CB94EE8}" destId="{ECBF747E-39B3-4EBD-8A3A-4407A633678F}" srcOrd="6" destOrd="0" presId="urn:microsoft.com/office/officeart/2018/5/layout/IconCircleLabelList"/>
    <dgm:cxn modelId="{AD771BE9-ED0C-4B8B-BA78-A4852D0BDF93}" type="presParOf" srcId="{ECBF747E-39B3-4EBD-8A3A-4407A633678F}" destId="{EB7DD256-2EAE-48DD-BC49-7F687B54B76D}" srcOrd="0" destOrd="0" presId="urn:microsoft.com/office/officeart/2018/5/layout/IconCircleLabelList"/>
    <dgm:cxn modelId="{B9A18CD3-8AB7-4BAD-8632-AC42E2A69AA3}" type="presParOf" srcId="{ECBF747E-39B3-4EBD-8A3A-4407A633678F}" destId="{74260921-E06B-4582-975D-35E53F48C9A9}" srcOrd="1" destOrd="0" presId="urn:microsoft.com/office/officeart/2018/5/layout/IconCircleLabelList"/>
    <dgm:cxn modelId="{F4DAE304-82BE-4A95-ADE7-9D7FD14CA3EE}" type="presParOf" srcId="{ECBF747E-39B3-4EBD-8A3A-4407A633678F}" destId="{6DE7E19C-B818-422B-A748-7DA537C924B9}" srcOrd="2" destOrd="0" presId="urn:microsoft.com/office/officeart/2018/5/layout/IconCircleLabelList"/>
    <dgm:cxn modelId="{92336110-B561-42ED-ADF0-081821C7A983}" type="presParOf" srcId="{ECBF747E-39B3-4EBD-8A3A-4407A633678F}" destId="{5FA8554F-D473-47E1-B777-B69505C2C056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9C5C29-0590-496B-B7CD-B6CA65836DEF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7A01BA-931B-4853-82C3-C6F19823296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Enjoyment + Skill + Problem + Constraint</a:t>
          </a:r>
        </a:p>
      </dgm:t>
    </dgm:pt>
    <dgm:pt modelId="{C8CB8F4D-E3D4-428A-B1E9-E6BB3DFB17A7}" type="parTrans" cxnId="{D9BDC711-8942-4FC2-8228-EA70190E0828}">
      <dgm:prSet/>
      <dgm:spPr/>
      <dgm:t>
        <a:bodyPr/>
        <a:lstStyle/>
        <a:p>
          <a:endParaRPr lang="en-US"/>
        </a:p>
      </dgm:t>
    </dgm:pt>
    <dgm:pt modelId="{38A5626A-6FE0-4733-95C3-4A4A2194958E}" type="sibTrans" cxnId="{D9BDC711-8942-4FC2-8228-EA70190E0828}">
      <dgm:prSet/>
      <dgm:spPr/>
      <dgm:t>
        <a:bodyPr/>
        <a:lstStyle/>
        <a:p>
          <a:endParaRPr lang="en-US"/>
        </a:p>
      </dgm:t>
    </dgm:pt>
    <dgm:pt modelId="{5C78A17D-DBE5-4D68-A7D5-D1C5A13FCB8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= Business Idea</a:t>
          </a:r>
        </a:p>
      </dgm:t>
    </dgm:pt>
    <dgm:pt modelId="{BB33065D-5D0C-47EA-B1AF-F5CA0D54CF8B}" type="parTrans" cxnId="{E4793548-5260-47FA-A21D-64C36F30D680}">
      <dgm:prSet/>
      <dgm:spPr/>
      <dgm:t>
        <a:bodyPr/>
        <a:lstStyle/>
        <a:p>
          <a:endParaRPr lang="en-US"/>
        </a:p>
      </dgm:t>
    </dgm:pt>
    <dgm:pt modelId="{89520E6B-5065-4729-B339-5026BC399849}" type="sibTrans" cxnId="{E4793548-5260-47FA-A21D-64C36F30D680}">
      <dgm:prSet/>
      <dgm:spPr/>
      <dgm:t>
        <a:bodyPr/>
        <a:lstStyle/>
        <a:p>
          <a:endParaRPr lang="en-US"/>
        </a:p>
      </dgm:t>
    </dgm:pt>
    <dgm:pt modelId="{DE58F31F-61F7-47E9-AA03-5BB205BA7F2B}" type="pres">
      <dgm:prSet presAssocID="{189C5C29-0590-496B-B7CD-B6CA65836DEF}" presName="root" presStyleCnt="0">
        <dgm:presLayoutVars>
          <dgm:dir/>
          <dgm:resizeHandles val="exact"/>
        </dgm:presLayoutVars>
      </dgm:prSet>
      <dgm:spPr/>
    </dgm:pt>
    <dgm:pt modelId="{655FC21C-677F-4099-A09A-4BB30A39A9D6}" type="pres">
      <dgm:prSet presAssocID="{C37A01BA-931B-4853-82C3-C6F198232960}" presName="compNode" presStyleCnt="0"/>
      <dgm:spPr/>
    </dgm:pt>
    <dgm:pt modelId="{BAC65DEA-C495-4D73-B049-0D6301C4B6E9}" type="pres">
      <dgm:prSet presAssocID="{C37A01BA-931B-4853-82C3-C6F19823296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9EFE112E-A82B-4F44-9BC6-0D1EE37B168B}" type="pres">
      <dgm:prSet presAssocID="{C37A01BA-931B-4853-82C3-C6F198232960}" presName="spaceRect" presStyleCnt="0"/>
      <dgm:spPr/>
    </dgm:pt>
    <dgm:pt modelId="{96451A36-52E6-47BC-B4C1-163BE0D698E7}" type="pres">
      <dgm:prSet presAssocID="{C37A01BA-931B-4853-82C3-C6F198232960}" presName="textRect" presStyleLbl="revTx" presStyleIdx="0" presStyleCnt="2">
        <dgm:presLayoutVars>
          <dgm:chMax val="1"/>
          <dgm:chPref val="1"/>
        </dgm:presLayoutVars>
      </dgm:prSet>
      <dgm:spPr/>
    </dgm:pt>
    <dgm:pt modelId="{A3B2E958-BA73-44E6-BE3B-CE5F7F570EBC}" type="pres">
      <dgm:prSet presAssocID="{38A5626A-6FE0-4733-95C3-4A4A2194958E}" presName="sibTrans" presStyleCnt="0"/>
      <dgm:spPr/>
    </dgm:pt>
    <dgm:pt modelId="{DFE6890E-A15A-4611-BC64-6C86D6F13D90}" type="pres">
      <dgm:prSet presAssocID="{5C78A17D-DBE5-4D68-A7D5-D1C5A13FCB81}" presName="compNode" presStyleCnt="0"/>
      <dgm:spPr/>
    </dgm:pt>
    <dgm:pt modelId="{EF864995-187A-4F95-AE74-55C33F19EC8C}" type="pres">
      <dgm:prSet presAssocID="{5C78A17D-DBE5-4D68-A7D5-D1C5A13FCB81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29442FF0-A662-4513-80D3-54E58294EE98}" type="pres">
      <dgm:prSet presAssocID="{5C78A17D-DBE5-4D68-A7D5-D1C5A13FCB81}" presName="spaceRect" presStyleCnt="0"/>
      <dgm:spPr/>
    </dgm:pt>
    <dgm:pt modelId="{43282735-00D3-4178-A0D0-6E87072E2245}" type="pres">
      <dgm:prSet presAssocID="{5C78A17D-DBE5-4D68-A7D5-D1C5A13FCB81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D9BDC711-8942-4FC2-8228-EA70190E0828}" srcId="{189C5C29-0590-496B-B7CD-B6CA65836DEF}" destId="{C37A01BA-931B-4853-82C3-C6F198232960}" srcOrd="0" destOrd="0" parTransId="{C8CB8F4D-E3D4-428A-B1E9-E6BB3DFB17A7}" sibTransId="{38A5626A-6FE0-4733-95C3-4A4A2194958E}"/>
    <dgm:cxn modelId="{E4793548-5260-47FA-A21D-64C36F30D680}" srcId="{189C5C29-0590-496B-B7CD-B6CA65836DEF}" destId="{5C78A17D-DBE5-4D68-A7D5-D1C5A13FCB81}" srcOrd="1" destOrd="0" parTransId="{BB33065D-5D0C-47EA-B1AF-F5CA0D54CF8B}" sibTransId="{89520E6B-5065-4729-B339-5026BC399849}"/>
    <dgm:cxn modelId="{C8469B9F-AEDC-41A7-BC62-66C2B8469E45}" type="presOf" srcId="{189C5C29-0590-496B-B7CD-B6CA65836DEF}" destId="{DE58F31F-61F7-47E9-AA03-5BB205BA7F2B}" srcOrd="0" destOrd="0" presId="urn:microsoft.com/office/officeart/2018/2/layout/IconLabelList"/>
    <dgm:cxn modelId="{3016F3D1-3918-4DCE-899D-CFA5C89F5DAA}" type="presOf" srcId="{5C78A17D-DBE5-4D68-A7D5-D1C5A13FCB81}" destId="{43282735-00D3-4178-A0D0-6E87072E2245}" srcOrd="0" destOrd="0" presId="urn:microsoft.com/office/officeart/2018/2/layout/IconLabelList"/>
    <dgm:cxn modelId="{7207BFF8-44D6-4B54-96ED-E4EEFDEA15CD}" type="presOf" srcId="{C37A01BA-931B-4853-82C3-C6F198232960}" destId="{96451A36-52E6-47BC-B4C1-163BE0D698E7}" srcOrd="0" destOrd="0" presId="urn:microsoft.com/office/officeart/2018/2/layout/IconLabelList"/>
    <dgm:cxn modelId="{26261D6A-7A62-4503-9530-07CFA3A4C6A7}" type="presParOf" srcId="{DE58F31F-61F7-47E9-AA03-5BB205BA7F2B}" destId="{655FC21C-677F-4099-A09A-4BB30A39A9D6}" srcOrd="0" destOrd="0" presId="urn:microsoft.com/office/officeart/2018/2/layout/IconLabelList"/>
    <dgm:cxn modelId="{DF16309D-D2BB-4A48-9289-7B27C84FA937}" type="presParOf" srcId="{655FC21C-677F-4099-A09A-4BB30A39A9D6}" destId="{BAC65DEA-C495-4D73-B049-0D6301C4B6E9}" srcOrd="0" destOrd="0" presId="urn:microsoft.com/office/officeart/2018/2/layout/IconLabelList"/>
    <dgm:cxn modelId="{001DBFD6-A1FA-4546-9C36-44F10CAD169B}" type="presParOf" srcId="{655FC21C-677F-4099-A09A-4BB30A39A9D6}" destId="{9EFE112E-A82B-4F44-9BC6-0D1EE37B168B}" srcOrd="1" destOrd="0" presId="urn:microsoft.com/office/officeart/2018/2/layout/IconLabelList"/>
    <dgm:cxn modelId="{502D4AD3-2FEE-4C2E-814E-58A3BDB0565A}" type="presParOf" srcId="{655FC21C-677F-4099-A09A-4BB30A39A9D6}" destId="{96451A36-52E6-47BC-B4C1-163BE0D698E7}" srcOrd="2" destOrd="0" presId="urn:microsoft.com/office/officeart/2018/2/layout/IconLabelList"/>
    <dgm:cxn modelId="{4BDFC6F1-B5D7-4EEE-8EC3-B1E95E905EC6}" type="presParOf" srcId="{DE58F31F-61F7-47E9-AA03-5BB205BA7F2B}" destId="{A3B2E958-BA73-44E6-BE3B-CE5F7F570EBC}" srcOrd="1" destOrd="0" presId="urn:microsoft.com/office/officeart/2018/2/layout/IconLabelList"/>
    <dgm:cxn modelId="{0F460667-6AA5-4035-8C4C-87B8DE71F43C}" type="presParOf" srcId="{DE58F31F-61F7-47E9-AA03-5BB205BA7F2B}" destId="{DFE6890E-A15A-4611-BC64-6C86D6F13D90}" srcOrd="2" destOrd="0" presId="urn:microsoft.com/office/officeart/2018/2/layout/IconLabelList"/>
    <dgm:cxn modelId="{A15B6A95-1BC1-4774-A590-86091FF478F2}" type="presParOf" srcId="{DFE6890E-A15A-4611-BC64-6C86D6F13D90}" destId="{EF864995-187A-4F95-AE74-55C33F19EC8C}" srcOrd="0" destOrd="0" presId="urn:microsoft.com/office/officeart/2018/2/layout/IconLabelList"/>
    <dgm:cxn modelId="{D58C6218-4BA8-4611-B6F3-202ACA69E77F}" type="presParOf" srcId="{DFE6890E-A15A-4611-BC64-6C86D6F13D90}" destId="{29442FF0-A662-4513-80D3-54E58294EE98}" srcOrd="1" destOrd="0" presId="urn:microsoft.com/office/officeart/2018/2/layout/IconLabelList"/>
    <dgm:cxn modelId="{C0A82B28-6050-4462-818A-7E091D317BF1}" type="presParOf" srcId="{DFE6890E-A15A-4611-BC64-6C86D6F13D90}" destId="{43282735-00D3-4178-A0D0-6E87072E224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DF30547-2037-41C5-AC8A-5319AD6FF755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D4FCAABB-9CD0-4C4C-A588-A60FF6617529}">
      <dgm:prSet/>
      <dgm:spPr/>
      <dgm:t>
        <a:bodyPr/>
        <a:lstStyle/>
        <a:p>
          <a:r>
            <a:rPr lang="en-US"/>
            <a:t>Enjoyment: Helping people feel confident</a:t>
          </a:r>
        </a:p>
      </dgm:t>
    </dgm:pt>
    <dgm:pt modelId="{2A759200-8024-437D-A85B-6B97BC742E6E}" type="parTrans" cxnId="{0D9A1AC0-4349-48FF-B186-9840314345FC}">
      <dgm:prSet/>
      <dgm:spPr/>
      <dgm:t>
        <a:bodyPr/>
        <a:lstStyle/>
        <a:p>
          <a:endParaRPr lang="en-US"/>
        </a:p>
      </dgm:t>
    </dgm:pt>
    <dgm:pt modelId="{B4CBC691-6340-448E-9DF3-A2A8B2435471}" type="sibTrans" cxnId="{0D9A1AC0-4349-48FF-B186-9840314345FC}">
      <dgm:prSet/>
      <dgm:spPr/>
      <dgm:t>
        <a:bodyPr/>
        <a:lstStyle/>
        <a:p>
          <a:endParaRPr lang="en-US"/>
        </a:p>
      </dgm:t>
    </dgm:pt>
    <dgm:pt modelId="{73AA5F24-8504-4C7F-93E5-7737C7E5AC61}">
      <dgm:prSet/>
      <dgm:spPr/>
      <dgm:t>
        <a:bodyPr/>
        <a:lstStyle/>
        <a:p>
          <a:r>
            <a:rPr lang="en-US"/>
            <a:t>Skill: Brows and skin treatments</a:t>
          </a:r>
        </a:p>
      </dgm:t>
    </dgm:pt>
    <dgm:pt modelId="{A3631F9B-99CB-419D-9770-BCFF5BF3A7B7}" type="parTrans" cxnId="{3712FD25-C216-400B-8558-710685B91A46}">
      <dgm:prSet/>
      <dgm:spPr/>
      <dgm:t>
        <a:bodyPr/>
        <a:lstStyle/>
        <a:p>
          <a:endParaRPr lang="en-US"/>
        </a:p>
      </dgm:t>
    </dgm:pt>
    <dgm:pt modelId="{7B42C9E8-874E-4DB5-9B7F-8B8030DCF290}" type="sibTrans" cxnId="{3712FD25-C216-400B-8558-710685B91A46}">
      <dgm:prSet/>
      <dgm:spPr/>
      <dgm:t>
        <a:bodyPr/>
        <a:lstStyle/>
        <a:p>
          <a:endParaRPr lang="en-US"/>
        </a:p>
      </dgm:t>
    </dgm:pt>
    <dgm:pt modelId="{1F052286-47E8-4482-A9F3-DA356A54B3F0}">
      <dgm:prSet/>
      <dgm:spPr/>
      <dgm:t>
        <a:bodyPr/>
        <a:lstStyle/>
        <a:p>
          <a:r>
            <a:rPr lang="en-US"/>
            <a:t>Problem: Clients confused about skincare</a:t>
          </a:r>
        </a:p>
      </dgm:t>
    </dgm:pt>
    <dgm:pt modelId="{BB1DD860-2C21-4AE4-9883-9789AF877681}" type="parTrans" cxnId="{773362B0-24FA-4904-9C72-BA8B2A113AA2}">
      <dgm:prSet/>
      <dgm:spPr/>
      <dgm:t>
        <a:bodyPr/>
        <a:lstStyle/>
        <a:p>
          <a:endParaRPr lang="en-US"/>
        </a:p>
      </dgm:t>
    </dgm:pt>
    <dgm:pt modelId="{BED9CF0B-E688-47BB-9FD0-6B75FE4561CB}" type="sibTrans" cxnId="{773362B0-24FA-4904-9C72-BA8B2A113AA2}">
      <dgm:prSet/>
      <dgm:spPr/>
      <dgm:t>
        <a:bodyPr/>
        <a:lstStyle/>
        <a:p>
          <a:endParaRPr lang="en-US"/>
        </a:p>
      </dgm:t>
    </dgm:pt>
    <dgm:pt modelId="{769A0A7E-13EA-42DB-B7FB-60B58CA62A97}">
      <dgm:prSet/>
      <dgm:spPr/>
      <dgm:t>
        <a:bodyPr/>
        <a:lstStyle/>
        <a:p>
          <a:r>
            <a:rPr lang="en-US"/>
            <a:t>Constraint: Part‑time</a:t>
          </a:r>
        </a:p>
      </dgm:t>
    </dgm:pt>
    <dgm:pt modelId="{470BC58B-89D1-49C8-8A5E-C676D1773B1F}" type="parTrans" cxnId="{3CE58A97-0D8F-4760-AF96-53F5077E4E06}">
      <dgm:prSet/>
      <dgm:spPr/>
      <dgm:t>
        <a:bodyPr/>
        <a:lstStyle/>
        <a:p>
          <a:endParaRPr lang="en-US"/>
        </a:p>
      </dgm:t>
    </dgm:pt>
    <dgm:pt modelId="{8104EDBD-981F-4B89-A6FC-C044C426840C}" type="sibTrans" cxnId="{3CE58A97-0D8F-4760-AF96-53F5077E4E06}">
      <dgm:prSet/>
      <dgm:spPr/>
      <dgm:t>
        <a:bodyPr/>
        <a:lstStyle/>
        <a:p>
          <a:endParaRPr lang="en-US"/>
        </a:p>
      </dgm:t>
    </dgm:pt>
    <dgm:pt modelId="{EF58AA3D-1D85-47BC-B39E-E0BABAF07968}">
      <dgm:prSet/>
      <dgm:spPr/>
      <dgm:t>
        <a:bodyPr/>
        <a:lstStyle/>
        <a:p>
          <a:r>
            <a:rPr lang="en-US"/>
            <a:t>Idea: Simple skincare consultation service</a:t>
          </a:r>
        </a:p>
      </dgm:t>
    </dgm:pt>
    <dgm:pt modelId="{2C92C6C5-5AED-4EA1-868E-5DC5BC3F7565}" type="parTrans" cxnId="{E85D1401-8393-43D5-B281-36678F72B88D}">
      <dgm:prSet/>
      <dgm:spPr/>
      <dgm:t>
        <a:bodyPr/>
        <a:lstStyle/>
        <a:p>
          <a:endParaRPr lang="en-US"/>
        </a:p>
      </dgm:t>
    </dgm:pt>
    <dgm:pt modelId="{6B1C4305-7F00-4891-A391-3CA6D541EA52}" type="sibTrans" cxnId="{E85D1401-8393-43D5-B281-36678F72B88D}">
      <dgm:prSet/>
      <dgm:spPr/>
      <dgm:t>
        <a:bodyPr/>
        <a:lstStyle/>
        <a:p>
          <a:endParaRPr lang="en-US"/>
        </a:p>
      </dgm:t>
    </dgm:pt>
    <dgm:pt modelId="{183FA48E-ED83-498B-8B71-E6F592D7101E}" type="pres">
      <dgm:prSet presAssocID="{CDF30547-2037-41C5-AC8A-5319AD6FF755}" presName="root" presStyleCnt="0">
        <dgm:presLayoutVars>
          <dgm:dir/>
          <dgm:resizeHandles val="exact"/>
        </dgm:presLayoutVars>
      </dgm:prSet>
      <dgm:spPr/>
    </dgm:pt>
    <dgm:pt modelId="{5C4DCEA1-EADD-4114-A4D5-C849C09063C9}" type="pres">
      <dgm:prSet presAssocID="{CDF30547-2037-41C5-AC8A-5319AD6FF755}" presName="container" presStyleCnt="0">
        <dgm:presLayoutVars>
          <dgm:dir/>
          <dgm:resizeHandles val="exact"/>
        </dgm:presLayoutVars>
      </dgm:prSet>
      <dgm:spPr/>
    </dgm:pt>
    <dgm:pt modelId="{58186BB5-73A1-418C-AC11-069D8344B7BE}" type="pres">
      <dgm:prSet presAssocID="{D4FCAABB-9CD0-4C4C-A588-A60FF6617529}" presName="compNode" presStyleCnt="0"/>
      <dgm:spPr/>
    </dgm:pt>
    <dgm:pt modelId="{CAB0EDB1-10D8-4DF5-972C-7D1D5D7EC102}" type="pres">
      <dgm:prSet presAssocID="{D4FCAABB-9CD0-4C4C-A588-A60FF6617529}" presName="iconBgRect" presStyleLbl="bgShp" presStyleIdx="0" presStyleCnt="5"/>
      <dgm:spPr/>
    </dgm:pt>
    <dgm:pt modelId="{317B29D5-184B-4A03-A8E3-80EB4D2DB091}" type="pres">
      <dgm:prSet presAssocID="{D4FCAABB-9CD0-4C4C-A588-A60FF6617529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B0427220-7D5B-402B-B700-D576F21B43A3}" type="pres">
      <dgm:prSet presAssocID="{D4FCAABB-9CD0-4C4C-A588-A60FF6617529}" presName="spaceRect" presStyleCnt="0"/>
      <dgm:spPr/>
    </dgm:pt>
    <dgm:pt modelId="{754200B1-C636-4CFA-897F-FC0845B19CA5}" type="pres">
      <dgm:prSet presAssocID="{D4FCAABB-9CD0-4C4C-A588-A60FF6617529}" presName="textRect" presStyleLbl="revTx" presStyleIdx="0" presStyleCnt="5">
        <dgm:presLayoutVars>
          <dgm:chMax val="1"/>
          <dgm:chPref val="1"/>
        </dgm:presLayoutVars>
      </dgm:prSet>
      <dgm:spPr/>
    </dgm:pt>
    <dgm:pt modelId="{5E814227-4564-49FB-BF80-6D5EF8B37D7C}" type="pres">
      <dgm:prSet presAssocID="{B4CBC691-6340-448E-9DF3-A2A8B2435471}" presName="sibTrans" presStyleLbl="sibTrans2D1" presStyleIdx="0" presStyleCnt="0"/>
      <dgm:spPr/>
    </dgm:pt>
    <dgm:pt modelId="{C0FDDFAD-348A-411B-A4F4-1CAB28C59AF7}" type="pres">
      <dgm:prSet presAssocID="{73AA5F24-8504-4C7F-93E5-7737C7E5AC61}" presName="compNode" presStyleCnt="0"/>
      <dgm:spPr/>
    </dgm:pt>
    <dgm:pt modelId="{84E1915C-DF78-48A3-B5C4-F90AF70AACBD}" type="pres">
      <dgm:prSet presAssocID="{73AA5F24-8504-4C7F-93E5-7737C7E5AC61}" presName="iconBgRect" presStyleLbl="bgShp" presStyleIdx="1" presStyleCnt="5"/>
      <dgm:spPr/>
    </dgm:pt>
    <dgm:pt modelId="{61D4223D-986B-4A97-817E-95E2E43B2C24}" type="pres">
      <dgm:prSet presAssocID="{73AA5F24-8504-4C7F-93E5-7737C7E5AC61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aw Prints"/>
        </a:ext>
      </dgm:extLst>
    </dgm:pt>
    <dgm:pt modelId="{D15E72AF-9DAA-4D25-BA06-295F577DAEC6}" type="pres">
      <dgm:prSet presAssocID="{73AA5F24-8504-4C7F-93E5-7737C7E5AC61}" presName="spaceRect" presStyleCnt="0"/>
      <dgm:spPr/>
    </dgm:pt>
    <dgm:pt modelId="{7C25D14B-6388-4768-A8CC-241818631CF3}" type="pres">
      <dgm:prSet presAssocID="{73AA5F24-8504-4C7F-93E5-7737C7E5AC61}" presName="textRect" presStyleLbl="revTx" presStyleIdx="1" presStyleCnt="5">
        <dgm:presLayoutVars>
          <dgm:chMax val="1"/>
          <dgm:chPref val="1"/>
        </dgm:presLayoutVars>
      </dgm:prSet>
      <dgm:spPr/>
    </dgm:pt>
    <dgm:pt modelId="{B1687547-E219-4C01-B0AD-815EB15FE8DE}" type="pres">
      <dgm:prSet presAssocID="{7B42C9E8-874E-4DB5-9B7F-8B8030DCF290}" presName="sibTrans" presStyleLbl="sibTrans2D1" presStyleIdx="0" presStyleCnt="0"/>
      <dgm:spPr/>
    </dgm:pt>
    <dgm:pt modelId="{1C005643-E46B-494A-8A40-B3C1FFE4A03E}" type="pres">
      <dgm:prSet presAssocID="{1F052286-47E8-4482-A9F3-DA356A54B3F0}" presName="compNode" presStyleCnt="0"/>
      <dgm:spPr/>
    </dgm:pt>
    <dgm:pt modelId="{E690D563-5C83-49BA-814C-22D21F88FCDF}" type="pres">
      <dgm:prSet presAssocID="{1F052286-47E8-4482-A9F3-DA356A54B3F0}" presName="iconBgRect" presStyleLbl="bgShp" presStyleIdx="2" presStyleCnt="5"/>
      <dgm:spPr/>
    </dgm:pt>
    <dgm:pt modelId="{C9324F44-C996-403B-BE7D-D97A3B20AFF3}" type="pres">
      <dgm:prSet presAssocID="{1F052286-47E8-4482-A9F3-DA356A54B3F0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5D792554-F4C3-420B-A82E-E05A4215E66A}" type="pres">
      <dgm:prSet presAssocID="{1F052286-47E8-4482-A9F3-DA356A54B3F0}" presName="spaceRect" presStyleCnt="0"/>
      <dgm:spPr/>
    </dgm:pt>
    <dgm:pt modelId="{A7A8DCFF-36A7-45EF-A3E5-A5C0D9E22231}" type="pres">
      <dgm:prSet presAssocID="{1F052286-47E8-4482-A9F3-DA356A54B3F0}" presName="textRect" presStyleLbl="revTx" presStyleIdx="2" presStyleCnt="5">
        <dgm:presLayoutVars>
          <dgm:chMax val="1"/>
          <dgm:chPref val="1"/>
        </dgm:presLayoutVars>
      </dgm:prSet>
      <dgm:spPr/>
    </dgm:pt>
    <dgm:pt modelId="{9083123B-C6DE-4C0A-A365-F055568DAB2D}" type="pres">
      <dgm:prSet presAssocID="{BED9CF0B-E688-47BB-9FD0-6B75FE4561CB}" presName="sibTrans" presStyleLbl="sibTrans2D1" presStyleIdx="0" presStyleCnt="0"/>
      <dgm:spPr/>
    </dgm:pt>
    <dgm:pt modelId="{C991D2C2-393A-4A4C-831C-2A3DFAEF2D75}" type="pres">
      <dgm:prSet presAssocID="{769A0A7E-13EA-42DB-B7FB-60B58CA62A97}" presName="compNode" presStyleCnt="0"/>
      <dgm:spPr/>
    </dgm:pt>
    <dgm:pt modelId="{D537C02E-C3B7-4C69-923B-CB96883D3CE6}" type="pres">
      <dgm:prSet presAssocID="{769A0A7E-13EA-42DB-B7FB-60B58CA62A97}" presName="iconBgRect" presStyleLbl="bgShp" presStyleIdx="3" presStyleCnt="5"/>
      <dgm:spPr/>
    </dgm:pt>
    <dgm:pt modelId="{08B69AC1-8BFD-46B0-AC75-348F2DBCBF02}" type="pres">
      <dgm:prSet presAssocID="{769A0A7E-13EA-42DB-B7FB-60B58CA62A97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46380191-8B6A-4554-A37F-2340AB186C45}" type="pres">
      <dgm:prSet presAssocID="{769A0A7E-13EA-42DB-B7FB-60B58CA62A97}" presName="spaceRect" presStyleCnt="0"/>
      <dgm:spPr/>
    </dgm:pt>
    <dgm:pt modelId="{C482E79A-1503-4FC8-AC1E-89FBDEFB5D06}" type="pres">
      <dgm:prSet presAssocID="{769A0A7E-13EA-42DB-B7FB-60B58CA62A97}" presName="textRect" presStyleLbl="revTx" presStyleIdx="3" presStyleCnt="5">
        <dgm:presLayoutVars>
          <dgm:chMax val="1"/>
          <dgm:chPref val="1"/>
        </dgm:presLayoutVars>
      </dgm:prSet>
      <dgm:spPr/>
    </dgm:pt>
    <dgm:pt modelId="{C0950847-8CC1-4F1F-B79E-D9A07A54A690}" type="pres">
      <dgm:prSet presAssocID="{8104EDBD-981F-4B89-A6FC-C044C426840C}" presName="sibTrans" presStyleLbl="sibTrans2D1" presStyleIdx="0" presStyleCnt="0"/>
      <dgm:spPr/>
    </dgm:pt>
    <dgm:pt modelId="{3C09CA9A-C42B-43E4-8955-FFDDE3FB8C6C}" type="pres">
      <dgm:prSet presAssocID="{EF58AA3D-1D85-47BC-B39E-E0BABAF07968}" presName="compNode" presStyleCnt="0"/>
      <dgm:spPr/>
    </dgm:pt>
    <dgm:pt modelId="{390DD6B3-74DD-49B8-B5B8-921A2BEDCC83}" type="pres">
      <dgm:prSet presAssocID="{EF58AA3D-1D85-47BC-B39E-E0BABAF07968}" presName="iconBgRect" presStyleLbl="bgShp" presStyleIdx="4" presStyleCnt="5"/>
      <dgm:spPr/>
    </dgm:pt>
    <dgm:pt modelId="{7683D16A-AACC-43DB-A2CF-19595BB65425}" type="pres">
      <dgm:prSet presAssocID="{EF58AA3D-1D85-47BC-B39E-E0BABAF07968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FE12A121-CF81-408D-8E5C-5A5CEC3B83E2}" type="pres">
      <dgm:prSet presAssocID="{EF58AA3D-1D85-47BC-B39E-E0BABAF07968}" presName="spaceRect" presStyleCnt="0"/>
      <dgm:spPr/>
    </dgm:pt>
    <dgm:pt modelId="{CCAE8EF0-CAC2-47DF-97BD-9FAF9D2A5B6B}" type="pres">
      <dgm:prSet presAssocID="{EF58AA3D-1D85-47BC-B39E-E0BABAF07968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E85D1401-8393-43D5-B281-36678F72B88D}" srcId="{CDF30547-2037-41C5-AC8A-5319AD6FF755}" destId="{EF58AA3D-1D85-47BC-B39E-E0BABAF07968}" srcOrd="4" destOrd="0" parTransId="{2C92C6C5-5AED-4EA1-868E-5DC5BC3F7565}" sibTransId="{6B1C4305-7F00-4891-A391-3CA6D541EA52}"/>
    <dgm:cxn modelId="{C5F18F04-125B-4263-95B5-23430D42E346}" type="presOf" srcId="{769A0A7E-13EA-42DB-B7FB-60B58CA62A97}" destId="{C482E79A-1503-4FC8-AC1E-89FBDEFB5D06}" srcOrd="0" destOrd="0" presId="urn:microsoft.com/office/officeart/2018/2/layout/IconCircleList"/>
    <dgm:cxn modelId="{5FCD6415-FCD6-4505-A0AD-ACD60B7BA997}" type="presOf" srcId="{D4FCAABB-9CD0-4C4C-A588-A60FF6617529}" destId="{754200B1-C636-4CFA-897F-FC0845B19CA5}" srcOrd="0" destOrd="0" presId="urn:microsoft.com/office/officeart/2018/2/layout/IconCircleList"/>
    <dgm:cxn modelId="{3712FD25-C216-400B-8558-710685B91A46}" srcId="{CDF30547-2037-41C5-AC8A-5319AD6FF755}" destId="{73AA5F24-8504-4C7F-93E5-7737C7E5AC61}" srcOrd="1" destOrd="0" parTransId="{A3631F9B-99CB-419D-9770-BCFF5BF3A7B7}" sibTransId="{7B42C9E8-874E-4DB5-9B7F-8B8030DCF290}"/>
    <dgm:cxn modelId="{64BE9C5E-B754-4B40-8BBB-2E83705B8578}" type="presOf" srcId="{1F052286-47E8-4482-A9F3-DA356A54B3F0}" destId="{A7A8DCFF-36A7-45EF-A3E5-A5C0D9E22231}" srcOrd="0" destOrd="0" presId="urn:microsoft.com/office/officeart/2018/2/layout/IconCircleList"/>
    <dgm:cxn modelId="{87EA004C-6CD1-40C6-9294-E2A406E3B406}" type="presOf" srcId="{EF58AA3D-1D85-47BC-B39E-E0BABAF07968}" destId="{CCAE8EF0-CAC2-47DF-97BD-9FAF9D2A5B6B}" srcOrd="0" destOrd="0" presId="urn:microsoft.com/office/officeart/2018/2/layout/IconCircleList"/>
    <dgm:cxn modelId="{4CDFAE8E-81D6-43CF-A24F-606DB912E407}" type="presOf" srcId="{7B42C9E8-874E-4DB5-9B7F-8B8030DCF290}" destId="{B1687547-E219-4C01-B0AD-815EB15FE8DE}" srcOrd="0" destOrd="0" presId="urn:microsoft.com/office/officeart/2018/2/layout/IconCircleList"/>
    <dgm:cxn modelId="{758C6A91-9C0A-461E-93B6-CDD9947927B1}" type="presOf" srcId="{B4CBC691-6340-448E-9DF3-A2A8B2435471}" destId="{5E814227-4564-49FB-BF80-6D5EF8B37D7C}" srcOrd="0" destOrd="0" presId="urn:microsoft.com/office/officeart/2018/2/layout/IconCircleList"/>
    <dgm:cxn modelId="{3CE58A97-0D8F-4760-AF96-53F5077E4E06}" srcId="{CDF30547-2037-41C5-AC8A-5319AD6FF755}" destId="{769A0A7E-13EA-42DB-B7FB-60B58CA62A97}" srcOrd="3" destOrd="0" parTransId="{470BC58B-89D1-49C8-8A5E-C676D1773B1F}" sibTransId="{8104EDBD-981F-4B89-A6FC-C044C426840C}"/>
    <dgm:cxn modelId="{773362B0-24FA-4904-9C72-BA8B2A113AA2}" srcId="{CDF30547-2037-41C5-AC8A-5319AD6FF755}" destId="{1F052286-47E8-4482-A9F3-DA356A54B3F0}" srcOrd="2" destOrd="0" parTransId="{BB1DD860-2C21-4AE4-9883-9789AF877681}" sibTransId="{BED9CF0B-E688-47BB-9FD0-6B75FE4561CB}"/>
    <dgm:cxn modelId="{E5DD73B7-9A11-424B-ADC3-8E25CF87DA1F}" type="presOf" srcId="{CDF30547-2037-41C5-AC8A-5319AD6FF755}" destId="{183FA48E-ED83-498B-8B71-E6F592D7101E}" srcOrd="0" destOrd="0" presId="urn:microsoft.com/office/officeart/2018/2/layout/IconCircleList"/>
    <dgm:cxn modelId="{0D9A1AC0-4349-48FF-B186-9840314345FC}" srcId="{CDF30547-2037-41C5-AC8A-5319AD6FF755}" destId="{D4FCAABB-9CD0-4C4C-A588-A60FF6617529}" srcOrd="0" destOrd="0" parTransId="{2A759200-8024-437D-A85B-6B97BC742E6E}" sibTransId="{B4CBC691-6340-448E-9DF3-A2A8B2435471}"/>
    <dgm:cxn modelId="{0F65AFC4-426E-43D6-A29B-DDE145814307}" type="presOf" srcId="{8104EDBD-981F-4B89-A6FC-C044C426840C}" destId="{C0950847-8CC1-4F1F-B79E-D9A07A54A690}" srcOrd="0" destOrd="0" presId="urn:microsoft.com/office/officeart/2018/2/layout/IconCircleList"/>
    <dgm:cxn modelId="{65B793C6-D4A9-43CB-8DD8-42AD5BF1A76E}" type="presOf" srcId="{BED9CF0B-E688-47BB-9FD0-6B75FE4561CB}" destId="{9083123B-C6DE-4C0A-A365-F055568DAB2D}" srcOrd="0" destOrd="0" presId="urn:microsoft.com/office/officeart/2018/2/layout/IconCircleList"/>
    <dgm:cxn modelId="{15AAB2CC-3D20-48FD-9D51-6684DB3DB1A3}" type="presOf" srcId="{73AA5F24-8504-4C7F-93E5-7737C7E5AC61}" destId="{7C25D14B-6388-4768-A8CC-241818631CF3}" srcOrd="0" destOrd="0" presId="urn:microsoft.com/office/officeart/2018/2/layout/IconCircleList"/>
    <dgm:cxn modelId="{63CE6504-6A0A-4747-A6A4-DD6BF1D977DA}" type="presParOf" srcId="{183FA48E-ED83-498B-8B71-E6F592D7101E}" destId="{5C4DCEA1-EADD-4114-A4D5-C849C09063C9}" srcOrd="0" destOrd="0" presId="urn:microsoft.com/office/officeart/2018/2/layout/IconCircleList"/>
    <dgm:cxn modelId="{AB127BDF-D32B-4758-A229-5863738125A9}" type="presParOf" srcId="{5C4DCEA1-EADD-4114-A4D5-C849C09063C9}" destId="{58186BB5-73A1-418C-AC11-069D8344B7BE}" srcOrd="0" destOrd="0" presId="urn:microsoft.com/office/officeart/2018/2/layout/IconCircleList"/>
    <dgm:cxn modelId="{C283C6F5-E8DD-4DE7-A09B-6593726A3C92}" type="presParOf" srcId="{58186BB5-73A1-418C-AC11-069D8344B7BE}" destId="{CAB0EDB1-10D8-4DF5-972C-7D1D5D7EC102}" srcOrd="0" destOrd="0" presId="urn:microsoft.com/office/officeart/2018/2/layout/IconCircleList"/>
    <dgm:cxn modelId="{AD973C74-0D38-46D9-8FCE-EA102ED6FF57}" type="presParOf" srcId="{58186BB5-73A1-418C-AC11-069D8344B7BE}" destId="{317B29D5-184B-4A03-A8E3-80EB4D2DB091}" srcOrd="1" destOrd="0" presId="urn:microsoft.com/office/officeart/2018/2/layout/IconCircleList"/>
    <dgm:cxn modelId="{F57DE4A1-8DAE-48C2-AB7B-750F80D9E378}" type="presParOf" srcId="{58186BB5-73A1-418C-AC11-069D8344B7BE}" destId="{B0427220-7D5B-402B-B700-D576F21B43A3}" srcOrd="2" destOrd="0" presId="urn:microsoft.com/office/officeart/2018/2/layout/IconCircleList"/>
    <dgm:cxn modelId="{49CF9172-59FB-49E1-ACDA-D9D476BC6952}" type="presParOf" srcId="{58186BB5-73A1-418C-AC11-069D8344B7BE}" destId="{754200B1-C636-4CFA-897F-FC0845B19CA5}" srcOrd="3" destOrd="0" presId="urn:microsoft.com/office/officeart/2018/2/layout/IconCircleList"/>
    <dgm:cxn modelId="{4362B187-2A81-4F0A-948A-43C0B1CFDA75}" type="presParOf" srcId="{5C4DCEA1-EADD-4114-A4D5-C849C09063C9}" destId="{5E814227-4564-49FB-BF80-6D5EF8B37D7C}" srcOrd="1" destOrd="0" presId="urn:microsoft.com/office/officeart/2018/2/layout/IconCircleList"/>
    <dgm:cxn modelId="{76367084-2A12-43A3-B2D1-BA0B0F7E201F}" type="presParOf" srcId="{5C4DCEA1-EADD-4114-A4D5-C849C09063C9}" destId="{C0FDDFAD-348A-411B-A4F4-1CAB28C59AF7}" srcOrd="2" destOrd="0" presId="urn:microsoft.com/office/officeart/2018/2/layout/IconCircleList"/>
    <dgm:cxn modelId="{E8DAC12E-74FD-40C8-B311-B74434C36599}" type="presParOf" srcId="{C0FDDFAD-348A-411B-A4F4-1CAB28C59AF7}" destId="{84E1915C-DF78-48A3-B5C4-F90AF70AACBD}" srcOrd="0" destOrd="0" presId="urn:microsoft.com/office/officeart/2018/2/layout/IconCircleList"/>
    <dgm:cxn modelId="{6C93F5D3-C120-46E5-BF69-2B994B012861}" type="presParOf" srcId="{C0FDDFAD-348A-411B-A4F4-1CAB28C59AF7}" destId="{61D4223D-986B-4A97-817E-95E2E43B2C24}" srcOrd="1" destOrd="0" presId="urn:microsoft.com/office/officeart/2018/2/layout/IconCircleList"/>
    <dgm:cxn modelId="{A51B3F40-E714-41C8-A050-1242589E378A}" type="presParOf" srcId="{C0FDDFAD-348A-411B-A4F4-1CAB28C59AF7}" destId="{D15E72AF-9DAA-4D25-BA06-295F577DAEC6}" srcOrd="2" destOrd="0" presId="urn:microsoft.com/office/officeart/2018/2/layout/IconCircleList"/>
    <dgm:cxn modelId="{1CC7C990-0968-46A8-ACC1-A3CF823480C0}" type="presParOf" srcId="{C0FDDFAD-348A-411B-A4F4-1CAB28C59AF7}" destId="{7C25D14B-6388-4768-A8CC-241818631CF3}" srcOrd="3" destOrd="0" presId="urn:microsoft.com/office/officeart/2018/2/layout/IconCircleList"/>
    <dgm:cxn modelId="{6C2E8A72-6B6E-49A9-B50C-98101033EDAD}" type="presParOf" srcId="{5C4DCEA1-EADD-4114-A4D5-C849C09063C9}" destId="{B1687547-E219-4C01-B0AD-815EB15FE8DE}" srcOrd="3" destOrd="0" presId="urn:microsoft.com/office/officeart/2018/2/layout/IconCircleList"/>
    <dgm:cxn modelId="{9A2FABFF-E12D-4DC9-88A5-8DE99349C2EF}" type="presParOf" srcId="{5C4DCEA1-EADD-4114-A4D5-C849C09063C9}" destId="{1C005643-E46B-494A-8A40-B3C1FFE4A03E}" srcOrd="4" destOrd="0" presId="urn:microsoft.com/office/officeart/2018/2/layout/IconCircleList"/>
    <dgm:cxn modelId="{9C9DE45B-CEF7-4AD3-A524-32E05069CB33}" type="presParOf" srcId="{1C005643-E46B-494A-8A40-B3C1FFE4A03E}" destId="{E690D563-5C83-49BA-814C-22D21F88FCDF}" srcOrd="0" destOrd="0" presId="urn:microsoft.com/office/officeart/2018/2/layout/IconCircleList"/>
    <dgm:cxn modelId="{08CFF2E5-37C0-4FE1-9166-EB30404C1D8A}" type="presParOf" srcId="{1C005643-E46B-494A-8A40-B3C1FFE4A03E}" destId="{C9324F44-C996-403B-BE7D-D97A3B20AFF3}" srcOrd="1" destOrd="0" presId="urn:microsoft.com/office/officeart/2018/2/layout/IconCircleList"/>
    <dgm:cxn modelId="{F6D8FD52-064F-418F-A67E-2AFFA81B1F2D}" type="presParOf" srcId="{1C005643-E46B-494A-8A40-B3C1FFE4A03E}" destId="{5D792554-F4C3-420B-A82E-E05A4215E66A}" srcOrd="2" destOrd="0" presId="urn:microsoft.com/office/officeart/2018/2/layout/IconCircleList"/>
    <dgm:cxn modelId="{2E0A1E4B-791F-41C2-98C9-A23538E995BC}" type="presParOf" srcId="{1C005643-E46B-494A-8A40-B3C1FFE4A03E}" destId="{A7A8DCFF-36A7-45EF-A3E5-A5C0D9E22231}" srcOrd="3" destOrd="0" presId="urn:microsoft.com/office/officeart/2018/2/layout/IconCircleList"/>
    <dgm:cxn modelId="{9B5F62D5-EAA6-4419-9250-735AC574A3FB}" type="presParOf" srcId="{5C4DCEA1-EADD-4114-A4D5-C849C09063C9}" destId="{9083123B-C6DE-4C0A-A365-F055568DAB2D}" srcOrd="5" destOrd="0" presId="urn:microsoft.com/office/officeart/2018/2/layout/IconCircleList"/>
    <dgm:cxn modelId="{04A574F1-EC89-434A-9709-6FB80D1C0146}" type="presParOf" srcId="{5C4DCEA1-EADD-4114-A4D5-C849C09063C9}" destId="{C991D2C2-393A-4A4C-831C-2A3DFAEF2D75}" srcOrd="6" destOrd="0" presId="urn:microsoft.com/office/officeart/2018/2/layout/IconCircleList"/>
    <dgm:cxn modelId="{1FC30649-0C03-4C8A-BAAF-BCF79C95FDA8}" type="presParOf" srcId="{C991D2C2-393A-4A4C-831C-2A3DFAEF2D75}" destId="{D537C02E-C3B7-4C69-923B-CB96883D3CE6}" srcOrd="0" destOrd="0" presId="urn:microsoft.com/office/officeart/2018/2/layout/IconCircleList"/>
    <dgm:cxn modelId="{A52EF3C8-0215-4BB8-9124-3C01FA18A7AB}" type="presParOf" srcId="{C991D2C2-393A-4A4C-831C-2A3DFAEF2D75}" destId="{08B69AC1-8BFD-46B0-AC75-348F2DBCBF02}" srcOrd="1" destOrd="0" presId="urn:microsoft.com/office/officeart/2018/2/layout/IconCircleList"/>
    <dgm:cxn modelId="{0087A821-3019-47F0-85A9-CC57250F6C75}" type="presParOf" srcId="{C991D2C2-393A-4A4C-831C-2A3DFAEF2D75}" destId="{46380191-8B6A-4554-A37F-2340AB186C45}" srcOrd="2" destOrd="0" presId="urn:microsoft.com/office/officeart/2018/2/layout/IconCircleList"/>
    <dgm:cxn modelId="{695750CC-5565-4C87-922B-ECC52CDA43F2}" type="presParOf" srcId="{C991D2C2-393A-4A4C-831C-2A3DFAEF2D75}" destId="{C482E79A-1503-4FC8-AC1E-89FBDEFB5D06}" srcOrd="3" destOrd="0" presId="urn:microsoft.com/office/officeart/2018/2/layout/IconCircleList"/>
    <dgm:cxn modelId="{DD1D4345-BA46-4E2A-9EDE-1DD9D6DF972D}" type="presParOf" srcId="{5C4DCEA1-EADD-4114-A4D5-C849C09063C9}" destId="{C0950847-8CC1-4F1F-B79E-D9A07A54A690}" srcOrd="7" destOrd="0" presId="urn:microsoft.com/office/officeart/2018/2/layout/IconCircleList"/>
    <dgm:cxn modelId="{EC6CCF6C-886D-4341-A87A-0849F0C2AD04}" type="presParOf" srcId="{5C4DCEA1-EADD-4114-A4D5-C849C09063C9}" destId="{3C09CA9A-C42B-43E4-8955-FFDDE3FB8C6C}" srcOrd="8" destOrd="0" presId="urn:microsoft.com/office/officeart/2018/2/layout/IconCircleList"/>
    <dgm:cxn modelId="{80C53B3A-D518-4094-8EF4-07E81121341D}" type="presParOf" srcId="{3C09CA9A-C42B-43E4-8955-FFDDE3FB8C6C}" destId="{390DD6B3-74DD-49B8-B5B8-921A2BEDCC83}" srcOrd="0" destOrd="0" presId="urn:microsoft.com/office/officeart/2018/2/layout/IconCircleList"/>
    <dgm:cxn modelId="{1E5E124E-6911-434D-8AF1-1410FCE7CEBC}" type="presParOf" srcId="{3C09CA9A-C42B-43E4-8955-FFDDE3FB8C6C}" destId="{7683D16A-AACC-43DB-A2CF-19595BB65425}" srcOrd="1" destOrd="0" presId="urn:microsoft.com/office/officeart/2018/2/layout/IconCircleList"/>
    <dgm:cxn modelId="{CF302D68-9F07-4253-803B-D8B83A5B8E37}" type="presParOf" srcId="{3C09CA9A-C42B-43E4-8955-FFDDE3FB8C6C}" destId="{FE12A121-CF81-408D-8E5C-5A5CEC3B83E2}" srcOrd="2" destOrd="0" presId="urn:microsoft.com/office/officeart/2018/2/layout/IconCircleList"/>
    <dgm:cxn modelId="{27E69E35-4676-4697-AE74-349410B9BB5E}" type="presParOf" srcId="{3C09CA9A-C42B-43E4-8955-FFDDE3FB8C6C}" destId="{CCAE8EF0-CAC2-47DF-97BD-9FAF9D2A5B6B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B13D27-EE3C-4F10-ADEA-F76E8F46845F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1BD76B8-9B9D-4925-94F7-46497C476E98}">
      <dgm:prSet/>
      <dgm:spPr/>
      <dgm:t>
        <a:bodyPr/>
        <a:lstStyle/>
        <a:p>
          <a:r>
            <a:rPr lang="en-US"/>
            <a:t>WHO is it for?</a:t>
          </a:r>
        </a:p>
      </dgm:t>
    </dgm:pt>
    <dgm:pt modelId="{8B0EA89E-1733-47D4-B7DF-8B3176BE8978}" type="parTrans" cxnId="{ED980038-5C01-4F40-B9FF-893D10E9EC2F}">
      <dgm:prSet/>
      <dgm:spPr/>
      <dgm:t>
        <a:bodyPr/>
        <a:lstStyle/>
        <a:p>
          <a:endParaRPr lang="en-US"/>
        </a:p>
      </dgm:t>
    </dgm:pt>
    <dgm:pt modelId="{542036D9-4EB9-4060-9948-4ECBB19A09B8}" type="sibTrans" cxnId="{ED980038-5C01-4F40-B9FF-893D10E9EC2F}">
      <dgm:prSet/>
      <dgm:spPr/>
      <dgm:t>
        <a:bodyPr/>
        <a:lstStyle/>
        <a:p>
          <a:endParaRPr lang="en-US"/>
        </a:p>
      </dgm:t>
    </dgm:pt>
    <dgm:pt modelId="{963C1E4E-9AC1-45D4-94CF-4AAF1A963D41}">
      <dgm:prSet/>
      <dgm:spPr/>
      <dgm:t>
        <a:bodyPr/>
        <a:lstStyle/>
        <a:p>
          <a:r>
            <a:rPr lang="en-US"/>
            <a:t>WHAT are you offering?</a:t>
          </a:r>
        </a:p>
      </dgm:t>
    </dgm:pt>
    <dgm:pt modelId="{A9E211E1-7ED8-4C94-88DE-9B40D92528D7}" type="parTrans" cxnId="{4409B732-A487-48C1-A373-F4DDE0C234C0}">
      <dgm:prSet/>
      <dgm:spPr/>
      <dgm:t>
        <a:bodyPr/>
        <a:lstStyle/>
        <a:p>
          <a:endParaRPr lang="en-US"/>
        </a:p>
      </dgm:t>
    </dgm:pt>
    <dgm:pt modelId="{52DBEA1C-37D1-4C70-B412-757471DD3806}" type="sibTrans" cxnId="{4409B732-A487-48C1-A373-F4DDE0C234C0}">
      <dgm:prSet/>
      <dgm:spPr/>
      <dgm:t>
        <a:bodyPr/>
        <a:lstStyle/>
        <a:p>
          <a:endParaRPr lang="en-US"/>
        </a:p>
      </dgm:t>
    </dgm:pt>
    <dgm:pt modelId="{35363FD1-A48D-4EAD-A331-1EC04FA0DD6A}">
      <dgm:prSet/>
      <dgm:spPr/>
      <dgm:t>
        <a:bodyPr/>
        <a:lstStyle/>
        <a:p>
          <a:r>
            <a:rPr lang="en-US"/>
            <a:t>WHY would they care?</a:t>
          </a:r>
        </a:p>
      </dgm:t>
    </dgm:pt>
    <dgm:pt modelId="{9DB73474-47A1-494A-9FD5-CAC8971873DA}" type="parTrans" cxnId="{873BADF3-2850-436E-A4C0-FE7B64673AD4}">
      <dgm:prSet/>
      <dgm:spPr/>
      <dgm:t>
        <a:bodyPr/>
        <a:lstStyle/>
        <a:p>
          <a:endParaRPr lang="en-US"/>
        </a:p>
      </dgm:t>
    </dgm:pt>
    <dgm:pt modelId="{F9E0A05B-364E-4CE4-8A81-AA7E8B623590}" type="sibTrans" cxnId="{873BADF3-2850-436E-A4C0-FE7B64673AD4}">
      <dgm:prSet/>
      <dgm:spPr/>
      <dgm:t>
        <a:bodyPr/>
        <a:lstStyle/>
        <a:p>
          <a:endParaRPr lang="en-US"/>
        </a:p>
      </dgm:t>
    </dgm:pt>
    <dgm:pt modelId="{6E44482F-38B1-4C07-9356-1DB69FEDFDFD}">
      <dgm:prSet/>
      <dgm:spPr/>
      <dgm:t>
        <a:bodyPr/>
        <a:lstStyle/>
        <a:p>
          <a:r>
            <a:rPr lang="en-US"/>
            <a:t>Example:</a:t>
          </a:r>
        </a:p>
      </dgm:t>
    </dgm:pt>
    <dgm:pt modelId="{084578CF-49BE-4C90-9471-B1674139B954}" type="parTrans" cxnId="{CFD6E8C3-BE56-45DF-9301-552EDA4511B0}">
      <dgm:prSet/>
      <dgm:spPr/>
      <dgm:t>
        <a:bodyPr/>
        <a:lstStyle/>
        <a:p>
          <a:endParaRPr lang="en-US"/>
        </a:p>
      </dgm:t>
    </dgm:pt>
    <dgm:pt modelId="{AC634377-FB25-47F0-8D7E-295AB353F731}" type="sibTrans" cxnId="{CFD6E8C3-BE56-45DF-9301-552EDA4511B0}">
      <dgm:prSet/>
      <dgm:spPr/>
      <dgm:t>
        <a:bodyPr/>
        <a:lstStyle/>
        <a:p>
          <a:endParaRPr lang="en-US"/>
        </a:p>
      </dgm:t>
    </dgm:pt>
    <dgm:pt modelId="{F952D881-F58A-4B1F-9EC5-C8B07D1E1068}">
      <dgm:prSet/>
      <dgm:spPr/>
      <dgm:t>
        <a:bodyPr/>
        <a:lstStyle/>
        <a:p>
          <a:r>
            <a:rPr lang="en-US"/>
            <a:t>Helping busy women improve their skin with simple consultations.</a:t>
          </a:r>
        </a:p>
      </dgm:t>
    </dgm:pt>
    <dgm:pt modelId="{CD662407-61E9-4202-AF18-8164A90C67E9}" type="parTrans" cxnId="{92A4BF59-6EF2-4B19-B080-423261B01C1E}">
      <dgm:prSet/>
      <dgm:spPr/>
      <dgm:t>
        <a:bodyPr/>
        <a:lstStyle/>
        <a:p>
          <a:endParaRPr lang="en-US"/>
        </a:p>
      </dgm:t>
    </dgm:pt>
    <dgm:pt modelId="{FE4D29F0-A786-4A9A-92AE-F081A46492EB}" type="sibTrans" cxnId="{92A4BF59-6EF2-4B19-B080-423261B01C1E}">
      <dgm:prSet/>
      <dgm:spPr/>
      <dgm:t>
        <a:bodyPr/>
        <a:lstStyle/>
        <a:p>
          <a:endParaRPr lang="en-US"/>
        </a:p>
      </dgm:t>
    </dgm:pt>
    <dgm:pt modelId="{BD65F3F2-2075-419D-9A2D-60573209AF09}" type="pres">
      <dgm:prSet presAssocID="{3DB13D27-EE3C-4F10-ADEA-F76E8F46845F}" presName="linear" presStyleCnt="0">
        <dgm:presLayoutVars>
          <dgm:animLvl val="lvl"/>
          <dgm:resizeHandles val="exact"/>
        </dgm:presLayoutVars>
      </dgm:prSet>
      <dgm:spPr/>
    </dgm:pt>
    <dgm:pt modelId="{F99B2978-1EC4-4679-809B-37BC666CD044}" type="pres">
      <dgm:prSet presAssocID="{11BD76B8-9B9D-4925-94F7-46497C476E98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15551F73-379B-46F1-A730-170601EF9A66}" type="pres">
      <dgm:prSet presAssocID="{542036D9-4EB9-4060-9948-4ECBB19A09B8}" presName="spacer" presStyleCnt="0"/>
      <dgm:spPr/>
    </dgm:pt>
    <dgm:pt modelId="{F736E892-9617-486A-B0DD-8873386D2140}" type="pres">
      <dgm:prSet presAssocID="{963C1E4E-9AC1-45D4-94CF-4AAF1A963D4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6406F5C-223B-470B-8756-84ED3FE3AFAB}" type="pres">
      <dgm:prSet presAssocID="{52DBEA1C-37D1-4C70-B412-757471DD3806}" presName="spacer" presStyleCnt="0"/>
      <dgm:spPr/>
    </dgm:pt>
    <dgm:pt modelId="{049EDB6F-1CF9-452A-80D7-F1963B73C8B7}" type="pres">
      <dgm:prSet presAssocID="{35363FD1-A48D-4EAD-A331-1EC04FA0DD6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021E9D3-671A-4475-A528-F2D8BBE7467A}" type="pres">
      <dgm:prSet presAssocID="{F9E0A05B-364E-4CE4-8A81-AA7E8B623590}" presName="spacer" presStyleCnt="0"/>
      <dgm:spPr/>
    </dgm:pt>
    <dgm:pt modelId="{EA9D2A81-0033-489F-8C29-7B230752EF02}" type="pres">
      <dgm:prSet presAssocID="{6E44482F-38B1-4C07-9356-1DB69FEDFDFD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6ED50E33-29D1-49D4-BB32-EE7CB9A3628F}" type="pres">
      <dgm:prSet presAssocID="{AC634377-FB25-47F0-8D7E-295AB353F731}" presName="spacer" presStyleCnt="0"/>
      <dgm:spPr/>
    </dgm:pt>
    <dgm:pt modelId="{33590530-E999-4D78-A55B-012A7362BCC6}" type="pres">
      <dgm:prSet presAssocID="{F952D881-F58A-4B1F-9EC5-C8B07D1E1068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714CA19-9A06-4F20-974F-845A06120F92}" type="presOf" srcId="{35363FD1-A48D-4EAD-A331-1EC04FA0DD6A}" destId="{049EDB6F-1CF9-452A-80D7-F1963B73C8B7}" srcOrd="0" destOrd="0" presId="urn:microsoft.com/office/officeart/2005/8/layout/vList2"/>
    <dgm:cxn modelId="{8A055C1A-E142-4F14-A2EA-650C84108525}" type="presOf" srcId="{F952D881-F58A-4B1F-9EC5-C8B07D1E1068}" destId="{33590530-E999-4D78-A55B-012A7362BCC6}" srcOrd="0" destOrd="0" presId="urn:microsoft.com/office/officeart/2005/8/layout/vList2"/>
    <dgm:cxn modelId="{4409B732-A487-48C1-A373-F4DDE0C234C0}" srcId="{3DB13D27-EE3C-4F10-ADEA-F76E8F46845F}" destId="{963C1E4E-9AC1-45D4-94CF-4AAF1A963D41}" srcOrd="1" destOrd="0" parTransId="{A9E211E1-7ED8-4C94-88DE-9B40D92528D7}" sibTransId="{52DBEA1C-37D1-4C70-B412-757471DD3806}"/>
    <dgm:cxn modelId="{ED980038-5C01-4F40-B9FF-893D10E9EC2F}" srcId="{3DB13D27-EE3C-4F10-ADEA-F76E8F46845F}" destId="{11BD76B8-9B9D-4925-94F7-46497C476E98}" srcOrd="0" destOrd="0" parTransId="{8B0EA89E-1733-47D4-B7DF-8B3176BE8978}" sibTransId="{542036D9-4EB9-4060-9948-4ECBB19A09B8}"/>
    <dgm:cxn modelId="{E4F3D664-D7AA-450A-88A9-45E9489C0861}" type="presOf" srcId="{6E44482F-38B1-4C07-9356-1DB69FEDFDFD}" destId="{EA9D2A81-0033-489F-8C29-7B230752EF02}" srcOrd="0" destOrd="0" presId="urn:microsoft.com/office/officeart/2005/8/layout/vList2"/>
    <dgm:cxn modelId="{3598A879-BDD9-41D5-A365-8A7E4189B345}" type="presOf" srcId="{3DB13D27-EE3C-4F10-ADEA-F76E8F46845F}" destId="{BD65F3F2-2075-419D-9A2D-60573209AF09}" srcOrd="0" destOrd="0" presId="urn:microsoft.com/office/officeart/2005/8/layout/vList2"/>
    <dgm:cxn modelId="{92A4BF59-6EF2-4B19-B080-423261B01C1E}" srcId="{3DB13D27-EE3C-4F10-ADEA-F76E8F46845F}" destId="{F952D881-F58A-4B1F-9EC5-C8B07D1E1068}" srcOrd="4" destOrd="0" parTransId="{CD662407-61E9-4202-AF18-8164A90C67E9}" sibTransId="{FE4D29F0-A786-4A9A-92AE-F081A46492EB}"/>
    <dgm:cxn modelId="{D0C9789A-D76B-4316-8ACA-56C947F05A16}" type="presOf" srcId="{963C1E4E-9AC1-45D4-94CF-4AAF1A963D41}" destId="{F736E892-9617-486A-B0DD-8873386D2140}" srcOrd="0" destOrd="0" presId="urn:microsoft.com/office/officeart/2005/8/layout/vList2"/>
    <dgm:cxn modelId="{CFD6E8C3-BE56-45DF-9301-552EDA4511B0}" srcId="{3DB13D27-EE3C-4F10-ADEA-F76E8F46845F}" destId="{6E44482F-38B1-4C07-9356-1DB69FEDFDFD}" srcOrd="3" destOrd="0" parTransId="{084578CF-49BE-4C90-9471-B1674139B954}" sibTransId="{AC634377-FB25-47F0-8D7E-295AB353F731}"/>
    <dgm:cxn modelId="{635137D0-67DE-4F79-8C96-672C67F04D0F}" type="presOf" srcId="{11BD76B8-9B9D-4925-94F7-46497C476E98}" destId="{F99B2978-1EC4-4679-809B-37BC666CD044}" srcOrd="0" destOrd="0" presId="urn:microsoft.com/office/officeart/2005/8/layout/vList2"/>
    <dgm:cxn modelId="{873BADF3-2850-436E-A4C0-FE7B64673AD4}" srcId="{3DB13D27-EE3C-4F10-ADEA-F76E8F46845F}" destId="{35363FD1-A48D-4EAD-A331-1EC04FA0DD6A}" srcOrd="2" destOrd="0" parTransId="{9DB73474-47A1-494A-9FD5-CAC8971873DA}" sibTransId="{F9E0A05B-364E-4CE4-8A81-AA7E8B623590}"/>
    <dgm:cxn modelId="{675999D2-5D63-41B2-BED9-F74724BB7918}" type="presParOf" srcId="{BD65F3F2-2075-419D-9A2D-60573209AF09}" destId="{F99B2978-1EC4-4679-809B-37BC666CD044}" srcOrd="0" destOrd="0" presId="urn:microsoft.com/office/officeart/2005/8/layout/vList2"/>
    <dgm:cxn modelId="{57BCD3B7-CFAA-41E4-BC2D-9502BCDA44C0}" type="presParOf" srcId="{BD65F3F2-2075-419D-9A2D-60573209AF09}" destId="{15551F73-379B-46F1-A730-170601EF9A66}" srcOrd="1" destOrd="0" presId="urn:microsoft.com/office/officeart/2005/8/layout/vList2"/>
    <dgm:cxn modelId="{5B2197F2-31D9-4D1E-9617-ED89406D9469}" type="presParOf" srcId="{BD65F3F2-2075-419D-9A2D-60573209AF09}" destId="{F736E892-9617-486A-B0DD-8873386D2140}" srcOrd="2" destOrd="0" presId="urn:microsoft.com/office/officeart/2005/8/layout/vList2"/>
    <dgm:cxn modelId="{0BA3D369-FD33-423C-AD06-D433DE780421}" type="presParOf" srcId="{BD65F3F2-2075-419D-9A2D-60573209AF09}" destId="{86406F5C-223B-470B-8756-84ED3FE3AFAB}" srcOrd="3" destOrd="0" presId="urn:microsoft.com/office/officeart/2005/8/layout/vList2"/>
    <dgm:cxn modelId="{ECBB076E-AAB3-40CC-8F71-F0527FE1ED28}" type="presParOf" srcId="{BD65F3F2-2075-419D-9A2D-60573209AF09}" destId="{049EDB6F-1CF9-452A-80D7-F1963B73C8B7}" srcOrd="4" destOrd="0" presId="urn:microsoft.com/office/officeart/2005/8/layout/vList2"/>
    <dgm:cxn modelId="{0526C566-A86B-4B19-8FA4-7655D1A4B215}" type="presParOf" srcId="{BD65F3F2-2075-419D-9A2D-60573209AF09}" destId="{4021E9D3-671A-4475-A528-F2D8BBE7467A}" srcOrd="5" destOrd="0" presId="urn:microsoft.com/office/officeart/2005/8/layout/vList2"/>
    <dgm:cxn modelId="{1CF14AF0-36FC-4799-B255-61D71E49B323}" type="presParOf" srcId="{BD65F3F2-2075-419D-9A2D-60573209AF09}" destId="{EA9D2A81-0033-489F-8C29-7B230752EF02}" srcOrd="6" destOrd="0" presId="urn:microsoft.com/office/officeart/2005/8/layout/vList2"/>
    <dgm:cxn modelId="{7DA4DB3E-05AE-4DCB-A327-3BA3E163323B}" type="presParOf" srcId="{BD65F3F2-2075-419D-9A2D-60573209AF09}" destId="{6ED50E33-29D1-49D4-BB32-EE7CB9A3628F}" srcOrd="7" destOrd="0" presId="urn:microsoft.com/office/officeart/2005/8/layout/vList2"/>
    <dgm:cxn modelId="{DEBC6310-993F-457C-A8CC-2434AFBA40F6}" type="presParOf" srcId="{BD65F3F2-2075-419D-9A2D-60573209AF09}" destId="{33590530-E999-4D78-A55B-012A7362BCC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C417745-2950-4510-B8D2-D7091A01ACA9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C9652823-32C4-47E8-8432-C2A461708D1B}">
      <dgm:prSet/>
      <dgm:spPr/>
      <dgm:t>
        <a:bodyPr/>
        <a:lstStyle/>
        <a:p>
          <a:r>
            <a:rPr lang="en-GB"/>
            <a:t>Turn this idea into a simple business description using:</a:t>
          </a:r>
          <a:br>
            <a:rPr lang="en-GB"/>
          </a:br>
          <a:r>
            <a:rPr lang="en-GB"/>
            <a:t>WHO it is for</a:t>
          </a:r>
          <a:br>
            <a:rPr lang="en-GB"/>
          </a:br>
          <a:r>
            <a:rPr lang="en-GB"/>
            <a:t>WHAT the service is</a:t>
          </a:r>
          <a:br>
            <a:rPr lang="en-GB"/>
          </a:br>
          <a:r>
            <a:rPr lang="en-GB"/>
            <a:t>WHY people would care</a:t>
          </a:r>
          <a:endParaRPr lang="en-US"/>
        </a:p>
      </dgm:t>
    </dgm:pt>
    <dgm:pt modelId="{09C16F73-3959-4C32-99F8-566111E162CA}" type="parTrans" cxnId="{987D9DA7-AC67-404A-A837-C265876B60FE}">
      <dgm:prSet/>
      <dgm:spPr/>
      <dgm:t>
        <a:bodyPr/>
        <a:lstStyle/>
        <a:p>
          <a:endParaRPr lang="en-US"/>
        </a:p>
      </dgm:t>
    </dgm:pt>
    <dgm:pt modelId="{34E0BA66-1FA2-4963-B58E-143CE984F7A2}" type="sibTrans" cxnId="{987D9DA7-AC67-404A-A837-C265876B60FE}">
      <dgm:prSet/>
      <dgm:spPr/>
      <dgm:t>
        <a:bodyPr/>
        <a:lstStyle/>
        <a:p>
          <a:endParaRPr lang="en-US"/>
        </a:p>
      </dgm:t>
    </dgm:pt>
    <dgm:pt modelId="{6790A2E7-533B-45B1-8FD5-2165853BFCBC}">
      <dgm:prSet/>
      <dgm:spPr/>
      <dgm:t>
        <a:bodyPr/>
        <a:lstStyle/>
        <a:p>
          <a:r>
            <a:rPr lang="en-GB"/>
            <a:t>Example:</a:t>
          </a:r>
          <a:endParaRPr lang="en-US"/>
        </a:p>
      </dgm:t>
    </dgm:pt>
    <dgm:pt modelId="{05E30605-DD12-42CA-A51F-CC2005BB4B44}" type="parTrans" cxnId="{E3CE5899-B15D-4386-97C5-377986F14EBD}">
      <dgm:prSet/>
      <dgm:spPr/>
      <dgm:t>
        <a:bodyPr/>
        <a:lstStyle/>
        <a:p>
          <a:endParaRPr lang="en-US"/>
        </a:p>
      </dgm:t>
    </dgm:pt>
    <dgm:pt modelId="{4F1DA9DF-21B4-4228-AF6A-A23CA43799B1}" type="sibTrans" cxnId="{E3CE5899-B15D-4386-97C5-377986F14EBD}">
      <dgm:prSet/>
      <dgm:spPr/>
      <dgm:t>
        <a:bodyPr/>
        <a:lstStyle/>
        <a:p>
          <a:endParaRPr lang="en-US"/>
        </a:p>
      </dgm:t>
    </dgm:pt>
    <dgm:pt modelId="{84B79EC6-2354-4719-A6DB-4C11FB779DF2}">
      <dgm:prSet/>
      <dgm:spPr/>
      <dgm:t>
        <a:bodyPr/>
        <a:lstStyle/>
        <a:p>
          <a:r>
            <a:rPr lang="en-GB"/>
            <a:t>Idea: skincare consultations for people confused by products.</a:t>
          </a:r>
          <a:endParaRPr lang="en-US"/>
        </a:p>
      </dgm:t>
    </dgm:pt>
    <dgm:pt modelId="{E8312A94-06AC-409E-903B-A218C4E14314}" type="parTrans" cxnId="{79F31C69-A904-4115-B731-B0DFD3B54DE2}">
      <dgm:prSet/>
      <dgm:spPr/>
      <dgm:t>
        <a:bodyPr/>
        <a:lstStyle/>
        <a:p>
          <a:endParaRPr lang="en-US"/>
        </a:p>
      </dgm:t>
    </dgm:pt>
    <dgm:pt modelId="{55F600F1-6F5E-48E8-8C41-ECD5D80E841A}" type="sibTrans" cxnId="{79F31C69-A904-4115-B731-B0DFD3B54DE2}">
      <dgm:prSet/>
      <dgm:spPr/>
      <dgm:t>
        <a:bodyPr/>
        <a:lstStyle/>
        <a:p>
          <a:endParaRPr lang="en-US"/>
        </a:p>
      </dgm:t>
    </dgm:pt>
    <dgm:pt modelId="{9CE052A8-1E8F-4671-9358-27F760B640FE}" type="pres">
      <dgm:prSet presAssocID="{0C417745-2950-4510-B8D2-D7091A01ACA9}" presName="root" presStyleCnt="0">
        <dgm:presLayoutVars>
          <dgm:dir/>
          <dgm:resizeHandles val="exact"/>
        </dgm:presLayoutVars>
      </dgm:prSet>
      <dgm:spPr/>
    </dgm:pt>
    <dgm:pt modelId="{5F1AE6C8-BDA0-4233-81B5-13B57292C107}" type="pres">
      <dgm:prSet presAssocID="{C9652823-32C4-47E8-8432-C2A461708D1B}" presName="compNode" presStyleCnt="0"/>
      <dgm:spPr/>
    </dgm:pt>
    <dgm:pt modelId="{BF8D9DF1-04AD-488E-ABDC-6C17F1BE2B51}" type="pres">
      <dgm:prSet presAssocID="{C9652823-32C4-47E8-8432-C2A461708D1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398A7B00-3329-488E-8442-FC05EDE99FBB}" type="pres">
      <dgm:prSet presAssocID="{C9652823-32C4-47E8-8432-C2A461708D1B}" presName="spaceRect" presStyleCnt="0"/>
      <dgm:spPr/>
    </dgm:pt>
    <dgm:pt modelId="{E711A043-113C-4EA7-993A-ADADA96F5D76}" type="pres">
      <dgm:prSet presAssocID="{C9652823-32C4-47E8-8432-C2A461708D1B}" presName="textRect" presStyleLbl="revTx" presStyleIdx="0" presStyleCnt="3">
        <dgm:presLayoutVars>
          <dgm:chMax val="1"/>
          <dgm:chPref val="1"/>
        </dgm:presLayoutVars>
      </dgm:prSet>
      <dgm:spPr/>
    </dgm:pt>
    <dgm:pt modelId="{2BBCE948-FABC-487E-A22F-E5A472CD967D}" type="pres">
      <dgm:prSet presAssocID="{34E0BA66-1FA2-4963-B58E-143CE984F7A2}" presName="sibTrans" presStyleCnt="0"/>
      <dgm:spPr/>
    </dgm:pt>
    <dgm:pt modelId="{D950B0AF-AE28-404A-A73F-AE70803032ED}" type="pres">
      <dgm:prSet presAssocID="{6790A2E7-533B-45B1-8FD5-2165853BFCBC}" presName="compNode" presStyleCnt="0"/>
      <dgm:spPr/>
    </dgm:pt>
    <dgm:pt modelId="{48F83FCB-5AF8-45AD-BEE3-3699C32A17C6}" type="pres">
      <dgm:prSet presAssocID="{6790A2E7-533B-45B1-8FD5-2165853BFCBC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6EAEBA0E-2F1F-4340-9657-16D62690CA45}" type="pres">
      <dgm:prSet presAssocID="{6790A2E7-533B-45B1-8FD5-2165853BFCBC}" presName="spaceRect" presStyleCnt="0"/>
      <dgm:spPr/>
    </dgm:pt>
    <dgm:pt modelId="{DD7D6C91-D89E-4722-95F7-40750580F445}" type="pres">
      <dgm:prSet presAssocID="{6790A2E7-533B-45B1-8FD5-2165853BFCBC}" presName="textRect" presStyleLbl="revTx" presStyleIdx="1" presStyleCnt="3">
        <dgm:presLayoutVars>
          <dgm:chMax val="1"/>
          <dgm:chPref val="1"/>
        </dgm:presLayoutVars>
      </dgm:prSet>
      <dgm:spPr/>
    </dgm:pt>
    <dgm:pt modelId="{2AC5BAC4-3F71-4B59-9E99-ED76EFEC3268}" type="pres">
      <dgm:prSet presAssocID="{4F1DA9DF-21B4-4228-AF6A-A23CA43799B1}" presName="sibTrans" presStyleCnt="0"/>
      <dgm:spPr/>
    </dgm:pt>
    <dgm:pt modelId="{7FA0620F-8A5B-4C6B-8FE8-EDEEAD16F8AC}" type="pres">
      <dgm:prSet presAssocID="{84B79EC6-2354-4719-A6DB-4C11FB779DF2}" presName="compNode" presStyleCnt="0"/>
      <dgm:spPr/>
    </dgm:pt>
    <dgm:pt modelId="{2A3200AC-01A1-4EDE-A8C6-2A680B361D3C}" type="pres">
      <dgm:prSet presAssocID="{84B79EC6-2354-4719-A6DB-4C11FB779DF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66074F28-0C12-409E-846C-DEA811633ACB}" type="pres">
      <dgm:prSet presAssocID="{84B79EC6-2354-4719-A6DB-4C11FB779DF2}" presName="spaceRect" presStyleCnt="0"/>
      <dgm:spPr/>
    </dgm:pt>
    <dgm:pt modelId="{DE3DAFD6-3940-4F82-831C-94FAA90C3C0B}" type="pres">
      <dgm:prSet presAssocID="{84B79EC6-2354-4719-A6DB-4C11FB779DF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A345F73B-75C1-4A89-ACC8-60E5448DB385}" type="presOf" srcId="{0C417745-2950-4510-B8D2-D7091A01ACA9}" destId="{9CE052A8-1E8F-4671-9358-27F760B640FE}" srcOrd="0" destOrd="0" presId="urn:microsoft.com/office/officeart/2018/2/layout/IconLabelList"/>
    <dgm:cxn modelId="{79F31C69-A904-4115-B731-B0DFD3B54DE2}" srcId="{0C417745-2950-4510-B8D2-D7091A01ACA9}" destId="{84B79EC6-2354-4719-A6DB-4C11FB779DF2}" srcOrd="2" destOrd="0" parTransId="{E8312A94-06AC-409E-903B-A218C4E14314}" sibTransId="{55F600F1-6F5E-48E8-8C41-ECD5D80E841A}"/>
    <dgm:cxn modelId="{389F5D72-C648-4EC2-8ADE-BF46AC07D2C0}" type="presOf" srcId="{6790A2E7-533B-45B1-8FD5-2165853BFCBC}" destId="{DD7D6C91-D89E-4722-95F7-40750580F445}" srcOrd="0" destOrd="0" presId="urn:microsoft.com/office/officeart/2018/2/layout/IconLabelList"/>
    <dgm:cxn modelId="{3BABC484-07CA-4C1A-BE7F-A35E4CE4CBD2}" type="presOf" srcId="{C9652823-32C4-47E8-8432-C2A461708D1B}" destId="{E711A043-113C-4EA7-993A-ADADA96F5D76}" srcOrd="0" destOrd="0" presId="urn:microsoft.com/office/officeart/2018/2/layout/IconLabelList"/>
    <dgm:cxn modelId="{E3CE5899-B15D-4386-97C5-377986F14EBD}" srcId="{0C417745-2950-4510-B8D2-D7091A01ACA9}" destId="{6790A2E7-533B-45B1-8FD5-2165853BFCBC}" srcOrd="1" destOrd="0" parTransId="{05E30605-DD12-42CA-A51F-CC2005BB4B44}" sibTransId="{4F1DA9DF-21B4-4228-AF6A-A23CA43799B1}"/>
    <dgm:cxn modelId="{987D9DA7-AC67-404A-A837-C265876B60FE}" srcId="{0C417745-2950-4510-B8D2-D7091A01ACA9}" destId="{C9652823-32C4-47E8-8432-C2A461708D1B}" srcOrd="0" destOrd="0" parTransId="{09C16F73-3959-4C32-99F8-566111E162CA}" sibTransId="{34E0BA66-1FA2-4963-B58E-143CE984F7A2}"/>
    <dgm:cxn modelId="{A2A864DA-4664-432C-8FE0-1448914C8F0B}" type="presOf" srcId="{84B79EC6-2354-4719-A6DB-4C11FB779DF2}" destId="{DE3DAFD6-3940-4F82-831C-94FAA90C3C0B}" srcOrd="0" destOrd="0" presId="urn:microsoft.com/office/officeart/2018/2/layout/IconLabelList"/>
    <dgm:cxn modelId="{869D336F-4139-4CC6-93F6-518E69385902}" type="presParOf" srcId="{9CE052A8-1E8F-4671-9358-27F760B640FE}" destId="{5F1AE6C8-BDA0-4233-81B5-13B57292C107}" srcOrd="0" destOrd="0" presId="urn:microsoft.com/office/officeart/2018/2/layout/IconLabelList"/>
    <dgm:cxn modelId="{E129E59F-3737-4994-BF30-31B74D37AA6E}" type="presParOf" srcId="{5F1AE6C8-BDA0-4233-81B5-13B57292C107}" destId="{BF8D9DF1-04AD-488E-ABDC-6C17F1BE2B51}" srcOrd="0" destOrd="0" presId="urn:microsoft.com/office/officeart/2018/2/layout/IconLabelList"/>
    <dgm:cxn modelId="{0D78A082-018D-482B-8454-92B4DD1E9C23}" type="presParOf" srcId="{5F1AE6C8-BDA0-4233-81B5-13B57292C107}" destId="{398A7B00-3329-488E-8442-FC05EDE99FBB}" srcOrd="1" destOrd="0" presId="urn:microsoft.com/office/officeart/2018/2/layout/IconLabelList"/>
    <dgm:cxn modelId="{5B64B1E8-7505-4653-8B9E-AC0960D83A49}" type="presParOf" srcId="{5F1AE6C8-BDA0-4233-81B5-13B57292C107}" destId="{E711A043-113C-4EA7-993A-ADADA96F5D76}" srcOrd="2" destOrd="0" presId="urn:microsoft.com/office/officeart/2018/2/layout/IconLabelList"/>
    <dgm:cxn modelId="{B10ED14B-165C-40A4-AD79-0317AE090A0D}" type="presParOf" srcId="{9CE052A8-1E8F-4671-9358-27F760B640FE}" destId="{2BBCE948-FABC-487E-A22F-E5A472CD967D}" srcOrd="1" destOrd="0" presId="urn:microsoft.com/office/officeart/2018/2/layout/IconLabelList"/>
    <dgm:cxn modelId="{18770060-29B7-433D-9BA6-EA5EC7305C1F}" type="presParOf" srcId="{9CE052A8-1E8F-4671-9358-27F760B640FE}" destId="{D950B0AF-AE28-404A-A73F-AE70803032ED}" srcOrd="2" destOrd="0" presId="urn:microsoft.com/office/officeart/2018/2/layout/IconLabelList"/>
    <dgm:cxn modelId="{D1650565-9884-483F-8EAA-0ABDF335BE25}" type="presParOf" srcId="{D950B0AF-AE28-404A-A73F-AE70803032ED}" destId="{48F83FCB-5AF8-45AD-BEE3-3699C32A17C6}" srcOrd="0" destOrd="0" presId="urn:microsoft.com/office/officeart/2018/2/layout/IconLabelList"/>
    <dgm:cxn modelId="{ED469304-0BA4-457D-A5A7-C2DFED95C306}" type="presParOf" srcId="{D950B0AF-AE28-404A-A73F-AE70803032ED}" destId="{6EAEBA0E-2F1F-4340-9657-16D62690CA45}" srcOrd="1" destOrd="0" presId="urn:microsoft.com/office/officeart/2018/2/layout/IconLabelList"/>
    <dgm:cxn modelId="{456452D1-1F61-4FF1-B89F-059D68BA5289}" type="presParOf" srcId="{D950B0AF-AE28-404A-A73F-AE70803032ED}" destId="{DD7D6C91-D89E-4722-95F7-40750580F445}" srcOrd="2" destOrd="0" presId="urn:microsoft.com/office/officeart/2018/2/layout/IconLabelList"/>
    <dgm:cxn modelId="{AF9433FE-611D-4D1A-8269-D357F3CBCA62}" type="presParOf" srcId="{9CE052A8-1E8F-4671-9358-27F760B640FE}" destId="{2AC5BAC4-3F71-4B59-9E99-ED76EFEC3268}" srcOrd="3" destOrd="0" presId="urn:microsoft.com/office/officeart/2018/2/layout/IconLabelList"/>
    <dgm:cxn modelId="{4C128D96-D8A0-468A-A5B0-A58135B15CEF}" type="presParOf" srcId="{9CE052A8-1E8F-4671-9358-27F760B640FE}" destId="{7FA0620F-8A5B-4C6B-8FE8-EDEEAD16F8AC}" srcOrd="4" destOrd="0" presId="urn:microsoft.com/office/officeart/2018/2/layout/IconLabelList"/>
    <dgm:cxn modelId="{6BED7E24-1F04-4435-8561-C87137A1235E}" type="presParOf" srcId="{7FA0620F-8A5B-4C6B-8FE8-EDEEAD16F8AC}" destId="{2A3200AC-01A1-4EDE-A8C6-2A680B361D3C}" srcOrd="0" destOrd="0" presId="urn:microsoft.com/office/officeart/2018/2/layout/IconLabelList"/>
    <dgm:cxn modelId="{55B2697D-956F-424E-927E-4F18FE41508E}" type="presParOf" srcId="{7FA0620F-8A5B-4C6B-8FE8-EDEEAD16F8AC}" destId="{66074F28-0C12-409E-846C-DEA811633ACB}" srcOrd="1" destOrd="0" presId="urn:microsoft.com/office/officeart/2018/2/layout/IconLabelList"/>
    <dgm:cxn modelId="{85BDA2CB-8D50-4862-9619-2D7EB06316F7}" type="presParOf" srcId="{7FA0620F-8A5B-4C6B-8FE8-EDEEAD16F8AC}" destId="{DE3DAFD6-3940-4F82-831C-94FAA90C3C0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CE08816-4B40-496A-A0C7-478D01C9B68D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0E26C25E-4A8B-437E-A63F-B6975E84B858}">
      <dgm:prSet/>
      <dgm:spPr/>
      <dgm:t>
        <a:bodyPr/>
        <a:lstStyle/>
        <a:p>
          <a:r>
            <a:rPr lang="en-US"/>
            <a:t>AI helps clarify ideas</a:t>
          </a:r>
        </a:p>
      </dgm:t>
    </dgm:pt>
    <dgm:pt modelId="{76002B8D-4CC4-41B8-A446-28DFC2C7C6D8}" type="parTrans" cxnId="{2B7A0E33-88DA-4189-9966-CAD763B08527}">
      <dgm:prSet/>
      <dgm:spPr/>
      <dgm:t>
        <a:bodyPr/>
        <a:lstStyle/>
        <a:p>
          <a:endParaRPr lang="en-US"/>
        </a:p>
      </dgm:t>
    </dgm:pt>
    <dgm:pt modelId="{D5757BA0-208D-4A60-A534-C180A59E8040}" type="sibTrans" cxnId="{2B7A0E33-88DA-4189-9966-CAD763B08527}">
      <dgm:prSet/>
      <dgm:spPr/>
      <dgm:t>
        <a:bodyPr/>
        <a:lstStyle/>
        <a:p>
          <a:endParaRPr lang="en-US"/>
        </a:p>
      </dgm:t>
    </dgm:pt>
    <dgm:pt modelId="{E3AD636E-4C6B-4897-BE7B-3CBFC5BF1654}">
      <dgm:prSet/>
      <dgm:spPr/>
      <dgm:t>
        <a:bodyPr/>
        <a:lstStyle/>
        <a:p>
          <a:r>
            <a:rPr lang="en-US"/>
            <a:t>AI helps test ideas</a:t>
          </a:r>
        </a:p>
      </dgm:t>
    </dgm:pt>
    <dgm:pt modelId="{F239A41C-5565-4D09-B3B9-0DFD230A28ED}" type="parTrans" cxnId="{CBE57023-3735-4CF1-B27D-1647E1335B8E}">
      <dgm:prSet/>
      <dgm:spPr/>
      <dgm:t>
        <a:bodyPr/>
        <a:lstStyle/>
        <a:p>
          <a:endParaRPr lang="en-US"/>
        </a:p>
      </dgm:t>
    </dgm:pt>
    <dgm:pt modelId="{416034B9-C66F-4C68-87BD-5D4FD217BC37}" type="sibTrans" cxnId="{CBE57023-3735-4CF1-B27D-1647E1335B8E}">
      <dgm:prSet/>
      <dgm:spPr/>
      <dgm:t>
        <a:bodyPr/>
        <a:lstStyle/>
        <a:p>
          <a:endParaRPr lang="en-US"/>
        </a:p>
      </dgm:t>
    </dgm:pt>
    <dgm:pt modelId="{5FB8317B-3D77-41AF-AFF4-56FC599AE200}">
      <dgm:prSet/>
      <dgm:spPr/>
      <dgm:t>
        <a:bodyPr/>
        <a:lstStyle/>
        <a:p>
          <a:r>
            <a:rPr lang="en-US"/>
            <a:t>AI helps reduce risk</a:t>
          </a:r>
        </a:p>
      </dgm:t>
    </dgm:pt>
    <dgm:pt modelId="{91574494-0E4B-44CA-90DF-01C7678246DC}" type="parTrans" cxnId="{60F7D8BC-6DF6-43BF-B9E4-43E72B548862}">
      <dgm:prSet/>
      <dgm:spPr/>
      <dgm:t>
        <a:bodyPr/>
        <a:lstStyle/>
        <a:p>
          <a:endParaRPr lang="en-US"/>
        </a:p>
      </dgm:t>
    </dgm:pt>
    <dgm:pt modelId="{DFB1AD4B-875F-42E6-8497-E289E58B0EEB}" type="sibTrans" cxnId="{60F7D8BC-6DF6-43BF-B9E4-43E72B548862}">
      <dgm:prSet/>
      <dgm:spPr/>
      <dgm:t>
        <a:bodyPr/>
        <a:lstStyle/>
        <a:p>
          <a:endParaRPr lang="en-US"/>
        </a:p>
      </dgm:t>
    </dgm:pt>
    <dgm:pt modelId="{50ED0472-0CB8-4269-94D5-FC6803492549}">
      <dgm:prSet/>
      <dgm:spPr/>
      <dgm:t>
        <a:bodyPr/>
        <a:lstStyle/>
        <a:p>
          <a:r>
            <a:rPr lang="en-US"/>
            <a:t>AI does not decide — you do.</a:t>
          </a:r>
        </a:p>
      </dgm:t>
    </dgm:pt>
    <dgm:pt modelId="{9C3DA16A-A54A-4D0C-8C92-CD6083988E71}" type="parTrans" cxnId="{BA578928-51D7-4259-ACB0-781255E81176}">
      <dgm:prSet/>
      <dgm:spPr/>
      <dgm:t>
        <a:bodyPr/>
        <a:lstStyle/>
        <a:p>
          <a:endParaRPr lang="en-US"/>
        </a:p>
      </dgm:t>
    </dgm:pt>
    <dgm:pt modelId="{A597E9D9-7E10-4D89-8183-35C90D22F134}" type="sibTrans" cxnId="{BA578928-51D7-4259-ACB0-781255E81176}">
      <dgm:prSet/>
      <dgm:spPr/>
      <dgm:t>
        <a:bodyPr/>
        <a:lstStyle/>
        <a:p>
          <a:endParaRPr lang="en-US"/>
        </a:p>
      </dgm:t>
    </dgm:pt>
    <dgm:pt modelId="{7FAC488C-ACCB-4400-A9CF-744A1235C258}" type="pres">
      <dgm:prSet presAssocID="{BCE08816-4B40-496A-A0C7-478D01C9B68D}" presName="root" presStyleCnt="0">
        <dgm:presLayoutVars>
          <dgm:dir/>
          <dgm:resizeHandles val="exact"/>
        </dgm:presLayoutVars>
      </dgm:prSet>
      <dgm:spPr/>
    </dgm:pt>
    <dgm:pt modelId="{49363E05-B1DE-4402-902C-5D97D8DB735C}" type="pres">
      <dgm:prSet presAssocID="{0E26C25E-4A8B-437E-A63F-B6975E84B858}" presName="compNode" presStyleCnt="0"/>
      <dgm:spPr/>
    </dgm:pt>
    <dgm:pt modelId="{A8BA10D8-4E3F-469A-838A-B7F89505E58A}" type="pres">
      <dgm:prSet presAssocID="{0E26C25E-4A8B-437E-A63F-B6975E84B858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45080AA1-DE65-4BAB-BD38-73F758D8DA19}" type="pres">
      <dgm:prSet presAssocID="{0E26C25E-4A8B-437E-A63F-B6975E84B858}" presName="spaceRect" presStyleCnt="0"/>
      <dgm:spPr/>
    </dgm:pt>
    <dgm:pt modelId="{B2FDCBBA-714D-4141-ABDB-1CA970DBE18B}" type="pres">
      <dgm:prSet presAssocID="{0E26C25E-4A8B-437E-A63F-B6975E84B858}" presName="textRect" presStyleLbl="revTx" presStyleIdx="0" presStyleCnt="4">
        <dgm:presLayoutVars>
          <dgm:chMax val="1"/>
          <dgm:chPref val="1"/>
        </dgm:presLayoutVars>
      </dgm:prSet>
      <dgm:spPr/>
    </dgm:pt>
    <dgm:pt modelId="{A2FA29D9-6E8F-4C41-A2D1-05C3556339F5}" type="pres">
      <dgm:prSet presAssocID="{D5757BA0-208D-4A60-A534-C180A59E8040}" presName="sibTrans" presStyleCnt="0"/>
      <dgm:spPr/>
    </dgm:pt>
    <dgm:pt modelId="{55F2A7B4-75D9-43A6-A860-6F5D595F1419}" type="pres">
      <dgm:prSet presAssocID="{E3AD636E-4C6B-4897-BE7B-3CBFC5BF1654}" presName="compNode" presStyleCnt="0"/>
      <dgm:spPr/>
    </dgm:pt>
    <dgm:pt modelId="{9DA46CDC-688A-4791-953D-0BDE3B56169D}" type="pres">
      <dgm:prSet presAssocID="{E3AD636E-4C6B-4897-BE7B-3CBFC5BF165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042AE072-460F-4BF0-BB44-9B2DC2D970F4}" type="pres">
      <dgm:prSet presAssocID="{E3AD636E-4C6B-4897-BE7B-3CBFC5BF1654}" presName="spaceRect" presStyleCnt="0"/>
      <dgm:spPr/>
    </dgm:pt>
    <dgm:pt modelId="{B9542440-C026-4550-9058-6E70106E2E58}" type="pres">
      <dgm:prSet presAssocID="{E3AD636E-4C6B-4897-BE7B-3CBFC5BF1654}" presName="textRect" presStyleLbl="revTx" presStyleIdx="1" presStyleCnt="4">
        <dgm:presLayoutVars>
          <dgm:chMax val="1"/>
          <dgm:chPref val="1"/>
        </dgm:presLayoutVars>
      </dgm:prSet>
      <dgm:spPr/>
    </dgm:pt>
    <dgm:pt modelId="{9AD5F54F-5735-475B-BC9B-6E4E36A8BFFD}" type="pres">
      <dgm:prSet presAssocID="{416034B9-C66F-4C68-87BD-5D4FD217BC37}" presName="sibTrans" presStyleCnt="0"/>
      <dgm:spPr/>
    </dgm:pt>
    <dgm:pt modelId="{6F08A5FB-5632-4AE8-B752-E729B3C84784}" type="pres">
      <dgm:prSet presAssocID="{5FB8317B-3D77-41AF-AFF4-56FC599AE200}" presName="compNode" presStyleCnt="0"/>
      <dgm:spPr/>
    </dgm:pt>
    <dgm:pt modelId="{C5190EC8-28F4-4AFF-A05B-973F004DDF42}" type="pres">
      <dgm:prSet presAssocID="{5FB8317B-3D77-41AF-AFF4-56FC599AE20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FB78B722-9DA2-4EBF-8390-CC87664BDED8}" type="pres">
      <dgm:prSet presAssocID="{5FB8317B-3D77-41AF-AFF4-56FC599AE200}" presName="spaceRect" presStyleCnt="0"/>
      <dgm:spPr/>
    </dgm:pt>
    <dgm:pt modelId="{E2F9C627-9AE9-4BF8-8A4E-825DDE844936}" type="pres">
      <dgm:prSet presAssocID="{5FB8317B-3D77-41AF-AFF4-56FC599AE200}" presName="textRect" presStyleLbl="revTx" presStyleIdx="2" presStyleCnt="4">
        <dgm:presLayoutVars>
          <dgm:chMax val="1"/>
          <dgm:chPref val="1"/>
        </dgm:presLayoutVars>
      </dgm:prSet>
      <dgm:spPr/>
    </dgm:pt>
    <dgm:pt modelId="{3F2239AD-E900-4F3D-BFD8-D4525165F0FF}" type="pres">
      <dgm:prSet presAssocID="{DFB1AD4B-875F-42E6-8497-E289E58B0EEB}" presName="sibTrans" presStyleCnt="0"/>
      <dgm:spPr/>
    </dgm:pt>
    <dgm:pt modelId="{1AA4F045-1CAA-41D5-AD24-45D7D8D1ECC1}" type="pres">
      <dgm:prSet presAssocID="{50ED0472-0CB8-4269-94D5-FC6803492549}" presName="compNode" presStyleCnt="0"/>
      <dgm:spPr/>
    </dgm:pt>
    <dgm:pt modelId="{C26EF892-B626-47E9-A333-72410D815A4E}" type="pres">
      <dgm:prSet presAssocID="{50ED0472-0CB8-4269-94D5-FC6803492549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C728AC33-5BCA-49EC-8F48-8F9A4AEC03B6}" type="pres">
      <dgm:prSet presAssocID="{50ED0472-0CB8-4269-94D5-FC6803492549}" presName="spaceRect" presStyleCnt="0"/>
      <dgm:spPr/>
    </dgm:pt>
    <dgm:pt modelId="{16E6FBDE-A794-44BD-B28F-3A0DD7EB70F2}" type="pres">
      <dgm:prSet presAssocID="{50ED0472-0CB8-4269-94D5-FC6803492549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1255719-8882-4CED-9468-7179071F1EC5}" type="presOf" srcId="{50ED0472-0CB8-4269-94D5-FC6803492549}" destId="{16E6FBDE-A794-44BD-B28F-3A0DD7EB70F2}" srcOrd="0" destOrd="0" presId="urn:microsoft.com/office/officeart/2018/2/layout/IconLabelList"/>
    <dgm:cxn modelId="{CBE57023-3735-4CF1-B27D-1647E1335B8E}" srcId="{BCE08816-4B40-496A-A0C7-478D01C9B68D}" destId="{E3AD636E-4C6B-4897-BE7B-3CBFC5BF1654}" srcOrd="1" destOrd="0" parTransId="{F239A41C-5565-4D09-B3B9-0DFD230A28ED}" sibTransId="{416034B9-C66F-4C68-87BD-5D4FD217BC37}"/>
    <dgm:cxn modelId="{BA578928-51D7-4259-ACB0-781255E81176}" srcId="{BCE08816-4B40-496A-A0C7-478D01C9B68D}" destId="{50ED0472-0CB8-4269-94D5-FC6803492549}" srcOrd="3" destOrd="0" parTransId="{9C3DA16A-A54A-4D0C-8C92-CD6083988E71}" sibTransId="{A597E9D9-7E10-4D89-8183-35C90D22F134}"/>
    <dgm:cxn modelId="{2B7A0E33-88DA-4189-9966-CAD763B08527}" srcId="{BCE08816-4B40-496A-A0C7-478D01C9B68D}" destId="{0E26C25E-4A8B-437E-A63F-B6975E84B858}" srcOrd="0" destOrd="0" parTransId="{76002B8D-4CC4-41B8-A446-28DFC2C7C6D8}" sibTransId="{D5757BA0-208D-4A60-A534-C180A59E8040}"/>
    <dgm:cxn modelId="{09F05896-5326-4E17-9DBD-B0C3AE10CBB4}" type="presOf" srcId="{BCE08816-4B40-496A-A0C7-478D01C9B68D}" destId="{7FAC488C-ACCB-4400-A9CF-744A1235C258}" srcOrd="0" destOrd="0" presId="urn:microsoft.com/office/officeart/2018/2/layout/IconLabelList"/>
    <dgm:cxn modelId="{A7B2719D-FE71-438C-BD7F-473847AD7945}" type="presOf" srcId="{5FB8317B-3D77-41AF-AFF4-56FC599AE200}" destId="{E2F9C627-9AE9-4BF8-8A4E-825DDE844936}" srcOrd="0" destOrd="0" presId="urn:microsoft.com/office/officeart/2018/2/layout/IconLabelList"/>
    <dgm:cxn modelId="{BF9E6BBA-BDBD-4CD9-8285-811ED19FE8CD}" type="presOf" srcId="{E3AD636E-4C6B-4897-BE7B-3CBFC5BF1654}" destId="{B9542440-C026-4550-9058-6E70106E2E58}" srcOrd="0" destOrd="0" presId="urn:microsoft.com/office/officeart/2018/2/layout/IconLabelList"/>
    <dgm:cxn modelId="{60F7D8BC-6DF6-43BF-B9E4-43E72B548862}" srcId="{BCE08816-4B40-496A-A0C7-478D01C9B68D}" destId="{5FB8317B-3D77-41AF-AFF4-56FC599AE200}" srcOrd="2" destOrd="0" parTransId="{91574494-0E4B-44CA-90DF-01C7678246DC}" sibTransId="{DFB1AD4B-875F-42E6-8497-E289E58B0EEB}"/>
    <dgm:cxn modelId="{21ADFEC2-03FF-4F17-92B0-3237F311E905}" type="presOf" srcId="{0E26C25E-4A8B-437E-A63F-B6975E84B858}" destId="{B2FDCBBA-714D-4141-ABDB-1CA970DBE18B}" srcOrd="0" destOrd="0" presId="urn:microsoft.com/office/officeart/2018/2/layout/IconLabelList"/>
    <dgm:cxn modelId="{67AA835D-7B14-4F35-A824-64CCD7C4845F}" type="presParOf" srcId="{7FAC488C-ACCB-4400-A9CF-744A1235C258}" destId="{49363E05-B1DE-4402-902C-5D97D8DB735C}" srcOrd="0" destOrd="0" presId="urn:microsoft.com/office/officeart/2018/2/layout/IconLabelList"/>
    <dgm:cxn modelId="{5B8E8C39-7349-4D38-B08B-EBFA355BE116}" type="presParOf" srcId="{49363E05-B1DE-4402-902C-5D97D8DB735C}" destId="{A8BA10D8-4E3F-469A-838A-B7F89505E58A}" srcOrd="0" destOrd="0" presId="urn:microsoft.com/office/officeart/2018/2/layout/IconLabelList"/>
    <dgm:cxn modelId="{C6EB139F-D9EF-4DD2-9B39-DC2D5E970541}" type="presParOf" srcId="{49363E05-B1DE-4402-902C-5D97D8DB735C}" destId="{45080AA1-DE65-4BAB-BD38-73F758D8DA19}" srcOrd="1" destOrd="0" presId="urn:microsoft.com/office/officeart/2018/2/layout/IconLabelList"/>
    <dgm:cxn modelId="{D1CCA414-C353-4727-A6DF-9846813A394A}" type="presParOf" srcId="{49363E05-B1DE-4402-902C-5D97D8DB735C}" destId="{B2FDCBBA-714D-4141-ABDB-1CA970DBE18B}" srcOrd="2" destOrd="0" presId="urn:microsoft.com/office/officeart/2018/2/layout/IconLabelList"/>
    <dgm:cxn modelId="{D381E7A7-9A77-4F96-A51A-D94893C3B8B5}" type="presParOf" srcId="{7FAC488C-ACCB-4400-A9CF-744A1235C258}" destId="{A2FA29D9-6E8F-4C41-A2D1-05C3556339F5}" srcOrd="1" destOrd="0" presId="urn:microsoft.com/office/officeart/2018/2/layout/IconLabelList"/>
    <dgm:cxn modelId="{B6BA543A-D861-438C-9708-D811AC128E52}" type="presParOf" srcId="{7FAC488C-ACCB-4400-A9CF-744A1235C258}" destId="{55F2A7B4-75D9-43A6-A860-6F5D595F1419}" srcOrd="2" destOrd="0" presId="urn:microsoft.com/office/officeart/2018/2/layout/IconLabelList"/>
    <dgm:cxn modelId="{7C6C3A75-0E0B-4DC3-8AC6-9790C48CBFC4}" type="presParOf" srcId="{55F2A7B4-75D9-43A6-A860-6F5D595F1419}" destId="{9DA46CDC-688A-4791-953D-0BDE3B56169D}" srcOrd="0" destOrd="0" presId="urn:microsoft.com/office/officeart/2018/2/layout/IconLabelList"/>
    <dgm:cxn modelId="{175E7E03-2A14-4D73-815B-7C57186C6F1A}" type="presParOf" srcId="{55F2A7B4-75D9-43A6-A860-6F5D595F1419}" destId="{042AE072-460F-4BF0-BB44-9B2DC2D970F4}" srcOrd="1" destOrd="0" presId="urn:microsoft.com/office/officeart/2018/2/layout/IconLabelList"/>
    <dgm:cxn modelId="{0C5225D7-1FCF-470D-A096-EDB966171170}" type="presParOf" srcId="{55F2A7B4-75D9-43A6-A860-6F5D595F1419}" destId="{B9542440-C026-4550-9058-6E70106E2E58}" srcOrd="2" destOrd="0" presId="urn:microsoft.com/office/officeart/2018/2/layout/IconLabelList"/>
    <dgm:cxn modelId="{68914FE0-FBBA-4859-8B27-26683E6AB6EE}" type="presParOf" srcId="{7FAC488C-ACCB-4400-A9CF-744A1235C258}" destId="{9AD5F54F-5735-475B-BC9B-6E4E36A8BFFD}" srcOrd="3" destOrd="0" presId="urn:microsoft.com/office/officeart/2018/2/layout/IconLabelList"/>
    <dgm:cxn modelId="{BE8C3C67-0DFC-4906-B2AE-A3F36561907D}" type="presParOf" srcId="{7FAC488C-ACCB-4400-A9CF-744A1235C258}" destId="{6F08A5FB-5632-4AE8-B752-E729B3C84784}" srcOrd="4" destOrd="0" presId="urn:microsoft.com/office/officeart/2018/2/layout/IconLabelList"/>
    <dgm:cxn modelId="{B703A598-6DF4-49B9-98DB-AB6B34B995E6}" type="presParOf" srcId="{6F08A5FB-5632-4AE8-B752-E729B3C84784}" destId="{C5190EC8-28F4-4AFF-A05B-973F004DDF42}" srcOrd="0" destOrd="0" presId="urn:microsoft.com/office/officeart/2018/2/layout/IconLabelList"/>
    <dgm:cxn modelId="{5303DB4C-1445-4194-8102-B2BC96FDA96E}" type="presParOf" srcId="{6F08A5FB-5632-4AE8-B752-E729B3C84784}" destId="{FB78B722-9DA2-4EBF-8390-CC87664BDED8}" srcOrd="1" destOrd="0" presId="urn:microsoft.com/office/officeart/2018/2/layout/IconLabelList"/>
    <dgm:cxn modelId="{42547F0F-BC92-4DA7-8DAC-F031EAABAA00}" type="presParOf" srcId="{6F08A5FB-5632-4AE8-B752-E729B3C84784}" destId="{E2F9C627-9AE9-4BF8-8A4E-825DDE844936}" srcOrd="2" destOrd="0" presId="urn:microsoft.com/office/officeart/2018/2/layout/IconLabelList"/>
    <dgm:cxn modelId="{DDCDAE47-682F-4BE3-88EC-9A0983C873F4}" type="presParOf" srcId="{7FAC488C-ACCB-4400-A9CF-744A1235C258}" destId="{3F2239AD-E900-4F3D-BFD8-D4525165F0FF}" srcOrd="5" destOrd="0" presId="urn:microsoft.com/office/officeart/2018/2/layout/IconLabelList"/>
    <dgm:cxn modelId="{F94A00CC-2BF1-42F3-9CF6-B58C267F90EB}" type="presParOf" srcId="{7FAC488C-ACCB-4400-A9CF-744A1235C258}" destId="{1AA4F045-1CAA-41D5-AD24-45D7D8D1ECC1}" srcOrd="6" destOrd="0" presId="urn:microsoft.com/office/officeart/2018/2/layout/IconLabelList"/>
    <dgm:cxn modelId="{EA430E30-819C-4CEC-A42C-8E47D23DD9B3}" type="presParOf" srcId="{1AA4F045-1CAA-41D5-AD24-45D7D8D1ECC1}" destId="{C26EF892-B626-47E9-A333-72410D815A4E}" srcOrd="0" destOrd="0" presId="urn:microsoft.com/office/officeart/2018/2/layout/IconLabelList"/>
    <dgm:cxn modelId="{607EFAA9-2BAA-4AF4-BFED-5F755C6F6141}" type="presParOf" srcId="{1AA4F045-1CAA-41D5-AD24-45D7D8D1ECC1}" destId="{C728AC33-5BCA-49EC-8F48-8F9A4AEC03B6}" srcOrd="1" destOrd="0" presId="urn:microsoft.com/office/officeart/2018/2/layout/IconLabelList"/>
    <dgm:cxn modelId="{A394D71B-0724-4E04-B957-E31003C4CAF9}" type="presParOf" srcId="{1AA4F045-1CAA-41D5-AD24-45D7D8D1ECC1}" destId="{16E6FBDE-A794-44BD-B28F-3A0DD7EB70F2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AAB9194-D7D8-4872-B358-B81DB309597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A5082CC-9E46-4B3C-944B-D39509CB8AD7}">
      <dgm:prSet/>
      <dgm:spPr/>
      <dgm:t>
        <a:bodyPr/>
        <a:lstStyle/>
        <a:p>
          <a:r>
            <a:rPr lang="en-GB" b="1"/>
            <a:t>Prompt</a:t>
          </a:r>
          <a:endParaRPr lang="en-US"/>
        </a:p>
      </dgm:t>
    </dgm:pt>
    <dgm:pt modelId="{83AE7BDB-8B01-4735-B9E1-119A2ADF5A99}" type="parTrans" cxnId="{2C78B578-82E1-4E69-9015-71F7798E67A6}">
      <dgm:prSet/>
      <dgm:spPr/>
      <dgm:t>
        <a:bodyPr/>
        <a:lstStyle/>
        <a:p>
          <a:endParaRPr lang="en-US"/>
        </a:p>
      </dgm:t>
    </dgm:pt>
    <dgm:pt modelId="{635C40CE-BA8C-4CAF-A44D-62AE609DECB9}" type="sibTrans" cxnId="{2C78B578-82E1-4E69-9015-71F7798E67A6}">
      <dgm:prSet/>
      <dgm:spPr/>
      <dgm:t>
        <a:bodyPr/>
        <a:lstStyle/>
        <a:p>
          <a:endParaRPr lang="en-US"/>
        </a:p>
      </dgm:t>
    </dgm:pt>
    <dgm:pt modelId="{77194563-98B2-49C1-A586-CCD54F09BB1B}">
      <dgm:prSet/>
      <dgm:spPr/>
      <dgm:t>
        <a:bodyPr/>
        <a:lstStyle/>
        <a:p>
          <a:r>
            <a:rPr lang="en-GB"/>
            <a:t>Suggest 3 cheap ways I could test this idea before investing money.</a:t>
          </a:r>
          <a:endParaRPr lang="en-US"/>
        </a:p>
      </dgm:t>
    </dgm:pt>
    <dgm:pt modelId="{EBC66ADC-AD8F-4A2D-A56D-8F0B31E6887F}" type="parTrans" cxnId="{549ED335-78A3-46CD-8927-E35972F5D58C}">
      <dgm:prSet/>
      <dgm:spPr/>
      <dgm:t>
        <a:bodyPr/>
        <a:lstStyle/>
        <a:p>
          <a:endParaRPr lang="en-US"/>
        </a:p>
      </dgm:t>
    </dgm:pt>
    <dgm:pt modelId="{CA4E1679-F714-4974-98F5-32C5818CA6EA}" type="sibTrans" cxnId="{549ED335-78A3-46CD-8927-E35972F5D58C}">
      <dgm:prSet/>
      <dgm:spPr/>
      <dgm:t>
        <a:bodyPr/>
        <a:lstStyle/>
        <a:p>
          <a:endParaRPr lang="en-US"/>
        </a:p>
      </dgm:t>
    </dgm:pt>
    <dgm:pt modelId="{DAAE7E52-04CA-4B6A-9C15-F6C3266C4896}">
      <dgm:prSet/>
      <dgm:spPr/>
      <dgm:t>
        <a:bodyPr/>
        <a:lstStyle/>
        <a:p>
          <a:r>
            <a:rPr lang="en-GB"/>
            <a:t>AI will suggest things like:</a:t>
          </a:r>
          <a:endParaRPr lang="en-US"/>
        </a:p>
      </dgm:t>
    </dgm:pt>
    <dgm:pt modelId="{EF8397D3-DAE6-45DC-8F4B-6F1D28865A8B}" type="parTrans" cxnId="{70DAAB0D-3F12-4483-A652-9669DDF2CBE0}">
      <dgm:prSet/>
      <dgm:spPr/>
      <dgm:t>
        <a:bodyPr/>
        <a:lstStyle/>
        <a:p>
          <a:endParaRPr lang="en-US"/>
        </a:p>
      </dgm:t>
    </dgm:pt>
    <dgm:pt modelId="{F5448A35-0B2B-48CB-8FB7-B71863A5E211}" type="sibTrans" cxnId="{70DAAB0D-3F12-4483-A652-9669DDF2CBE0}">
      <dgm:prSet/>
      <dgm:spPr/>
      <dgm:t>
        <a:bodyPr/>
        <a:lstStyle/>
        <a:p>
          <a:endParaRPr lang="en-US"/>
        </a:p>
      </dgm:t>
    </dgm:pt>
    <dgm:pt modelId="{F0DA8BA0-70B5-47DF-B90C-82A64742179F}">
      <dgm:prSet/>
      <dgm:spPr/>
      <dgm:t>
        <a:bodyPr/>
        <a:lstStyle/>
        <a:p>
          <a:r>
            <a:rPr lang="en-GB"/>
            <a:t>asking potential clients</a:t>
          </a:r>
          <a:endParaRPr lang="en-US"/>
        </a:p>
      </dgm:t>
    </dgm:pt>
    <dgm:pt modelId="{FDB69D38-AF9D-4957-96D3-372F880FD809}" type="parTrans" cxnId="{DFBC567A-A52E-4E98-97D5-5928675326A4}">
      <dgm:prSet/>
      <dgm:spPr/>
      <dgm:t>
        <a:bodyPr/>
        <a:lstStyle/>
        <a:p>
          <a:endParaRPr lang="en-US"/>
        </a:p>
      </dgm:t>
    </dgm:pt>
    <dgm:pt modelId="{5DB95318-3E75-48B8-9E95-1AEBDC562567}" type="sibTrans" cxnId="{DFBC567A-A52E-4E98-97D5-5928675326A4}">
      <dgm:prSet/>
      <dgm:spPr/>
      <dgm:t>
        <a:bodyPr/>
        <a:lstStyle/>
        <a:p>
          <a:endParaRPr lang="en-US"/>
        </a:p>
      </dgm:t>
    </dgm:pt>
    <dgm:pt modelId="{4DE87451-3FE1-457B-88DE-E53A888C208C}">
      <dgm:prSet/>
      <dgm:spPr/>
      <dgm:t>
        <a:bodyPr/>
        <a:lstStyle/>
        <a:p>
          <a:r>
            <a:rPr lang="en-GB"/>
            <a:t>trial services</a:t>
          </a:r>
          <a:endParaRPr lang="en-US"/>
        </a:p>
      </dgm:t>
    </dgm:pt>
    <dgm:pt modelId="{B9567CE9-B17B-47F5-AA2D-DB2C72BCDD91}" type="parTrans" cxnId="{9D26ADE4-734A-47DE-839B-4CEBA23DB698}">
      <dgm:prSet/>
      <dgm:spPr/>
      <dgm:t>
        <a:bodyPr/>
        <a:lstStyle/>
        <a:p>
          <a:endParaRPr lang="en-US"/>
        </a:p>
      </dgm:t>
    </dgm:pt>
    <dgm:pt modelId="{8B419CB1-F527-4920-A70E-1004BFEBD1FE}" type="sibTrans" cxnId="{9D26ADE4-734A-47DE-839B-4CEBA23DB698}">
      <dgm:prSet/>
      <dgm:spPr/>
      <dgm:t>
        <a:bodyPr/>
        <a:lstStyle/>
        <a:p>
          <a:endParaRPr lang="en-US"/>
        </a:p>
      </dgm:t>
    </dgm:pt>
    <dgm:pt modelId="{0AD73501-D556-40CC-AE05-24A966DAD4E0}">
      <dgm:prSet/>
      <dgm:spPr/>
      <dgm:t>
        <a:bodyPr/>
        <a:lstStyle/>
        <a:p>
          <a:r>
            <a:rPr lang="en-GB"/>
            <a:t>social media polls</a:t>
          </a:r>
          <a:endParaRPr lang="en-US"/>
        </a:p>
      </dgm:t>
    </dgm:pt>
    <dgm:pt modelId="{15DBF28C-9001-434A-B8B7-EB24962485AA}" type="parTrans" cxnId="{4546F3D2-379C-42EC-8AC5-405E295F386F}">
      <dgm:prSet/>
      <dgm:spPr/>
      <dgm:t>
        <a:bodyPr/>
        <a:lstStyle/>
        <a:p>
          <a:endParaRPr lang="en-US"/>
        </a:p>
      </dgm:t>
    </dgm:pt>
    <dgm:pt modelId="{A4E66572-E4C2-4313-A0A9-99F8D2D7E58F}" type="sibTrans" cxnId="{4546F3D2-379C-42EC-8AC5-405E295F386F}">
      <dgm:prSet/>
      <dgm:spPr/>
      <dgm:t>
        <a:bodyPr/>
        <a:lstStyle/>
        <a:p>
          <a:endParaRPr lang="en-US"/>
        </a:p>
      </dgm:t>
    </dgm:pt>
    <dgm:pt modelId="{0AB4FC91-AE39-4A33-A772-466ACF4DA8C5}" type="pres">
      <dgm:prSet presAssocID="{FAAB9194-D7D8-4872-B358-B81DB309597D}" presName="diagram" presStyleCnt="0">
        <dgm:presLayoutVars>
          <dgm:dir/>
          <dgm:resizeHandles val="exact"/>
        </dgm:presLayoutVars>
      </dgm:prSet>
      <dgm:spPr/>
    </dgm:pt>
    <dgm:pt modelId="{ED346C57-4A7A-431E-AC37-3951A12383B1}" type="pres">
      <dgm:prSet presAssocID="{AA5082CC-9E46-4B3C-944B-D39509CB8AD7}" presName="node" presStyleLbl="node1" presStyleIdx="0" presStyleCnt="6">
        <dgm:presLayoutVars>
          <dgm:bulletEnabled val="1"/>
        </dgm:presLayoutVars>
      </dgm:prSet>
      <dgm:spPr/>
    </dgm:pt>
    <dgm:pt modelId="{D6E0AF52-5DFD-4395-8E1B-693FB799B12F}" type="pres">
      <dgm:prSet presAssocID="{635C40CE-BA8C-4CAF-A44D-62AE609DECB9}" presName="sibTrans" presStyleCnt="0"/>
      <dgm:spPr/>
    </dgm:pt>
    <dgm:pt modelId="{E787280E-94D0-46CC-AEFB-B497E269411A}" type="pres">
      <dgm:prSet presAssocID="{77194563-98B2-49C1-A586-CCD54F09BB1B}" presName="node" presStyleLbl="node1" presStyleIdx="1" presStyleCnt="6">
        <dgm:presLayoutVars>
          <dgm:bulletEnabled val="1"/>
        </dgm:presLayoutVars>
      </dgm:prSet>
      <dgm:spPr/>
    </dgm:pt>
    <dgm:pt modelId="{3ACE85BA-5A2F-464C-83D5-5C7C9A6DF7C9}" type="pres">
      <dgm:prSet presAssocID="{CA4E1679-F714-4974-98F5-32C5818CA6EA}" presName="sibTrans" presStyleCnt="0"/>
      <dgm:spPr/>
    </dgm:pt>
    <dgm:pt modelId="{39CDA472-B4C1-4C6C-B9BD-1785C3489373}" type="pres">
      <dgm:prSet presAssocID="{DAAE7E52-04CA-4B6A-9C15-F6C3266C4896}" presName="node" presStyleLbl="node1" presStyleIdx="2" presStyleCnt="6">
        <dgm:presLayoutVars>
          <dgm:bulletEnabled val="1"/>
        </dgm:presLayoutVars>
      </dgm:prSet>
      <dgm:spPr/>
    </dgm:pt>
    <dgm:pt modelId="{1AD62B5D-2419-48B7-9561-B81EE2A6C965}" type="pres">
      <dgm:prSet presAssocID="{F5448A35-0B2B-48CB-8FB7-B71863A5E211}" presName="sibTrans" presStyleCnt="0"/>
      <dgm:spPr/>
    </dgm:pt>
    <dgm:pt modelId="{CE795616-3C14-40DD-9CD5-886161B0C406}" type="pres">
      <dgm:prSet presAssocID="{F0DA8BA0-70B5-47DF-B90C-82A64742179F}" presName="node" presStyleLbl="node1" presStyleIdx="3" presStyleCnt="6">
        <dgm:presLayoutVars>
          <dgm:bulletEnabled val="1"/>
        </dgm:presLayoutVars>
      </dgm:prSet>
      <dgm:spPr/>
    </dgm:pt>
    <dgm:pt modelId="{E8649969-65D2-4B63-8F06-B9B7388F97F5}" type="pres">
      <dgm:prSet presAssocID="{5DB95318-3E75-48B8-9E95-1AEBDC562567}" presName="sibTrans" presStyleCnt="0"/>
      <dgm:spPr/>
    </dgm:pt>
    <dgm:pt modelId="{582ED210-8D76-49CE-AADD-4FFBB4DBA4B0}" type="pres">
      <dgm:prSet presAssocID="{4DE87451-3FE1-457B-88DE-E53A888C208C}" presName="node" presStyleLbl="node1" presStyleIdx="4" presStyleCnt="6">
        <dgm:presLayoutVars>
          <dgm:bulletEnabled val="1"/>
        </dgm:presLayoutVars>
      </dgm:prSet>
      <dgm:spPr/>
    </dgm:pt>
    <dgm:pt modelId="{4BC28843-DA33-4544-8682-FF8B634732D6}" type="pres">
      <dgm:prSet presAssocID="{8B419CB1-F527-4920-A70E-1004BFEBD1FE}" presName="sibTrans" presStyleCnt="0"/>
      <dgm:spPr/>
    </dgm:pt>
    <dgm:pt modelId="{5B073455-11E9-4E1A-8FA7-F7D9816A9A9E}" type="pres">
      <dgm:prSet presAssocID="{0AD73501-D556-40CC-AE05-24A966DAD4E0}" presName="node" presStyleLbl="node1" presStyleIdx="5" presStyleCnt="6">
        <dgm:presLayoutVars>
          <dgm:bulletEnabled val="1"/>
        </dgm:presLayoutVars>
      </dgm:prSet>
      <dgm:spPr/>
    </dgm:pt>
  </dgm:ptLst>
  <dgm:cxnLst>
    <dgm:cxn modelId="{70DAAB0D-3F12-4483-A652-9669DDF2CBE0}" srcId="{FAAB9194-D7D8-4872-B358-B81DB309597D}" destId="{DAAE7E52-04CA-4B6A-9C15-F6C3266C4896}" srcOrd="2" destOrd="0" parTransId="{EF8397D3-DAE6-45DC-8F4B-6F1D28865A8B}" sibTransId="{F5448A35-0B2B-48CB-8FB7-B71863A5E211}"/>
    <dgm:cxn modelId="{2609E328-FFAE-442C-8431-E409E03DFB7D}" type="presOf" srcId="{AA5082CC-9E46-4B3C-944B-D39509CB8AD7}" destId="{ED346C57-4A7A-431E-AC37-3951A12383B1}" srcOrd="0" destOrd="0" presId="urn:microsoft.com/office/officeart/2005/8/layout/default"/>
    <dgm:cxn modelId="{00B4582B-FFAF-4EB1-A4BA-0A56175B10AB}" type="presOf" srcId="{DAAE7E52-04CA-4B6A-9C15-F6C3266C4896}" destId="{39CDA472-B4C1-4C6C-B9BD-1785C3489373}" srcOrd="0" destOrd="0" presId="urn:microsoft.com/office/officeart/2005/8/layout/default"/>
    <dgm:cxn modelId="{549ED335-78A3-46CD-8927-E35972F5D58C}" srcId="{FAAB9194-D7D8-4872-B358-B81DB309597D}" destId="{77194563-98B2-49C1-A586-CCD54F09BB1B}" srcOrd="1" destOrd="0" parTransId="{EBC66ADC-AD8F-4A2D-A56D-8F0B31E6887F}" sibTransId="{CA4E1679-F714-4974-98F5-32C5818CA6EA}"/>
    <dgm:cxn modelId="{45F5AF76-D34B-43B2-88CE-C512078812B7}" type="presOf" srcId="{F0DA8BA0-70B5-47DF-B90C-82A64742179F}" destId="{CE795616-3C14-40DD-9CD5-886161B0C406}" srcOrd="0" destOrd="0" presId="urn:microsoft.com/office/officeart/2005/8/layout/default"/>
    <dgm:cxn modelId="{2C78B578-82E1-4E69-9015-71F7798E67A6}" srcId="{FAAB9194-D7D8-4872-B358-B81DB309597D}" destId="{AA5082CC-9E46-4B3C-944B-D39509CB8AD7}" srcOrd="0" destOrd="0" parTransId="{83AE7BDB-8B01-4735-B9E1-119A2ADF5A99}" sibTransId="{635C40CE-BA8C-4CAF-A44D-62AE609DECB9}"/>
    <dgm:cxn modelId="{DFBC567A-A52E-4E98-97D5-5928675326A4}" srcId="{FAAB9194-D7D8-4872-B358-B81DB309597D}" destId="{F0DA8BA0-70B5-47DF-B90C-82A64742179F}" srcOrd="3" destOrd="0" parTransId="{FDB69D38-AF9D-4957-96D3-372F880FD809}" sibTransId="{5DB95318-3E75-48B8-9E95-1AEBDC562567}"/>
    <dgm:cxn modelId="{CF0DEBA1-8228-46D6-ABA0-A00345CEEC8F}" type="presOf" srcId="{77194563-98B2-49C1-A586-CCD54F09BB1B}" destId="{E787280E-94D0-46CC-AEFB-B497E269411A}" srcOrd="0" destOrd="0" presId="urn:microsoft.com/office/officeart/2005/8/layout/default"/>
    <dgm:cxn modelId="{BCB660A3-664B-4662-8C67-92C68C8E3311}" type="presOf" srcId="{4DE87451-3FE1-457B-88DE-E53A888C208C}" destId="{582ED210-8D76-49CE-AADD-4FFBB4DBA4B0}" srcOrd="0" destOrd="0" presId="urn:microsoft.com/office/officeart/2005/8/layout/default"/>
    <dgm:cxn modelId="{E0C25AC0-9B76-4470-9C3B-C083C54FDE1C}" type="presOf" srcId="{0AD73501-D556-40CC-AE05-24A966DAD4E0}" destId="{5B073455-11E9-4E1A-8FA7-F7D9816A9A9E}" srcOrd="0" destOrd="0" presId="urn:microsoft.com/office/officeart/2005/8/layout/default"/>
    <dgm:cxn modelId="{27F52AD2-4E0C-45C6-AFE9-EA90DCCD1001}" type="presOf" srcId="{FAAB9194-D7D8-4872-B358-B81DB309597D}" destId="{0AB4FC91-AE39-4A33-A772-466ACF4DA8C5}" srcOrd="0" destOrd="0" presId="urn:microsoft.com/office/officeart/2005/8/layout/default"/>
    <dgm:cxn modelId="{4546F3D2-379C-42EC-8AC5-405E295F386F}" srcId="{FAAB9194-D7D8-4872-B358-B81DB309597D}" destId="{0AD73501-D556-40CC-AE05-24A966DAD4E0}" srcOrd="5" destOrd="0" parTransId="{15DBF28C-9001-434A-B8B7-EB24962485AA}" sibTransId="{A4E66572-E4C2-4313-A0A9-99F8D2D7E58F}"/>
    <dgm:cxn modelId="{9D26ADE4-734A-47DE-839B-4CEBA23DB698}" srcId="{FAAB9194-D7D8-4872-B358-B81DB309597D}" destId="{4DE87451-3FE1-457B-88DE-E53A888C208C}" srcOrd="4" destOrd="0" parTransId="{B9567CE9-B17B-47F5-AA2D-DB2C72BCDD91}" sibTransId="{8B419CB1-F527-4920-A70E-1004BFEBD1FE}"/>
    <dgm:cxn modelId="{93FD353F-300D-435A-8D33-B6D080B154C4}" type="presParOf" srcId="{0AB4FC91-AE39-4A33-A772-466ACF4DA8C5}" destId="{ED346C57-4A7A-431E-AC37-3951A12383B1}" srcOrd="0" destOrd="0" presId="urn:microsoft.com/office/officeart/2005/8/layout/default"/>
    <dgm:cxn modelId="{C7B43CFA-8D99-4834-A36F-8E0002C83A4C}" type="presParOf" srcId="{0AB4FC91-AE39-4A33-A772-466ACF4DA8C5}" destId="{D6E0AF52-5DFD-4395-8E1B-693FB799B12F}" srcOrd="1" destOrd="0" presId="urn:microsoft.com/office/officeart/2005/8/layout/default"/>
    <dgm:cxn modelId="{08584540-D65A-4D2C-8FAC-AAD0B2A29B48}" type="presParOf" srcId="{0AB4FC91-AE39-4A33-A772-466ACF4DA8C5}" destId="{E787280E-94D0-46CC-AEFB-B497E269411A}" srcOrd="2" destOrd="0" presId="urn:microsoft.com/office/officeart/2005/8/layout/default"/>
    <dgm:cxn modelId="{0365AD14-B998-4657-A244-DDE35F997309}" type="presParOf" srcId="{0AB4FC91-AE39-4A33-A772-466ACF4DA8C5}" destId="{3ACE85BA-5A2F-464C-83D5-5C7C9A6DF7C9}" srcOrd="3" destOrd="0" presId="urn:microsoft.com/office/officeart/2005/8/layout/default"/>
    <dgm:cxn modelId="{FD5BD8A1-164B-4800-A7F2-612C7EB79900}" type="presParOf" srcId="{0AB4FC91-AE39-4A33-A772-466ACF4DA8C5}" destId="{39CDA472-B4C1-4C6C-B9BD-1785C3489373}" srcOrd="4" destOrd="0" presId="urn:microsoft.com/office/officeart/2005/8/layout/default"/>
    <dgm:cxn modelId="{7F8A91E5-BF85-4296-831F-9AA33F45F8B4}" type="presParOf" srcId="{0AB4FC91-AE39-4A33-A772-466ACF4DA8C5}" destId="{1AD62B5D-2419-48B7-9561-B81EE2A6C965}" srcOrd="5" destOrd="0" presId="urn:microsoft.com/office/officeart/2005/8/layout/default"/>
    <dgm:cxn modelId="{12C20B30-ABC3-4BAD-B1B1-47BE19A63CC9}" type="presParOf" srcId="{0AB4FC91-AE39-4A33-A772-466ACF4DA8C5}" destId="{CE795616-3C14-40DD-9CD5-886161B0C406}" srcOrd="6" destOrd="0" presId="urn:microsoft.com/office/officeart/2005/8/layout/default"/>
    <dgm:cxn modelId="{1E87449E-D353-4963-839C-9765F7CC8E38}" type="presParOf" srcId="{0AB4FC91-AE39-4A33-A772-466ACF4DA8C5}" destId="{E8649969-65D2-4B63-8F06-B9B7388F97F5}" srcOrd="7" destOrd="0" presId="urn:microsoft.com/office/officeart/2005/8/layout/default"/>
    <dgm:cxn modelId="{8A70BA70-05D4-4BE1-B1EE-9DA4B1034086}" type="presParOf" srcId="{0AB4FC91-AE39-4A33-A772-466ACF4DA8C5}" destId="{582ED210-8D76-49CE-AADD-4FFBB4DBA4B0}" srcOrd="8" destOrd="0" presId="urn:microsoft.com/office/officeart/2005/8/layout/default"/>
    <dgm:cxn modelId="{64B17459-DCC3-4A52-AECF-32BFB5E1504A}" type="presParOf" srcId="{0AB4FC91-AE39-4A33-A772-466ACF4DA8C5}" destId="{4BC28843-DA33-4544-8682-FF8B634732D6}" srcOrd="9" destOrd="0" presId="urn:microsoft.com/office/officeart/2005/8/layout/default"/>
    <dgm:cxn modelId="{6F276BE1-B157-4429-8291-FD4181468AE0}" type="presParOf" srcId="{0AB4FC91-AE39-4A33-A772-466ACF4DA8C5}" destId="{5B073455-11E9-4E1A-8FA7-F7D9816A9A9E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174227C-3576-4FFC-A48B-A7B1EB9E74D4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85C2B1C-010D-4C64-8AD0-454AC82E1E98}">
      <dgm:prSet/>
      <dgm:spPr/>
      <dgm:t>
        <a:bodyPr/>
        <a:lstStyle/>
        <a:p>
          <a:r>
            <a:rPr lang="en-GB" b="1"/>
            <a:t>Prompt 5 – Improve the idea</a:t>
          </a:r>
          <a:endParaRPr lang="en-US"/>
        </a:p>
      </dgm:t>
    </dgm:pt>
    <dgm:pt modelId="{5EA21F86-858E-4A55-8F16-A148E39D5053}" type="parTrans" cxnId="{13FDEB99-5462-4BA1-A566-4B057C4B9E94}">
      <dgm:prSet/>
      <dgm:spPr/>
      <dgm:t>
        <a:bodyPr/>
        <a:lstStyle/>
        <a:p>
          <a:endParaRPr lang="en-US"/>
        </a:p>
      </dgm:t>
    </dgm:pt>
    <dgm:pt modelId="{F843115C-2864-4A3E-843D-D197598904FE}" type="sibTrans" cxnId="{13FDEB99-5462-4BA1-A566-4B057C4B9E94}">
      <dgm:prSet/>
      <dgm:spPr/>
      <dgm:t>
        <a:bodyPr/>
        <a:lstStyle/>
        <a:p>
          <a:endParaRPr lang="en-US"/>
        </a:p>
      </dgm:t>
    </dgm:pt>
    <dgm:pt modelId="{05B4109C-A0A0-428D-AC40-59B45F614C16}">
      <dgm:prSet/>
      <dgm:spPr/>
      <dgm:t>
        <a:bodyPr/>
        <a:lstStyle/>
        <a:p>
          <a:r>
            <a:rPr lang="en-GB" b="1"/>
            <a:t>Prompt</a:t>
          </a:r>
          <a:endParaRPr lang="en-US"/>
        </a:p>
      </dgm:t>
    </dgm:pt>
    <dgm:pt modelId="{9D3B550C-2237-4CD3-8754-E25E27C50936}" type="parTrans" cxnId="{28D3A070-E785-4508-942C-4CED4C9F1086}">
      <dgm:prSet/>
      <dgm:spPr/>
      <dgm:t>
        <a:bodyPr/>
        <a:lstStyle/>
        <a:p>
          <a:endParaRPr lang="en-US"/>
        </a:p>
      </dgm:t>
    </dgm:pt>
    <dgm:pt modelId="{D2F427F5-D6D8-4837-9535-9AA092E080B5}" type="sibTrans" cxnId="{28D3A070-E785-4508-942C-4CED4C9F1086}">
      <dgm:prSet/>
      <dgm:spPr/>
      <dgm:t>
        <a:bodyPr/>
        <a:lstStyle/>
        <a:p>
          <a:endParaRPr lang="en-US"/>
        </a:p>
      </dgm:t>
    </dgm:pt>
    <dgm:pt modelId="{1E0F553E-694D-4D66-A054-6BBE20A361DC}">
      <dgm:prSet/>
      <dgm:spPr/>
      <dgm:t>
        <a:bodyPr/>
        <a:lstStyle/>
        <a:p>
          <a:r>
            <a:rPr lang="en-GB"/>
            <a:t>How could this idea be improved</a:t>
          </a:r>
          <a:endParaRPr lang="en-US"/>
        </a:p>
      </dgm:t>
    </dgm:pt>
    <dgm:pt modelId="{E5379B5F-F842-4250-AAD9-900DAF578A5D}" type="parTrans" cxnId="{DDC0EEA7-6FC8-49A1-AE0C-6FDDA887195A}">
      <dgm:prSet/>
      <dgm:spPr/>
      <dgm:t>
        <a:bodyPr/>
        <a:lstStyle/>
        <a:p>
          <a:endParaRPr lang="en-US"/>
        </a:p>
      </dgm:t>
    </dgm:pt>
    <dgm:pt modelId="{DF400F35-12C6-4B6E-91C6-0BECDFF4FEAF}" type="sibTrans" cxnId="{DDC0EEA7-6FC8-49A1-AE0C-6FDDA887195A}">
      <dgm:prSet/>
      <dgm:spPr/>
      <dgm:t>
        <a:bodyPr/>
        <a:lstStyle/>
        <a:p>
          <a:endParaRPr lang="en-US"/>
        </a:p>
      </dgm:t>
    </dgm:pt>
    <dgm:pt modelId="{D2E9DE08-0D94-4BE2-A7B0-02ACA256472C}">
      <dgm:prSet/>
      <dgm:spPr/>
      <dgm:t>
        <a:bodyPr/>
        <a:lstStyle/>
        <a:p>
          <a:r>
            <a:rPr lang="en-GB" b="1"/>
            <a:t>Prompt 6 – Identify Risks</a:t>
          </a:r>
          <a:endParaRPr lang="en-US"/>
        </a:p>
      </dgm:t>
    </dgm:pt>
    <dgm:pt modelId="{4219E043-29B9-4EE2-90DC-04192BD6B9A4}" type="parTrans" cxnId="{9A494417-1F05-4643-BF16-0FC4B31040A3}">
      <dgm:prSet/>
      <dgm:spPr/>
      <dgm:t>
        <a:bodyPr/>
        <a:lstStyle/>
        <a:p>
          <a:endParaRPr lang="en-US"/>
        </a:p>
      </dgm:t>
    </dgm:pt>
    <dgm:pt modelId="{FB86245A-F10D-47BA-AE8E-1F234E120907}" type="sibTrans" cxnId="{9A494417-1F05-4643-BF16-0FC4B31040A3}">
      <dgm:prSet/>
      <dgm:spPr/>
      <dgm:t>
        <a:bodyPr/>
        <a:lstStyle/>
        <a:p>
          <a:endParaRPr lang="en-US"/>
        </a:p>
      </dgm:t>
    </dgm:pt>
    <dgm:pt modelId="{0FEF4A81-ECEA-4D03-B422-4CE90A66A4B1}">
      <dgm:prSet/>
      <dgm:spPr/>
      <dgm:t>
        <a:bodyPr/>
        <a:lstStyle/>
        <a:p>
          <a:r>
            <a:rPr lang="en-GB" b="1"/>
            <a:t>Prompt</a:t>
          </a:r>
          <a:endParaRPr lang="en-US"/>
        </a:p>
      </dgm:t>
    </dgm:pt>
    <dgm:pt modelId="{CE88C27B-09B6-482B-9F1F-A683D7C60448}" type="parTrans" cxnId="{3B5CFC4E-7144-49D1-820A-9253CC22AA37}">
      <dgm:prSet/>
      <dgm:spPr/>
      <dgm:t>
        <a:bodyPr/>
        <a:lstStyle/>
        <a:p>
          <a:endParaRPr lang="en-US"/>
        </a:p>
      </dgm:t>
    </dgm:pt>
    <dgm:pt modelId="{446AC1E9-7E4E-402C-94E7-7289C53EED6E}" type="sibTrans" cxnId="{3B5CFC4E-7144-49D1-820A-9253CC22AA37}">
      <dgm:prSet/>
      <dgm:spPr/>
      <dgm:t>
        <a:bodyPr/>
        <a:lstStyle/>
        <a:p>
          <a:endParaRPr lang="en-US"/>
        </a:p>
      </dgm:t>
    </dgm:pt>
    <dgm:pt modelId="{27C7016B-DD68-4ECF-AB25-950135025C24}">
      <dgm:prSet/>
      <dgm:spPr/>
      <dgm:t>
        <a:bodyPr/>
        <a:lstStyle/>
        <a:p>
          <a:r>
            <a:rPr lang="en-GB"/>
            <a:t>What are the biggest risks or challenges with this idea?</a:t>
          </a:r>
          <a:endParaRPr lang="en-US"/>
        </a:p>
      </dgm:t>
    </dgm:pt>
    <dgm:pt modelId="{7774E44C-6EC3-4195-BCF8-7460F4F76FE0}" type="parTrans" cxnId="{350A3BFD-2742-4432-A215-5EA58BD12727}">
      <dgm:prSet/>
      <dgm:spPr/>
      <dgm:t>
        <a:bodyPr/>
        <a:lstStyle/>
        <a:p>
          <a:endParaRPr lang="en-US"/>
        </a:p>
      </dgm:t>
    </dgm:pt>
    <dgm:pt modelId="{3EBD9C60-0A63-42A2-9F94-C55BDDA7959B}" type="sibTrans" cxnId="{350A3BFD-2742-4432-A215-5EA58BD12727}">
      <dgm:prSet/>
      <dgm:spPr/>
      <dgm:t>
        <a:bodyPr/>
        <a:lstStyle/>
        <a:p>
          <a:endParaRPr lang="en-US"/>
        </a:p>
      </dgm:t>
    </dgm:pt>
    <dgm:pt modelId="{A36799B7-B4AC-4B91-A40A-5D1DD51BCA30}">
      <dgm:prSet/>
      <dgm:spPr/>
      <dgm:t>
        <a:bodyPr/>
        <a:lstStyle/>
        <a:p>
          <a:r>
            <a:rPr lang="en-GB" b="1"/>
            <a:t>Prompt 7 – Naming the Idea</a:t>
          </a:r>
          <a:endParaRPr lang="en-US"/>
        </a:p>
      </dgm:t>
    </dgm:pt>
    <dgm:pt modelId="{15CCB4C3-A91D-40F6-834D-5814B875238A}" type="parTrans" cxnId="{3D597610-2A91-48CF-9003-CE8320AEC2E4}">
      <dgm:prSet/>
      <dgm:spPr/>
      <dgm:t>
        <a:bodyPr/>
        <a:lstStyle/>
        <a:p>
          <a:endParaRPr lang="en-US"/>
        </a:p>
      </dgm:t>
    </dgm:pt>
    <dgm:pt modelId="{A66755B0-F9B8-4138-93F9-825B948EA7E5}" type="sibTrans" cxnId="{3D597610-2A91-48CF-9003-CE8320AEC2E4}">
      <dgm:prSet/>
      <dgm:spPr/>
      <dgm:t>
        <a:bodyPr/>
        <a:lstStyle/>
        <a:p>
          <a:endParaRPr lang="en-US"/>
        </a:p>
      </dgm:t>
    </dgm:pt>
    <dgm:pt modelId="{ACF9F51F-E49D-43D8-8A6A-864543B8B77E}">
      <dgm:prSet/>
      <dgm:spPr/>
      <dgm:t>
        <a:bodyPr/>
        <a:lstStyle/>
        <a:p>
          <a:r>
            <a:rPr lang="en-GB" b="1"/>
            <a:t>Prompt</a:t>
          </a:r>
          <a:endParaRPr lang="en-US"/>
        </a:p>
      </dgm:t>
    </dgm:pt>
    <dgm:pt modelId="{AC7A94B9-D2D7-4096-BBB1-4CA5EEBF84C8}" type="parTrans" cxnId="{8461519A-6C7B-4835-AD70-2522A285689F}">
      <dgm:prSet/>
      <dgm:spPr/>
      <dgm:t>
        <a:bodyPr/>
        <a:lstStyle/>
        <a:p>
          <a:endParaRPr lang="en-US"/>
        </a:p>
      </dgm:t>
    </dgm:pt>
    <dgm:pt modelId="{755A5554-992E-49C2-B088-832AC7188EB6}" type="sibTrans" cxnId="{8461519A-6C7B-4835-AD70-2522A285689F}">
      <dgm:prSet/>
      <dgm:spPr/>
      <dgm:t>
        <a:bodyPr/>
        <a:lstStyle/>
        <a:p>
          <a:endParaRPr lang="en-US"/>
        </a:p>
      </dgm:t>
    </dgm:pt>
    <dgm:pt modelId="{7867789E-C4CB-488C-9830-CD24BB11F746}">
      <dgm:prSet/>
      <dgm:spPr/>
      <dgm:t>
        <a:bodyPr/>
        <a:lstStyle/>
        <a:p>
          <a:r>
            <a:rPr lang="en-GB"/>
            <a:t>Suggest 5 business names for this idea.</a:t>
          </a:r>
          <a:endParaRPr lang="en-US"/>
        </a:p>
      </dgm:t>
    </dgm:pt>
    <dgm:pt modelId="{1E016D2B-34ED-40E9-A124-B3CD2C6F3A29}" type="parTrans" cxnId="{B204B419-539C-4C2E-BB23-681106A5742C}">
      <dgm:prSet/>
      <dgm:spPr/>
      <dgm:t>
        <a:bodyPr/>
        <a:lstStyle/>
        <a:p>
          <a:endParaRPr lang="en-US"/>
        </a:p>
      </dgm:t>
    </dgm:pt>
    <dgm:pt modelId="{4B2C0080-BFE6-4656-A1C1-9A4C11259638}" type="sibTrans" cxnId="{B204B419-539C-4C2E-BB23-681106A5742C}">
      <dgm:prSet/>
      <dgm:spPr/>
      <dgm:t>
        <a:bodyPr/>
        <a:lstStyle/>
        <a:p>
          <a:endParaRPr lang="en-US"/>
        </a:p>
      </dgm:t>
    </dgm:pt>
    <dgm:pt modelId="{519A6ABD-0A0B-4A8E-B359-050C80EA76E0}" type="pres">
      <dgm:prSet presAssocID="{C174227C-3576-4FFC-A48B-A7B1EB9E74D4}" presName="diagram" presStyleCnt="0">
        <dgm:presLayoutVars>
          <dgm:dir/>
          <dgm:resizeHandles val="exact"/>
        </dgm:presLayoutVars>
      </dgm:prSet>
      <dgm:spPr/>
    </dgm:pt>
    <dgm:pt modelId="{084C0732-231A-4671-A821-E66778E81D7E}" type="pres">
      <dgm:prSet presAssocID="{D85C2B1C-010D-4C64-8AD0-454AC82E1E98}" presName="node" presStyleLbl="node1" presStyleIdx="0" presStyleCnt="9">
        <dgm:presLayoutVars>
          <dgm:bulletEnabled val="1"/>
        </dgm:presLayoutVars>
      </dgm:prSet>
      <dgm:spPr/>
    </dgm:pt>
    <dgm:pt modelId="{3438FD52-BFDF-4092-A8B9-2DF14618B24F}" type="pres">
      <dgm:prSet presAssocID="{F843115C-2864-4A3E-843D-D197598904FE}" presName="sibTrans" presStyleCnt="0"/>
      <dgm:spPr/>
    </dgm:pt>
    <dgm:pt modelId="{0A08CC11-DD67-4A42-B09E-72C768E18A54}" type="pres">
      <dgm:prSet presAssocID="{05B4109C-A0A0-428D-AC40-59B45F614C16}" presName="node" presStyleLbl="node1" presStyleIdx="1" presStyleCnt="9">
        <dgm:presLayoutVars>
          <dgm:bulletEnabled val="1"/>
        </dgm:presLayoutVars>
      </dgm:prSet>
      <dgm:spPr/>
    </dgm:pt>
    <dgm:pt modelId="{702EC581-331A-41B5-9215-B12D7E07081B}" type="pres">
      <dgm:prSet presAssocID="{D2F427F5-D6D8-4837-9535-9AA092E080B5}" presName="sibTrans" presStyleCnt="0"/>
      <dgm:spPr/>
    </dgm:pt>
    <dgm:pt modelId="{D403CB5D-0EA5-4F1E-B319-B29E8B3139E5}" type="pres">
      <dgm:prSet presAssocID="{1E0F553E-694D-4D66-A054-6BBE20A361DC}" presName="node" presStyleLbl="node1" presStyleIdx="2" presStyleCnt="9">
        <dgm:presLayoutVars>
          <dgm:bulletEnabled val="1"/>
        </dgm:presLayoutVars>
      </dgm:prSet>
      <dgm:spPr/>
    </dgm:pt>
    <dgm:pt modelId="{C83611C5-66BB-43DE-ADDC-DC8975D23EAD}" type="pres">
      <dgm:prSet presAssocID="{DF400F35-12C6-4B6E-91C6-0BECDFF4FEAF}" presName="sibTrans" presStyleCnt="0"/>
      <dgm:spPr/>
    </dgm:pt>
    <dgm:pt modelId="{526BD941-7806-4A8C-B4A3-A7DE7C8C0AFF}" type="pres">
      <dgm:prSet presAssocID="{D2E9DE08-0D94-4BE2-A7B0-02ACA256472C}" presName="node" presStyleLbl="node1" presStyleIdx="3" presStyleCnt="9">
        <dgm:presLayoutVars>
          <dgm:bulletEnabled val="1"/>
        </dgm:presLayoutVars>
      </dgm:prSet>
      <dgm:spPr/>
    </dgm:pt>
    <dgm:pt modelId="{53828D8C-6F16-4A56-92DA-BFA26B13BB12}" type="pres">
      <dgm:prSet presAssocID="{FB86245A-F10D-47BA-AE8E-1F234E120907}" presName="sibTrans" presStyleCnt="0"/>
      <dgm:spPr/>
    </dgm:pt>
    <dgm:pt modelId="{955172E9-7A94-4E79-B565-6C4AA7404642}" type="pres">
      <dgm:prSet presAssocID="{0FEF4A81-ECEA-4D03-B422-4CE90A66A4B1}" presName="node" presStyleLbl="node1" presStyleIdx="4" presStyleCnt="9">
        <dgm:presLayoutVars>
          <dgm:bulletEnabled val="1"/>
        </dgm:presLayoutVars>
      </dgm:prSet>
      <dgm:spPr/>
    </dgm:pt>
    <dgm:pt modelId="{F9A04273-8952-49E9-BD5D-AB88C65BEF80}" type="pres">
      <dgm:prSet presAssocID="{446AC1E9-7E4E-402C-94E7-7289C53EED6E}" presName="sibTrans" presStyleCnt="0"/>
      <dgm:spPr/>
    </dgm:pt>
    <dgm:pt modelId="{764F5E6F-B0DB-409A-A9B3-4DF588D126FD}" type="pres">
      <dgm:prSet presAssocID="{27C7016B-DD68-4ECF-AB25-950135025C24}" presName="node" presStyleLbl="node1" presStyleIdx="5" presStyleCnt="9">
        <dgm:presLayoutVars>
          <dgm:bulletEnabled val="1"/>
        </dgm:presLayoutVars>
      </dgm:prSet>
      <dgm:spPr/>
    </dgm:pt>
    <dgm:pt modelId="{D01E20F2-422D-4BAB-9A1B-F3457DCD70DF}" type="pres">
      <dgm:prSet presAssocID="{3EBD9C60-0A63-42A2-9F94-C55BDDA7959B}" presName="sibTrans" presStyleCnt="0"/>
      <dgm:spPr/>
    </dgm:pt>
    <dgm:pt modelId="{25503ED0-B906-428C-A074-4FB7F7C81D15}" type="pres">
      <dgm:prSet presAssocID="{A36799B7-B4AC-4B91-A40A-5D1DD51BCA30}" presName="node" presStyleLbl="node1" presStyleIdx="6" presStyleCnt="9">
        <dgm:presLayoutVars>
          <dgm:bulletEnabled val="1"/>
        </dgm:presLayoutVars>
      </dgm:prSet>
      <dgm:spPr/>
    </dgm:pt>
    <dgm:pt modelId="{830C7822-4D11-4EF9-87B2-707CA0A54992}" type="pres">
      <dgm:prSet presAssocID="{A66755B0-F9B8-4138-93F9-825B948EA7E5}" presName="sibTrans" presStyleCnt="0"/>
      <dgm:spPr/>
    </dgm:pt>
    <dgm:pt modelId="{0424824F-4BFD-4FB4-9D98-7CE172F100E6}" type="pres">
      <dgm:prSet presAssocID="{ACF9F51F-E49D-43D8-8A6A-864543B8B77E}" presName="node" presStyleLbl="node1" presStyleIdx="7" presStyleCnt="9">
        <dgm:presLayoutVars>
          <dgm:bulletEnabled val="1"/>
        </dgm:presLayoutVars>
      </dgm:prSet>
      <dgm:spPr/>
    </dgm:pt>
    <dgm:pt modelId="{44BAECEF-DA82-4596-8DBE-291DE4AC60C1}" type="pres">
      <dgm:prSet presAssocID="{755A5554-992E-49C2-B088-832AC7188EB6}" presName="sibTrans" presStyleCnt="0"/>
      <dgm:spPr/>
    </dgm:pt>
    <dgm:pt modelId="{2858EFE9-FC29-48DD-A449-71498CE495ED}" type="pres">
      <dgm:prSet presAssocID="{7867789E-C4CB-488C-9830-CD24BB11F746}" presName="node" presStyleLbl="node1" presStyleIdx="8" presStyleCnt="9">
        <dgm:presLayoutVars>
          <dgm:bulletEnabled val="1"/>
        </dgm:presLayoutVars>
      </dgm:prSet>
      <dgm:spPr/>
    </dgm:pt>
  </dgm:ptLst>
  <dgm:cxnLst>
    <dgm:cxn modelId="{3D597610-2A91-48CF-9003-CE8320AEC2E4}" srcId="{C174227C-3576-4FFC-A48B-A7B1EB9E74D4}" destId="{A36799B7-B4AC-4B91-A40A-5D1DD51BCA30}" srcOrd="6" destOrd="0" parTransId="{15CCB4C3-A91D-40F6-834D-5814B875238A}" sibTransId="{A66755B0-F9B8-4138-93F9-825B948EA7E5}"/>
    <dgm:cxn modelId="{9A494417-1F05-4643-BF16-0FC4B31040A3}" srcId="{C174227C-3576-4FFC-A48B-A7B1EB9E74D4}" destId="{D2E9DE08-0D94-4BE2-A7B0-02ACA256472C}" srcOrd="3" destOrd="0" parTransId="{4219E043-29B9-4EE2-90DC-04192BD6B9A4}" sibTransId="{FB86245A-F10D-47BA-AE8E-1F234E120907}"/>
    <dgm:cxn modelId="{B204B419-539C-4C2E-BB23-681106A5742C}" srcId="{C174227C-3576-4FFC-A48B-A7B1EB9E74D4}" destId="{7867789E-C4CB-488C-9830-CD24BB11F746}" srcOrd="8" destOrd="0" parTransId="{1E016D2B-34ED-40E9-A124-B3CD2C6F3A29}" sibTransId="{4B2C0080-BFE6-4656-A1C1-9A4C11259638}"/>
    <dgm:cxn modelId="{3DCD4D45-EFE2-4A2A-BCC3-6D75276077DB}" type="presOf" srcId="{05B4109C-A0A0-428D-AC40-59B45F614C16}" destId="{0A08CC11-DD67-4A42-B09E-72C768E18A54}" srcOrd="0" destOrd="0" presId="urn:microsoft.com/office/officeart/2005/8/layout/default"/>
    <dgm:cxn modelId="{E9C86346-1462-4D01-A3FA-32D6C62903F2}" type="presOf" srcId="{A36799B7-B4AC-4B91-A40A-5D1DD51BCA30}" destId="{25503ED0-B906-428C-A074-4FB7F7C81D15}" srcOrd="0" destOrd="0" presId="urn:microsoft.com/office/officeart/2005/8/layout/default"/>
    <dgm:cxn modelId="{579A286D-6886-4ED0-88E3-0B9112CFABD0}" type="presOf" srcId="{1E0F553E-694D-4D66-A054-6BBE20A361DC}" destId="{D403CB5D-0EA5-4F1E-B319-B29E8B3139E5}" srcOrd="0" destOrd="0" presId="urn:microsoft.com/office/officeart/2005/8/layout/default"/>
    <dgm:cxn modelId="{3B5CFC4E-7144-49D1-820A-9253CC22AA37}" srcId="{C174227C-3576-4FFC-A48B-A7B1EB9E74D4}" destId="{0FEF4A81-ECEA-4D03-B422-4CE90A66A4B1}" srcOrd="4" destOrd="0" parTransId="{CE88C27B-09B6-482B-9F1F-A683D7C60448}" sibTransId="{446AC1E9-7E4E-402C-94E7-7289C53EED6E}"/>
    <dgm:cxn modelId="{28D3A070-E785-4508-942C-4CED4C9F1086}" srcId="{C174227C-3576-4FFC-A48B-A7B1EB9E74D4}" destId="{05B4109C-A0A0-428D-AC40-59B45F614C16}" srcOrd="1" destOrd="0" parTransId="{9D3B550C-2237-4CD3-8754-E25E27C50936}" sibTransId="{D2F427F5-D6D8-4837-9535-9AA092E080B5}"/>
    <dgm:cxn modelId="{6FE5C886-D7B0-44FA-A0C6-F889918AE068}" type="presOf" srcId="{0FEF4A81-ECEA-4D03-B422-4CE90A66A4B1}" destId="{955172E9-7A94-4E79-B565-6C4AA7404642}" srcOrd="0" destOrd="0" presId="urn:microsoft.com/office/officeart/2005/8/layout/default"/>
    <dgm:cxn modelId="{5C531B96-A8D1-4F23-B35B-66B9C5115520}" type="presOf" srcId="{C174227C-3576-4FFC-A48B-A7B1EB9E74D4}" destId="{519A6ABD-0A0B-4A8E-B359-050C80EA76E0}" srcOrd="0" destOrd="0" presId="urn:microsoft.com/office/officeart/2005/8/layout/default"/>
    <dgm:cxn modelId="{13FDEB99-5462-4BA1-A566-4B057C4B9E94}" srcId="{C174227C-3576-4FFC-A48B-A7B1EB9E74D4}" destId="{D85C2B1C-010D-4C64-8AD0-454AC82E1E98}" srcOrd="0" destOrd="0" parTransId="{5EA21F86-858E-4A55-8F16-A148E39D5053}" sibTransId="{F843115C-2864-4A3E-843D-D197598904FE}"/>
    <dgm:cxn modelId="{8461519A-6C7B-4835-AD70-2522A285689F}" srcId="{C174227C-3576-4FFC-A48B-A7B1EB9E74D4}" destId="{ACF9F51F-E49D-43D8-8A6A-864543B8B77E}" srcOrd="7" destOrd="0" parTransId="{AC7A94B9-D2D7-4096-BBB1-4CA5EEBF84C8}" sibTransId="{755A5554-992E-49C2-B088-832AC7188EB6}"/>
    <dgm:cxn modelId="{5D6A69A7-161A-4015-BE88-250E69A5549F}" type="presOf" srcId="{D2E9DE08-0D94-4BE2-A7B0-02ACA256472C}" destId="{526BD941-7806-4A8C-B4A3-A7DE7C8C0AFF}" srcOrd="0" destOrd="0" presId="urn:microsoft.com/office/officeart/2005/8/layout/default"/>
    <dgm:cxn modelId="{DDC0EEA7-6FC8-49A1-AE0C-6FDDA887195A}" srcId="{C174227C-3576-4FFC-A48B-A7B1EB9E74D4}" destId="{1E0F553E-694D-4D66-A054-6BBE20A361DC}" srcOrd="2" destOrd="0" parTransId="{E5379B5F-F842-4250-AAD9-900DAF578A5D}" sibTransId="{DF400F35-12C6-4B6E-91C6-0BECDFF4FEAF}"/>
    <dgm:cxn modelId="{BD2ABFB2-D1C4-4B0E-9548-E14B4077635C}" type="presOf" srcId="{27C7016B-DD68-4ECF-AB25-950135025C24}" destId="{764F5E6F-B0DB-409A-A9B3-4DF588D126FD}" srcOrd="0" destOrd="0" presId="urn:microsoft.com/office/officeart/2005/8/layout/default"/>
    <dgm:cxn modelId="{BA94A7BB-03C1-4529-8F7D-C9F8BDFAF4ED}" type="presOf" srcId="{D85C2B1C-010D-4C64-8AD0-454AC82E1E98}" destId="{084C0732-231A-4671-A821-E66778E81D7E}" srcOrd="0" destOrd="0" presId="urn:microsoft.com/office/officeart/2005/8/layout/default"/>
    <dgm:cxn modelId="{11B199BD-FE5D-4D87-89CE-3845951B308C}" type="presOf" srcId="{ACF9F51F-E49D-43D8-8A6A-864543B8B77E}" destId="{0424824F-4BFD-4FB4-9D98-7CE172F100E6}" srcOrd="0" destOrd="0" presId="urn:microsoft.com/office/officeart/2005/8/layout/default"/>
    <dgm:cxn modelId="{97265DEB-CCAE-42AD-83A5-1C76AAC27C4E}" type="presOf" srcId="{7867789E-C4CB-488C-9830-CD24BB11F746}" destId="{2858EFE9-FC29-48DD-A449-71498CE495ED}" srcOrd="0" destOrd="0" presId="urn:microsoft.com/office/officeart/2005/8/layout/default"/>
    <dgm:cxn modelId="{350A3BFD-2742-4432-A215-5EA58BD12727}" srcId="{C174227C-3576-4FFC-A48B-A7B1EB9E74D4}" destId="{27C7016B-DD68-4ECF-AB25-950135025C24}" srcOrd="5" destOrd="0" parTransId="{7774E44C-6EC3-4195-BCF8-7460F4F76FE0}" sibTransId="{3EBD9C60-0A63-42A2-9F94-C55BDDA7959B}"/>
    <dgm:cxn modelId="{6976E255-9EF0-4B3D-8D9D-0077BFAE874E}" type="presParOf" srcId="{519A6ABD-0A0B-4A8E-B359-050C80EA76E0}" destId="{084C0732-231A-4671-A821-E66778E81D7E}" srcOrd="0" destOrd="0" presId="urn:microsoft.com/office/officeart/2005/8/layout/default"/>
    <dgm:cxn modelId="{A4466B52-FE3E-405D-8F07-1D52CD37662A}" type="presParOf" srcId="{519A6ABD-0A0B-4A8E-B359-050C80EA76E0}" destId="{3438FD52-BFDF-4092-A8B9-2DF14618B24F}" srcOrd="1" destOrd="0" presId="urn:microsoft.com/office/officeart/2005/8/layout/default"/>
    <dgm:cxn modelId="{9330C1F8-09B3-49C4-98B6-F1759C3AD15C}" type="presParOf" srcId="{519A6ABD-0A0B-4A8E-B359-050C80EA76E0}" destId="{0A08CC11-DD67-4A42-B09E-72C768E18A54}" srcOrd="2" destOrd="0" presId="urn:microsoft.com/office/officeart/2005/8/layout/default"/>
    <dgm:cxn modelId="{D4A332AE-7E49-4972-AA99-EF07F4200F02}" type="presParOf" srcId="{519A6ABD-0A0B-4A8E-B359-050C80EA76E0}" destId="{702EC581-331A-41B5-9215-B12D7E07081B}" srcOrd="3" destOrd="0" presId="urn:microsoft.com/office/officeart/2005/8/layout/default"/>
    <dgm:cxn modelId="{2AF7E3D5-2866-49B3-B3E6-F96DF1AE57BB}" type="presParOf" srcId="{519A6ABD-0A0B-4A8E-B359-050C80EA76E0}" destId="{D403CB5D-0EA5-4F1E-B319-B29E8B3139E5}" srcOrd="4" destOrd="0" presId="urn:microsoft.com/office/officeart/2005/8/layout/default"/>
    <dgm:cxn modelId="{23E18D67-9016-4CC3-AADE-A36211964608}" type="presParOf" srcId="{519A6ABD-0A0B-4A8E-B359-050C80EA76E0}" destId="{C83611C5-66BB-43DE-ADDC-DC8975D23EAD}" srcOrd="5" destOrd="0" presId="urn:microsoft.com/office/officeart/2005/8/layout/default"/>
    <dgm:cxn modelId="{79D5B23F-E0B3-4200-8609-EEE24C6BFF0E}" type="presParOf" srcId="{519A6ABD-0A0B-4A8E-B359-050C80EA76E0}" destId="{526BD941-7806-4A8C-B4A3-A7DE7C8C0AFF}" srcOrd="6" destOrd="0" presId="urn:microsoft.com/office/officeart/2005/8/layout/default"/>
    <dgm:cxn modelId="{DB3BC3FC-4E86-408F-9D8B-BE270D384988}" type="presParOf" srcId="{519A6ABD-0A0B-4A8E-B359-050C80EA76E0}" destId="{53828D8C-6F16-4A56-92DA-BFA26B13BB12}" srcOrd="7" destOrd="0" presId="urn:microsoft.com/office/officeart/2005/8/layout/default"/>
    <dgm:cxn modelId="{99671EDF-0EB0-4F7B-B0A4-AEE6F12F111B}" type="presParOf" srcId="{519A6ABD-0A0B-4A8E-B359-050C80EA76E0}" destId="{955172E9-7A94-4E79-B565-6C4AA7404642}" srcOrd="8" destOrd="0" presId="urn:microsoft.com/office/officeart/2005/8/layout/default"/>
    <dgm:cxn modelId="{C43626EB-3FC8-4CBD-A5DE-F336F95AFB9E}" type="presParOf" srcId="{519A6ABD-0A0B-4A8E-B359-050C80EA76E0}" destId="{F9A04273-8952-49E9-BD5D-AB88C65BEF80}" srcOrd="9" destOrd="0" presId="urn:microsoft.com/office/officeart/2005/8/layout/default"/>
    <dgm:cxn modelId="{9EE4EA2D-19DA-43CD-AE18-8A21DFF697EC}" type="presParOf" srcId="{519A6ABD-0A0B-4A8E-B359-050C80EA76E0}" destId="{764F5E6F-B0DB-409A-A9B3-4DF588D126FD}" srcOrd="10" destOrd="0" presId="urn:microsoft.com/office/officeart/2005/8/layout/default"/>
    <dgm:cxn modelId="{E34C92EB-5738-41AC-9532-47F85D9E1EC5}" type="presParOf" srcId="{519A6ABD-0A0B-4A8E-B359-050C80EA76E0}" destId="{D01E20F2-422D-4BAB-9A1B-F3457DCD70DF}" srcOrd="11" destOrd="0" presId="urn:microsoft.com/office/officeart/2005/8/layout/default"/>
    <dgm:cxn modelId="{A9865AAE-B5CF-4F74-8FB1-E13402839A43}" type="presParOf" srcId="{519A6ABD-0A0B-4A8E-B359-050C80EA76E0}" destId="{25503ED0-B906-428C-A074-4FB7F7C81D15}" srcOrd="12" destOrd="0" presId="urn:microsoft.com/office/officeart/2005/8/layout/default"/>
    <dgm:cxn modelId="{AE3BE5A7-2ACD-483B-B869-50DDC33A59AC}" type="presParOf" srcId="{519A6ABD-0A0B-4A8E-B359-050C80EA76E0}" destId="{830C7822-4D11-4EF9-87B2-707CA0A54992}" srcOrd="13" destOrd="0" presId="urn:microsoft.com/office/officeart/2005/8/layout/default"/>
    <dgm:cxn modelId="{B8BC3831-686D-40C0-848A-C935551E1749}" type="presParOf" srcId="{519A6ABD-0A0B-4A8E-B359-050C80EA76E0}" destId="{0424824F-4BFD-4FB4-9D98-7CE172F100E6}" srcOrd="14" destOrd="0" presId="urn:microsoft.com/office/officeart/2005/8/layout/default"/>
    <dgm:cxn modelId="{C71A58A5-E4D0-48E2-A638-773F3F49CDA1}" type="presParOf" srcId="{519A6ABD-0A0B-4A8E-B359-050C80EA76E0}" destId="{44BAECEF-DA82-4596-8DBE-291DE4AC60C1}" srcOrd="15" destOrd="0" presId="urn:microsoft.com/office/officeart/2005/8/layout/default"/>
    <dgm:cxn modelId="{7C169D2E-6C4A-4CE5-A03C-730052B19903}" type="presParOf" srcId="{519A6ABD-0A0B-4A8E-B359-050C80EA76E0}" destId="{2858EFE9-FC29-48DD-A449-71498CE495ED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D7723FE-983B-4F70-A6A8-8C1CC4CFD5C2}" type="doc">
      <dgm:prSet loTypeId="urn:microsoft.com/office/officeart/2005/8/layout/arrow5" loCatId="relationship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038904E-9FBB-4E42-868A-7E65A308E564}">
      <dgm:prSet/>
      <dgm:spPr/>
      <dgm:t>
        <a:bodyPr/>
        <a:lstStyle/>
        <a:p>
          <a:r>
            <a:rPr lang="en-GB" b="1"/>
            <a:t>My Favourite Workshop Prompt (Use This One)</a:t>
          </a:r>
          <a:endParaRPr lang="en-US"/>
        </a:p>
      </dgm:t>
    </dgm:pt>
    <dgm:pt modelId="{F3327D2D-EA5F-4863-B5DF-04B6F4612780}" type="parTrans" cxnId="{5332576E-4CFD-4584-A034-6990D5707B57}">
      <dgm:prSet/>
      <dgm:spPr/>
      <dgm:t>
        <a:bodyPr/>
        <a:lstStyle/>
        <a:p>
          <a:endParaRPr lang="en-US"/>
        </a:p>
      </dgm:t>
    </dgm:pt>
    <dgm:pt modelId="{312529ED-8515-434D-9AE7-8B0314F49441}" type="sibTrans" cxnId="{5332576E-4CFD-4584-A034-6990D5707B57}">
      <dgm:prSet/>
      <dgm:spPr/>
      <dgm:t>
        <a:bodyPr/>
        <a:lstStyle/>
        <a:p>
          <a:endParaRPr lang="en-US"/>
        </a:p>
      </dgm:t>
    </dgm:pt>
    <dgm:pt modelId="{88BEE4F3-D7A7-45BC-BB84-C8737293F8CD}">
      <dgm:prSet/>
      <dgm:spPr/>
      <dgm:t>
        <a:bodyPr/>
        <a:lstStyle/>
        <a:p>
          <a:r>
            <a:rPr lang="en-GB"/>
            <a:t>This combines everything.</a:t>
          </a:r>
          <a:endParaRPr lang="en-US"/>
        </a:p>
      </dgm:t>
    </dgm:pt>
    <dgm:pt modelId="{40EC2038-FB67-4CCC-B4A3-F9BA8B100AAA}" type="parTrans" cxnId="{7DFCA32F-B4F3-4E93-9E5C-F755364B0742}">
      <dgm:prSet/>
      <dgm:spPr/>
      <dgm:t>
        <a:bodyPr/>
        <a:lstStyle/>
        <a:p>
          <a:endParaRPr lang="en-US"/>
        </a:p>
      </dgm:t>
    </dgm:pt>
    <dgm:pt modelId="{4F545050-3A83-404A-BE03-DEACFD0D84D8}" type="sibTrans" cxnId="{7DFCA32F-B4F3-4E93-9E5C-F755364B0742}">
      <dgm:prSet/>
      <dgm:spPr/>
      <dgm:t>
        <a:bodyPr/>
        <a:lstStyle/>
        <a:p>
          <a:endParaRPr lang="en-US"/>
        </a:p>
      </dgm:t>
    </dgm:pt>
    <dgm:pt modelId="{2DE8BA29-9C83-4710-AD54-F9733B3BC77C}">
      <dgm:prSet/>
      <dgm:spPr/>
      <dgm:t>
        <a:bodyPr/>
        <a:lstStyle/>
        <a:p>
          <a:r>
            <a:rPr lang="en-GB"/>
            <a:t>I enjoy </a:t>
          </a:r>
          <a:r>
            <a:rPr lang="en-GB" b="1"/>
            <a:t>[X]</a:t>
          </a:r>
          <a:r>
            <a:rPr lang="en-GB"/>
            <a:t>, I’m good at </a:t>
          </a:r>
          <a:r>
            <a:rPr lang="en-GB" b="1"/>
            <a:t>[Y]</a:t>
          </a:r>
          <a:r>
            <a:rPr lang="en-GB"/>
            <a:t>, and people struggle with </a:t>
          </a:r>
          <a:r>
            <a:rPr lang="en-GB" b="1"/>
            <a:t>[Z]</a:t>
          </a:r>
          <a:r>
            <a:rPr lang="en-GB"/>
            <a:t>.</a:t>
          </a:r>
          <a:br>
            <a:rPr lang="en-GB"/>
          </a:br>
          <a:r>
            <a:rPr lang="en-GB"/>
            <a:t>I only want to work </a:t>
          </a:r>
          <a:r>
            <a:rPr lang="en-GB" b="1"/>
            <a:t>[X hours]</a:t>
          </a:r>
          <a:r>
            <a:rPr lang="en-GB"/>
            <a:t> and start small.</a:t>
          </a:r>
          <a:br>
            <a:rPr lang="en-GB"/>
          </a:br>
          <a:r>
            <a:rPr lang="en-GB"/>
            <a:t>Suggest 3 realistic side-hustle ideas I could test.</a:t>
          </a:r>
          <a:endParaRPr lang="en-US"/>
        </a:p>
      </dgm:t>
    </dgm:pt>
    <dgm:pt modelId="{0787962D-9558-4AE0-8535-EA0F29A4E07C}" type="parTrans" cxnId="{82691BC6-C08D-43B9-9092-6E6986B3B424}">
      <dgm:prSet/>
      <dgm:spPr/>
      <dgm:t>
        <a:bodyPr/>
        <a:lstStyle/>
        <a:p>
          <a:endParaRPr lang="en-US"/>
        </a:p>
      </dgm:t>
    </dgm:pt>
    <dgm:pt modelId="{57411CF0-586A-4313-B60E-766E0E9E9E6E}" type="sibTrans" cxnId="{82691BC6-C08D-43B9-9092-6E6986B3B424}">
      <dgm:prSet/>
      <dgm:spPr/>
      <dgm:t>
        <a:bodyPr/>
        <a:lstStyle/>
        <a:p>
          <a:endParaRPr lang="en-US"/>
        </a:p>
      </dgm:t>
    </dgm:pt>
    <dgm:pt modelId="{14A56CD4-3CD8-4164-B678-9058B41FAC4C}" type="pres">
      <dgm:prSet presAssocID="{FD7723FE-983B-4F70-A6A8-8C1CC4CFD5C2}" presName="diagram" presStyleCnt="0">
        <dgm:presLayoutVars>
          <dgm:dir/>
          <dgm:resizeHandles val="exact"/>
        </dgm:presLayoutVars>
      </dgm:prSet>
      <dgm:spPr/>
    </dgm:pt>
    <dgm:pt modelId="{7CAC4E95-EF7D-4EDF-9458-631181B191A7}" type="pres">
      <dgm:prSet presAssocID="{5038904E-9FBB-4E42-868A-7E65A308E564}" presName="arrow" presStyleLbl="node1" presStyleIdx="0" presStyleCnt="3">
        <dgm:presLayoutVars>
          <dgm:bulletEnabled val="1"/>
        </dgm:presLayoutVars>
      </dgm:prSet>
      <dgm:spPr/>
    </dgm:pt>
    <dgm:pt modelId="{6196A922-3901-411B-83F2-A0BECB1E4BCA}" type="pres">
      <dgm:prSet presAssocID="{88BEE4F3-D7A7-45BC-BB84-C8737293F8CD}" presName="arrow" presStyleLbl="node1" presStyleIdx="1" presStyleCnt="3">
        <dgm:presLayoutVars>
          <dgm:bulletEnabled val="1"/>
        </dgm:presLayoutVars>
      </dgm:prSet>
      <dgm:spPr/>
    </dgm:pt>
    <dgm:pt modelId="{077AF5A4-0439-4F84-8388-1CCDC05ED839}" type="pres">
      <dgm:prSet presAssocID="{2DE8BA29-9C83-4710-AD54-F9733B3BC77C}" presName="arrow" presStyleLbl="node1" presStyleIdx="2" presStyleCnt="3">
        <dgm:presLayoutVars>
          <dgm:bulletEnabled val="1"/>
        </dgm:presLayoutVars>
      </dgm:prSet>
      <dgm:spPr/>
    </dgm:pt>
  </dgm:ptLst>
  <dgm:cxnLst>
    <dgm:cxn modelId="{6D895F19-D822-410F-81CC-9F4D4FFCA554}" type="presOf" srcId="{88BEE4F3-D7A7-45BC-BB84-C8737293F8CD}" destId="{6196A922-3901-411B-83F2-A0BECB1E4BCA}" srcOrd="0" destOrd="0" presId="urn:microsoft.com/office/officeart/2005/8/layout/arrow5"/>
    <dgm:cxn modelId="{03A6951E-01E6-4D7F-962C-57057D2C7E49}" type="presOf" srcId="{FD7723FE-983B-4F70-A6A8-8C1CC4CFD5C2}" destId="{14A56CD4-3CD8-4164-B678-9058B41FAC4C}" srcOrd="0" destOrd="0" presId="urn:microsoft.com/office/officeart/2005/8/layout/arrow5"/>
    <dgm:cxn modelId="{7DFCA32F-B4F3-4E93-9E5C-F755364B0742}" srcId="{FD7723FE-983B-4F70-A6A8-8C1CC4CFD5C2}" destId="{88BEE4F3-D7A7-45BC-BB84-C8737293F8CD}" srcOrd="1" destOrd="0" parTransId="{40EC2038-FB67-4CCC-B4A3-F9BA8B100AAA}" sibTransId="{4F545050-3A83-404A-BE03-DEACFD0D84D8}"/>
    <dgm:cxn modelId="{FE918747-CD8D-4A44-B5A0-9BB44E1D6584}" type="presOf" srcId="{2DE8BA29-9C83-4710-AD54-F9733B3BC77C}" destId="{077AF5A4-0439-4F84-8388-1CCDC05ED839}" srcOrd="0" destOrd="0" presId="urn:microsoft.com/office/officeart/2005/8/layout/arrow5"/>
    <dgm:cxn modelId="{5332576E-4CFD-4584-A034-6990D5707B57}" srcId="{FD7723FE-983B-4F70-A6A8-8C1CC4CFD5C2}" destId="{5038904E-9FBB-4E42-868A-7E65A308E564}" srcOrd="0" destOrd="0" parTransId="{F3327D2D-EA5F-4863-B5DF-04B6F4612780}" sibTransId="{312529ED-8515-434D-9AE7-8B0314F49441}"/>
    <dgm:cxn modelId="{82691BC6-C08D-43B9-9092-6E6986B3B424}" srcId="{FD7723FE-983B-4F70-A6A8-8C1CC4CFD5C2}" destId="{2DE8BA29-9C83-4710-AD54-F9733B3BC77C}" srcOrd="2" destOrd="0" parTransId="{0787962D-9558-4AE0-8535-EA0F29A4E07C}" sibTransId="{57411CF0-586A-4313-B60E-766E0E9E9E6E}"/>
    <dgm:cxn modelId="{6D1E4FDD-7855-48CB-A46D-8022205DE246}" type="presOf" srcId="{5038904E-9FBB-4E42-868A-7E65A308E564}" destId="{7CAC4E95-EF7D-4EDF-9458-631181B191A7}" srcOrd="0" destOrd="0" presId="urn:microsoft.com/office/officeart/2005/8/layout/arrow5"/>
    <dgm:cxn modelId="{55D30964-E598-4B19-82EB-06333EDE3F11}" type="presParOf" srcId="{14A56CD4-3CD8-4164-B678-9058B41FAC4C}" destId="{7CAC4E95-EF7D-4EDF-9458-631181B191A7}" srcOrd="0" destOrd="0" presId="urn:microsoft.com/office/officeart/2005/8/layout/arrow5"/>
    <dgm:cxn modelId="{A91E4F00-1897-445F-B4F7-C6DD03016941}" type="presParOf" srcId="{14A56CD4-3CD8-4164-B678-9058B41FAC4C}" destId="{6196A922-3901-411B-83F2-A0BECB1E4BCA}" srcOrd="1" destOrd="0" presId="urn:microsoft.com/office/officeart/2005/8/layout/arrow5"/>
    <dgm:cxn modelId="{F8901C3B-C956-49FD-BBF8-9DE71EC7BCB4}" type="presParOf" srcId="{14A56CD4-3CD8-4164-B678-9058B41FAC4C}" destId="{077AF5A4-0439-4F84-8388-1CCDC05ED839}" srcOrd="2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0F8C6E2-FBF1-4944-BA1F-7989E16AB81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113A4D7-611B-49A4-9600-7EA48C62B6DF}">
      <dgm:prSet/>
      <dgm:spPr/>
      <dgm:t>
        <a:bodyPr/>
        <a:lstStyle/>
        <a:p>
          <a:r>
            <a:rPr lang="en-GB"/>
            <a:t>AI always gives an answer</a:t>
          </a:r>
          <a:endParaRPr lang="en-US"/>
        </a:p>
      </dgm:t>
    </dgm:pt>
    <dgm:pt modelId="{1B182F80-9311-4DFB-9B5A-BFA753D5538F}" type="parTrans" cxnId="{68C5A6AF-B6C0-4D26-9CD6-26A3C0A668B2}">
      <dgm:prSet/>
      <dgm:spPr/>
      <dgm:t>
        <a:bodyPr/>
        <a:lstStyle/>
        <a:p>
          <a:endParaRPr lang="en-US"/>
        </a:p>
      </dgm:t>
    </dgm:pt>
    <dgm:pt modelId="{BF825319-875F-451A-8326-C67C6BAA8BA0}" type="sibTrans" cxnId="{68C5A6AF-B6C0-4D26-9CD6-26A3C0A668B2}">
      <dgm:prSet/>
      <dgm:spPr/>
      <dgm:t>
        <a:bodyPr/>
        <a:lstStyle/>
        <a:p>
          <a:endParaRPr lang="en-US"/>
        </a:p>
      </dgm:t>
    </dgm:pt>
    <dgm:pt modelId="{D4460337-0317-438A-80DA-13D39F364B33}">
      <dgm:prSet/>
      <dgm:spPr/>
      <dgm:t>
        <a:bodyPr/>
        <a:lstStyle/>
        <a:p>
          <a:r>
            <a:rPr lang="en-GB"/>
            <a:t>Not all answers are good</a:t>
          </a:r>
          <a:endParaRPr lang="en-US"/>
        </a:p>
      </dgm:t>
    </dgm:pt>
    <dgm:pt modelId="{88103C55-6B6E-4C83-8450-DCC2F75C17AA}" type="parTrans" cxnId="{65902947-4D87-4138-8B6C-6F2E3EFEA7E1}">
      <dgm:prSet/>
      <dgm:spPr/>
      <dgm:t>
        <a:bodyPr/>
        <a:lstStyle/>
        <a:p>
          <a:endParaRPr lang="en-US"/>
        </a:p>
      </dgm:t>
    </dgm:pt>
    <dgm:pt modelId="{1DBEB2F6-1FD7-48FA-8F77-CB88D399718D}" type="sibTrans" cxnId="{65902947-4D87-4138-8B6C-6F2E3EFEA7E1}">
      <dgm:prSet/>
      <dgm:spPr/>
      <dgm:t>
        <a:bodyPr/>
        <a:lstStyle/>
        <a:p>
          <a:endParaRPr lang="en-US"/>
        </a:p>
      </dgm:t>
    </dgm:pt>
    <dgm:pt modelId="{37670C69-A5A9-412C-8BBB-BBC6A4CE4CBB}">
      <dgm:prSet/>
      <dgm:spPr/>
      <dgm:t>
        <a:bodyPr/>
        <a:lstStyle/>
        <a:p>
          <a:r>
            <a:rPr lang="en-GB"/>
            <a:t>Think of it as a business partner you are throwing ideas around with</a:t>
          </a:r>
          <a:endParaRPr lang="en-US"/>
        </a:p>
      </dgm:t>
    </dgm:pt>
    <dgm:pt modelId="{CE5EC9D5-EBCC-42F4-9770-EFFFBD172FF0}" type="parTrans" cxnId="{558072C5-8D0E-4D78-A7B6-E6F54AEEE8D6}">
      <dgm:prSet/>
      <dgm:spPr/>
      <dgm:t>
        <a:bodyPr/>
        <a:lstStyle/>
        <a:p>
          <a:endParaRPr lang="en-US"/>
        </a:p>
      </dgm:t>
    </dgm:pt>
    <dgm:pt modelId="{1386B7E2-709E-4341-A7C5-EF502CE582D3}" type="sibTrans" cxnId="{558072C5-8D0E-4D78-A7B6-E6F54AEEE8D6}">
      <dgm:prSet/>
      <dgm:spPr/>
      <dgm:t>
        <a:bodyPr/>
        <a:lstStyle/>
        <a:p>
          <a:endParaRPr lang="en-US"/>
        </a:p>
      </dgm:t>
    </dgm:pt>
    <dgm:pt modelId="{DCFB2CE7-A94F-4D23-8066-9163B4025EDA}">
      <dgm:prSet/>
      <dgm:spPr/>
      <dgm:t>
        <a:bodyPr/>
        <a:lstStyle/>
        <a:p>
          <a:r>
            <a:rPr lang="en-GB" b="1" i="0" baseline="0"/>
            <a:t>Use it to think — not to decide</a:t>
          </a:r>
          <a:endParaRPr lang="en-US"/>
        </a:p>
      </dgm:t>
    </dgm:pt>
    <dgm:pt modelId="{22D3A0D9-525B-4BF7-919A-7B5ADF25EB85}" type="parTrans" cxnId="{4ECD9F60-FA74-4E68-9E8C-BD216C51760E}">
      <dgm:prSet/>
      <dgm:spPr/>
      <dgm:t>
        <a:bodyPr/>
        <a:lstStyle/>
        <a:p>
          <a:endParaRPr lang="en-US"/>
        </a:p>
      </dgm:t>
    </dgm:pt>
    <dgm:pt modelId="{FB5E171F-C8D7-4B55-A19E-8CCCB057936D}" type="sibTrans" cxnId="{4ECD9F60-FA74-4E68-9E8C-BD216C51760E}">
      <dgm:prSet/>
      <dgm:spPr/>
      <dgm:t>
        <a:bodyPr/>
        <a:lstStyle/>
        <a:p>
          <a:endParaRPr lang="en-US"/>
        </a:p>
      </dgm:t>
    </dgm:pt>
    <dgm:pt modelId="{68E8F2A0-8D97-4E19-B943-0C6C3F7B0853}" type="pres">
      <dgm:prSet presAssocID="{70F8C6E2-FBF1-4944-BA1F-7989E16AB81D}" presName="vert0" presStyleCnt="0">
        <dgm:presLayoutVars>
          <dgm:dir/>
          <dgm:animOne val="branch"/>
          <dgm:animLvl val="lvl"/>
        </dgm:presLayoutVars>
      </dgm:prSet>
      <dgm:spPr/>
    </dgm:pt>
    <dgm:pt modelId="{2B2C1B9C-8797-4214-BA4D-8D9315548ECB}" type="pres">
      <dgm:prSet presAssocID="{D113A4D7-611B-49A4-9600-7EA48C62B6DF}" presName="thickLine" presStyleLbl="alignNode1" presStyleIdx="0" presStyleCnt="3"/>
      <dgm:spPr/>
    </dgm:pt>
    <dgm:pt modelId="{9C464713-769B-4137-966C-E989849056AC}" type="pres">
      <dgm:prSet presAssocID="{D113A4D7-611B-49A4-9600-7EA48C62B6DF}" presName="horz1" presStyleCnt="0"/>
      <dgm:spPr/>
    </dgm:pt>
    <dgm:pt modelId="{9F7D49EB-746E-42F0-959F-EC4CC64B36E5}" type="pres">
      <dgm:prSet presAssocID="{D113A4D7-611B-49A4-9600-7EA48C62B6DF}" presName="tx1" presStyleLbl="revTx" presStyleIdx="0" presStyleCnt="4"/>
      <dgm:spPr/>
    </dgm:pt>
    <dgm:pt modelId="{C849434D-1B5C-49A7-BC3F-C2769C017DF8}" type="pres">
      <dgm:prSet presAssocID="{D113A4D7-611B-49A4-9600-7EA48C62B6DF}" presName="vert1" presStyleCnt="0"/>
      <dgm:spPr/>
    </dgm:pt>
    <dgm:pt modelId="{7D7CEEE5-9B78-4468-B3A6-97A6D068AA9C}" type="pres">
      <dgm:prSet presAssocID="{D4460337-0317-438A-80DA-13D39F364B33}" presName="thickLine" presStyleLbl="alignNode1" presStyleIdx="1" presStyleCnt="3"/>
      <dgm:spPr/>
    </dgm:pt>
    <dgm:pt modelId="{A3BA13DF-D913-484A-9791-3C73D7CCE053}" type="pres">
      <dgm:prSet presAssocID="{D4460337-0317-438A-80DA-13D39F364B33}" presName="horz1" presStyleCnt="0"/>
      <dgm:spPr/>
    </dgm:pt>
    <dgm:pt modelId="{DD16B3CB-EC71-4B82-B8E3-4AE322F473EE}" type="pres">
      <dgm:prSet presAssocID="{D4460337-0317-438A-80DA-13D39F364B33}" presName="tx1" presStyleLbl="revTx" presStyleIdx="1" presStyleCnt="4"/>
      <dgm:spPr/>
    </dgm:pt>
    <dgm:pt modelId="{E8017E76-C9E3-4A2D-A04D-64FFF6FBBBA6}" type="pres">
      <dgm:prSet presAssocID="{D4460337-0317-438A-80DA-13D39F364B33}" presName="vert1" presStyleCnt="0"/>
      <dgm:spPr/>
    </dgm:pt>
    <dgm:pt modelId="{7A603979-A497-446D-9ADC-404586332624}" type="pres">
      <dgm:prSet presAssocID="{37670C69-A5A9-412C-8BBB-BBC6A4CE4CBB}" presName="thickLine" presStyleLbl="alignNode1" presStyleIdx="2" presStyleCnt="3"/>
      <dgm:spPr/>
    </dgm:pt>
    <dgm:pt modelId="{004DF127-C0F2-4037-903C-8FDFBEC44085}" type="pres">
      <dgm:prSet presAssocID="{37670C69-A5A9-412C-8BBB-BBC6A4CE4CBB}" presName="horz1" presStyleCnt="0"/>
      <dgm:spPr/>
    </dgm:pt>
    <dgm:pt modelId="{18030F04-78D0-450B-9ED6-0B42BFF28F3E}" type="pres">
      <dgm:prSet presAssocID="{37670C69-A5A9-412C-8BBB-BBC6A4CE4CBB}" presName="tx1" presStyleLbl="revTx" presStyleIdx="2" presStyleCnt="4"/>
      <dgm:spPr/>
    </dgm:pt>
    <dgm:pt modelId="{A551FE04-5709-42C7-AAD1-8DA17A7C1FFA}" type="pres">
      <dgm:prSet presAssocID="{37670C69-A5A9-412C-8BBB-BBC6A4CE4CBB}" presName="vert1" presStyleCnt="0"/>
      <dgm:spPr/>
    </dgm:pt>
    <dgm:pt modelId="{48D7DE61-2C3C-462B-B33E-CC5C5F4157E3}" type="pres">
      <dgm:prSet presAssocID="{DCFB2CE7-A94F-4D23-8066-9163B4025EDA}" presName="vertSpace2a" presStyleCnt="0"/>
      <dgm:spPr/>
    </dgm:pt>
    <dgm:pt modelId="{569615EE-60B7-45D6-AC08-258C0846C1F4}" type="pres">
      <dgm:prSet presAssocID="{DCFB2CE7-A94F-4D23-8066-9163B4025EDA}" presName="horz2" presStyleCnt="0"/>
      <dgm:spPr/>
    </dgm:pt>
    <dgm:pt modelId="{33CB5EC8-BB04-4385-895C-13676903B511}" type="pres">
      <dgm:prSet presAssocID="{DCFB2CE7-A94F-4D23-8066-9163B4025EDA}" presName="horzSpace2" presStyleCnt="0"/>
      <dgm:spPr/>
    </dgm:pt>
    <dgm:pt modelId="{425E3AFC-8CB9-4E0E-99C3-A47D685177E8}" type="pres">
      <dgm:prSet presAssocID="{DCFB2CE7-A94F-4D23-8066-9163B4025EDA}" presName="tx2" presStyleLbl="revTx" presStyleIdx="3" presStyleCnt="4"/>
      <dgm:spPr/>
    </dgm:pt>
    <dgm:pt modelId="{E9FDE440-8198-4E0A-8BBA-29F907C451B7}" type="pres">
      <dgm:prSet presAssocID="{DCFB2CE7-A94F-4D23-8066-9163B4025EDA}" presName="vert2" presStyleCnt="0"/>
      <dgm:spPr/>
    </dgm:pt>
    <dgm:pt modelId="{3409E3E1-46ED-4252-A36E-185D1FB6559A}" type="pres">
      <dgm:prSet presAssocID="{DCFB2CE7-A94F-4D23-8066-9163B4025EDA}" presName="thinLine2b" presStyleLbl="callout" presStyleIdx="0" presStyleCnt="1"/>
      <dgm:spPr/>
    </dgm:pt>
    <dgm:pt modelId="{20868E1C-5984-48F7-81D1-63BB71AEABA7}" type="pres">
      <dgm:prSet presAssocID="{DCFB2CE7-A94F-4D23-8066-9163B4025EDA}" presName="vertSpace2b" presStyleCnt="0"/>
      <dgm:spPr/>
    </dgm:pt>
  </dgm:ptLst>
  <dgm:cxnLst>
    <dgm:cxn modelId="{4ECD9F60-FA74-4E68-9E8C-BD216C51760E}" srcId="{37670C69-A5A9-412C-8BBB-BBC6A4CE4CBB}" destId="{DCFB2CE7-A94F-4D23-8066-9163B4025EDA}" srcOrd="0" destOrd="0" parTransId="{22D3A0D9-525B-4BF7-919A-7B5ADF25EB85}" sibTransId="{FB5E171F-C8D7-4B55-A19E-8CCCB057936D}"/>
    <dgm:cxn modelId="{65902947-4D87-4138-8B6C-6F2E3EFEA7E1}" srcId="{70F8C6E2-FBF1-4944-BA1F-7989E16AB81D}" destId="{D4460337-0317-438A-80DA-13D39F364B33}" srcOrd="1" destOrd="0" parTransId="{88103C55-6B6E-4C83-8450-DCC2F75C17AA}" sibTransId="{1DBEB2F6-1FD7-48FA-8F77-CB88D399718D}"/>
    <dgm:cxn modelId="{F7F2C480-99EB-48A2-8260-45456CEB687A}" type="presOf" srcId="{37670C69-A5A9-412C-8BBB-BBC6A4CE4CBB}" destId="{18030F04-78D0-450B-9ED6-0B42BFF28F3E}" srcOrd="0" destOrd="0" presId="urn:microsoft.com/office/officeart/2008/layout/LinedList"/>
    <dgm:cxn modelId="{0E56D88E-17FC-4253-8410-2370DA8DE942}" type="presOf" srcId="{D113A4D7-611B-49A4-9600-7EA48C62B6DF}" destId="{9F7D49EB-746E-42F0-959F-EC4CC64B36E5}" srcOrd="0" destOrd="0" presId="urn:microsoft.com/office/officeart/2008/layout/LinedList"/>
    <dgm:cxn modelId="{68C5A6AF-B6C0-4D26-9CD6-26A3C0A668B2}" srcId="{70F8C6E2-FBF1-4944-BA1F-7989E16AB81D}" destId="{D113A4D7-611B-49A4-9600-7EA48C62B6DF}" srcOrd="0" destOrd="0" parTransId="{1B182F80-9311-4DFB-9B5A-BFA753D5538F}" sibTransId="{BF825319-875F-451A-8326-C67C6BAA8BA0}"/>
    <dgm:cxn modelId="{4E9B55B4-6A40-49D9-926F-BEF6C28A763F}" type="presOf" srcId="{70F8C6E2-FBF1-4944-BA1F-7989E16AB81D}" destId="{68E8F2A0-8D97-4E19-B943-0C6C3F7B0853}" srcOrd="0" destOrd="0" presId="urn:microsoft.com/office/officeart/2008/layout/LinedList"/>
    <dgm:cxn modelId="{558072C5-8D0E-4D78-A7B6-E6F54AEEE8D6}" srcId="{70F8C6E2-FBF1-4944-BA1F-7989E16AB81D}" destId="{37670C69-A5A9-412C-8BBB-BBC6A4CE4CBB}" srcOrd="2" destOrd="0" parTransId="{CE5EC9D5-EBCC-42F4-9770-EFFFBD172FF0}" sibTransId="{1386B7E2-709E-4341-A7C5-EF502CE582D3}"/>
    <dgm:cxn modelId="{B6FDA8C7-BE13-4370-8A32-9715C9AF0C7F}" type="presOf" srcId="{DCFB2CE7-A94F-4D23-8066-9163B4025EDA}" destId="{425E3AFC-8CB9-4E0E-99C3-A47D685177E8}" srcOrd="0" destOrd="0" presId="urn:microsoft.com/office/officeart/2008/layout/LinedList"/>
    <dgm:cxn modelId="{03DAF3DB-BFD0-407B-9946-BB1EDC4F8A78}" type="presOf" srcId="{D4460337-0317-438A-80DA-13D39F364B33}" destId="{DD16B3CB-EC71-4B82-B8E3-4AE322F473EE}" srcOrd="0" destOrd="0" presId="urn:microsoft.com/office/officeart/2008/layout/LinedList"/>
    <dgm:cxn modelId="{98156CCE-CE89-4EEA-8498-B34178CAB4DA}" type="presParOf" srcId="{68E8F2A0-8D97-4E19-B943-0C6C3F7B0853}" destId="{2B2C1B9C-8797-4214-BA4D-8D9315548ECB}" srcOrd="0" destOrd="0" presId="urn:microsoft.com/office/officeart/2008/layout/LinedList"/>
    <dgm:cxn modelId="{7F4977E3-1791-42CA-B377-9BFC6EBF6AE1}" type="presParOf" srcId="{68E8F2A0-8D97-4E19-B943-0C6C3F7B0853}" destId="{9C464713-769B-4137-966C-E989849056AC}" srcOrd="1" destOrd="0" presId="urn:microsoft.com/office/officeart/2008/layout/LinedList"/>
    <dgm:cxn modelId="{5E0A554B-476F-4711-9C33-F897A191E87F}" type="presParOf" srcId="{9C464713-769B-4137-966C-E989849056AC}" destId="{9F7D49EB-746E-42F0-959F-EC4CC64B36E5}" srcOrd="0" destOrd="0" presId="urn:microsoft.com/office/officeart/2008/layout/LinedList"/>
    <dgm:cxn modelId="{8388DC5F-4ABB-46D3-A003-06C47D134C30}" type="presParOf" srcId="{9C464713-769B-4137-966C-E989849056AC}" destId="{C849434D-1B5C-49A7-BC3F-C2769C017DF8}" srcOrd="1" destOrd="0" presId="urn:microsoft.com/office/officeart/2008/layout/LinedList"/>
    <dgm:cxn modelId="{0C0AA1CA-88AD-4D73-9EF4-2FF782650A50}" type="presParOf" srcId="{68E8F2A0-8D97-4E19-B943-0C6C3F7B0853}" destId="{7D7CEEE5-9B78-4468-B3A6-97A6D068AA9C}" srcOrd="2" destOrd="0" presId="urn:microsoft.com/office/officeart/2008/layout/LinedList"/>
    <dgm:cxn modelId="{C4B364BC-BE32-4565-B45C-57135EEF5131}" type="presParOf" srcId="{68E8F2A0-8D97-4E19-B943-0C6C3F7B0853}" destId="{A3BA13DF-D913-484A-9791-3C73D7CCE053}" srcOrd="3" destOrd="0" presId="urn:microsoft.com/office/officeart/2008/layout/LinedList"/>
    <dgm:cxn modelId="{D3863AFF-01E1-4E74-B5A8-D3669F2E4CA4}" type="presParOf" srcId="{A3BA13DF-D913-484A-9791-3C73D7CCE053}" destId="{DD16B3CB-EC71-4B82-B8E3-4AE322F473EE}" srcOrd="0" destOrd="0" presId="urn:microsoft.com/office/officeart/2008/layout/LinedList"/>
    <dgm:cxn modelId="{89A10789-178B-4FD9-9C6A-EA7D8D3D6161}" type="presParOf" srcId="{A3BA13DF-D913-484A-9791-3C73D7CCE053}" destId="{E8017E76-C9E3-4A2D-A04D-64FFF6FBBBA6}" srcOrd="1" destOrd="0" presId="urn:microsoft.com/office/officeart/2008/layout/LinedList"/>
    <dgm:cxn modelId="{DAB652E7-3133-42C8-959B-2A51471BF02A}" type="presParOf" srcId="{68E8F2A0-8D97-4E19-B943-0C6C3F7B0853}" destId="{7A603979-A497-446D-9ADC-404586332624}" srcOrd="4" destOrd="0" presId="urn:microsoft.com/office/officeart/2008/layout/LinedList"/>
    <dgm:cxn modelId="{82C10FE7-E842-4380-8107-124A66697AB2}" type="presParOf" srcId="{68E8F2A0-8D97-4E19-B943-0C6C3F7B0853}" destId="{004DF127-C0F2-4037-903C-8FDFBEC44085}" srcOrd="5" destOrd="0" presId="urn:microsoft.com/office/officeart/2008/layout/LinedList"/>
    <dgm:cxn modelId="{28D83956-FB31-4C41-B46F-28CB8F63D760}" type="presParOf" srcId="{004DF127-C0F2-4037-903C-8FDFBEC44085}" destId="{18030F04-78D0-450B-9ED6-0B42BFF28F3E}" srcOrd="0" destOrd="0" presId="urn:microsoft.com/office/officeart/2008/layout/LinedList"/>
    <dgm:cxn modelId="{A89A4FB4-16F1-4C63-807F-078C139A9FE0}" type="presParOf" srcId="{004DF127-C0F2-4037-903C-8FDFBEC44085}" destId="{A551FE04-5709-42C7-AAD1-8DA17A7C1FFA}" srcOrd="1" destOrd="0" presId="urn:microsoft.com/office/officeart/2008/layout/LinedList"/>
    <dgm:cxn modelId="{2436AE8B-3CB1-4D1E-892D-28E88602F976}" type="presParOf" srcId="{A551FE04-5709-42C7-AAD1-8DA17A7C1FFA}" destId="{48D7DE61-2C3C-462B-B33E-CC5C5F4157E3}" srcOrd="0" destOrd="0" presId="urn:microsoft.com/office/officeart/2008/layout/LinedList"/>
    <dgm:cxn modelId="{4B2AFCDF-C927-4C88-9A2D-BFEC5D46103F}" type="presParOf" srcId="{A551FE04-5709-42C7-AAD1-8DA17A7C1FFA}" destId="{569615EE-60B7-45D6-AC08-258C0846C1F4}" srcOrd="1" destOrd="0" presId="urn:microsoft.com/office/officeart/2008/layout/LinedList"/>
    <dgm:cxn modelId="{71CDAFC5-37F5-4BCF-BE13-3341AF0F4CA7}" type="presParOf" srcId="{569615EE-60B7-45D6-AC08-258C0846C1F4}" destId="{33CB5EC8-BB04-4385-895C-13676903B511}" srcOrd="0" destOrd="0" presId="urn:microsoft.com/office/officeart/2008/layout/LinedList"/>
    <dgm:cxn modelId="{35CA0B6B-5F0A-4C5B-B4DF-E702482DAB64}" type="presParOf" srcId="{569615EE-60B7-45D6-AC08-258C0846C1F4}" destId="{425E3AFC-8CB9-4E0E-99C3-A47D685177E8}" srcOrd="1" destOrd="0" presId="urn:microsoft.com/office/officeart/2008/layout/LinedList"/>
    <dgm:cxn modelId="{6EDE2E6E-BD3D-4F1D-9B0A-248BA80C6F21}" type="presParOf" srcId="{569615EE-60B7-45D6-AC08-258C0846C1F4}" destId="{E9FDE440-8198-4E0A-8BBA-29F907C451B7}" srcOrd="2" destOrd="0" presId="urn:microsoft.com/office/officeart/2008/layout/LinedList"/>
    <dgm:cxn modelId="{2DBD91B9-AF86-4FE4-AD68-B08D5B805DF0}" type="presParOf" srcId="{A551FE04-5709-42C7-AAD1-8DA17A7C1FFA}" destId="{3409E3E1-46ED-4252-A36E-185D1FB6559A}" srcOrd="2" destOrd="0" presId="urn:microsoft.com/office/officeart/2008/layout/LinedList"/>
    <dgm:cxn modelId="{CFDC18D3-0CFD-461D-A95C-E4DD9DFEEC3C}" type="presParOf" srcId="{A551FE04-5709-42C7-AAD1-8DA17A7C1FFA}" destId="{20868E1C-5984-48F7-81D1-63BB71AEABA7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F08629-3F59-4976-A053-5E4110CF8315}">
      <dsp:nvSpPr>
        <dsp:cNvPr id="0" name=""/>
        <dsp:cNvSpPr/>
      </dsp:nvSpPr>
      <dsp:spPr>
        <a:xfrm>
          <a:off x="376435" y="101640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E9D75-05B1-4B4E-916C-FE89B73C3050}">
      <dsp:nvSpPr>
        <dsp:cNvPr id="0" name=""/>
        <dsp:cNvSpPr/>
      </dsp:nvSpPr>
      <dsp:spPr>
        <a:xfrm>
          <a:off x="61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AA433B-6EF9-4473-AED4-530DF0D09F5D}">
      <dsp:nvSpPr>
        <dsp:cNvPr id="0" name=""/>
        <dsp:cNvSpPr/>
      </dsp:nvSpPr>
      <dsp:spPr>
        <a:xfrm>
          <a:off x="2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Ingredients = inputs</a:t>
          </a:r>
        </a:p>
      </dsp:txBody>
      <dsp:txXfrm>
        <a:off x="25435" y="2456402"/>
        <a:ext cx="1800000" cy="720000"/>
      </dsp:txXfrm>
    </dsp:sp>
    <dsp:sp modelId="{AED3732C-F796-4D45-91B6-B96F3D84C86F}">
      <dsp:nvSpPr>
        <dsp:cNvPr id="0" name=""/>
        <dsp:cNvSpPr/>
      </dsp:nvSpPr>
      <dsp:spPr>
        <a:xfrm>
          <a:off x="2491435" y="101640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BA2712-8FBA-4904-8D88-0928944E10F7}">
      <dsp:nvSpPr>
        <dsp:cNvPr id="0" name=""/>
        <dsp:cNvSpPr/>
      </dsp:nvSpPr>
      <dsp:spPr>
        <a:xfrm>
          <a:off x="272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61D12D-1F56-41BF-A600-A8020F041C12}">
      <dsp:nvSpPr>
        <dsp:cNvPr id="0" name=""/>
        <dsp:cNvSpPr/>
      </dsp:nvSpPr>
      <dsp:spPr>
        <a:xfrm>
          <a:off x="214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Recipe = WHO / WHAT / WHY</a:t>
          </a:r>
        </a:p>
      </dsp:txBody>
      <dsp:txXfrm>
        <a:off x="2140435" y="2456402"/>
        <a:ext cx="1800000" cy="720000"/>
      </dsp:txXfrm>
    </dsp:sp>
    <dsp:sp modelId="{D552DCB0-047B-4555-AAAF-B00BDC0E05BE}">
      <dsp:nvSpPr>
        <dsp:cNvPr id="0" name=""/>
        <dsp:cNvSpPr/>
      </dsp:nvSpPr>
      <dsp:spPr>
        <a:xfrm>
          <a:off x="4606435" y="101640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0E0012-C4F4-4E72-9325-192113B9C21B}">
      <dsp:nvSpPr>
        <dsp:cNvPr id="0" name=""/>
        <dsp:cNvSpPr/>
      </dsp:nvSpPr>
      <dsp:spPr>
        <a:xfrm>
          <a:off x="4840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AB1BFA-9449-4C2A-9F17-C0B291D2A0B7}">
      <dsp:nvSpPr>
        <dsp:cNvPr id="0" name=""/>
        <dsp:cNvSpPr/>
      </dsp:nvSpPr>
      <dsp:spPr>
        <a:xfrm>
          <a:off x="4255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Cake = real business</a:t>
          </a:r>
        </a:p>
      </dsp:txBody>
      <dsp:txXfrm>
        <a:off x="4255435" y="2456402"/>
        <a:ext cx="1800000" cy="720000"/>
      </dsp:txXfrm>
    </dsp:sp>
    <dsp:sp modelId="{1A3F3A81-216C-4160-870F-A0A12407D39F}">
      <dsp:nvSpPr>
        <dsp:cNvPr id="0" name=""/>
        <dsp:cNvSpPr/>
      </dsp:nvSpPr>
      <dsp:spPr>
        <a:xfrm>
          <a:off x="6721435" y="101640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85FDD0-CC36-4483-9DB2-FC73FF7A9125}">
      <dsp:nvSpPr>
        <dsp:cNvPr id="0" name=""/>
        <dsp:cNvSpPr/>
      </dsp:nvSpPr>
      <dsp:spPr>
        <a:xfrm>
          <a:off x="6955435" y="125040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203EAA-ACEA-4940-BAFA-82E4289CFA21}">
      <dsp:nvSpPr>
        <dsp:cNvPr id="0" name=""/>
        <dsp:cNvSpPr/>
      </dsp:nvSpPr>
      <dsp:spPr>
        <a:xfrm>
          <a:off x="6370435" y="245640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700" kern="1200"/>
            <a:t>Decoration = AI helping refine the idea</a:t>
          </a:r>
        </a:p>
      </dsp:txBody>
      <dsp:txXfrm>
        <a:off x="6370435" y="2456402"/>
        <a:ext cx="180000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C48C29-6763-454D-8A9A-AFD4253544B8}">
      <dsp:nvSpPr>
        <dsp:cNvPr id="0" name=""/>
        <dsp:cNvSpPr/>
      </dsp:nvSpPr>
      <dsp:spPr>
        <a:xfrm>
          <a:off x="2713346" y="83138"/>
          <a:ext cx="1318822" cy="13188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How many hours do you want to work?</a:t>
          </a:r>
        </a:p>
      </dsp:txBody>
      <dsp:txXfrm>
        <a:off x="2713346" y="83138"/>
        <a:ext cx="1318822" cy="1318822"/>
      </dsp:txXfrm>
    </dsp:sp>
    <dsp:sp modelId="{53E0A587-D1B8-4966-B9A7-BBDD4DC87A9B}">
      <dsp:nvSpPr>
        <dsp:cNvPr id="0" name=""/>
        <dsp:cNvSpPr/>
      </dsp:nvSpPr>
      <dsp:spPr>
        <a:xfrm>
          <a:off x="385488" y="-785"/>
          <a:ext cx="3730605" cy="3730605"/>
        </a:xfrm>
        <a:prstGeom prst="circularArrow">
          <a:avLst>
            <a:gd name="adj1" fmla="val 6894"/>
            <a:gd name="adj2" fmla="val 464675"/>
            <a:gd name="adj3" fmla="val 552265"/>
            <a:gd name="adj4" fmla="val 20583060"/>
            <a:gd name="adj5" fmla="val 804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B16392-AC27-469A-9610-7DD4C0518CE3}">
      <dsp:nvSpPr>
        <dsp:cNvPr id="0" name=""/>
        <dsp:cNvSpPr/>
      </dsp:nvSpPr>
      <dsp:spPr>
        <a:xfrm>
          <a:off x="2713346" y="2327072"/>
          <a:ext cx="1318822" cy="13188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What income do you need?</a:t>
          </a:r>
        </a:p>
      </dsp:txBody>
      <dsp:txXfrm>
        <a:off x="2713346" y="2327072"/>
        <a:ext cx="1318822" cy="1318822"/>
      </dsp:txXfrm>
    </dsp:sp>
    <dsp:sp modelId="{272AF944-B112-4A8A-831F-B1CFEB2D2326}">
      <dsp:nvSpPr>
        <dsp:cNvPr id="0" name=""/>
        <dsp:cNvSpPr/>
      </dsp:nvSpPr>
      <dsp:spPr>
        <a:xfrm>
          <a:off x="385488" y="-785"/>
          <a:ext cx="3730605" cy="3730605"/>
        </a:xfrm>
        <a:prstGeom prst="circularArrow">
          <a:avLst>
            <a:gd name="adj1" fmla="val 6894"/>
            <a:gd name="adj2" fmla="val 464675"/>
            <a:gd name="adj3" fmla="val 5952265"/>
            <a:gd name="adj4" fmla="val 4383060"/>
            <a:gd name="adj5" fmla="val 804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05C902D-934F-431F-8693-077D92D5B6D5}">
      <dsp:nvSpPr>
        <dsp:cNvPr id="0" name=""/>
        <dsp:cNvSpPr/>
      </dsp:nvSpPr>
      <dsp:spPr>
        <a:xfrm>
          <a:off x="469412" y="2327072"/>
          <a:ext cx="1318822" cy="13188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Do you want to work alone or with people?</a:t>
          </a:r>
        </a:p>
      </dsp:txBody>
      <dsp:txXfrm>
        <a:off x="469412" y="2327072"/>
        <a:ext cx="1318822" cy="1318822"/>
      </dsp:txXfrm>
    </dsp:sp>
    <dsp:sp modelId="{586FEFE2-9B61-402A-8EA5-5A2794648316}">
      <dsp:nvSpPr>
        <dsp:cNvPr id="0" name=""/>
        <dsp:cNvSpPr/>
      </dsp:nvSpPr>
      <dsp:spPr>
        <a:xfrm>
          <a:off x="385488" y="-785"/>
          <a:ext cx="3730605" cy="3730605"/>
        </a:xfrm>
        <a:prstGeom prst="circularArrow">
          <a:avLst>
            <a:gd name="adj1" fmla="val 6894"/>
            <a:gd name="adj2" fmla="val 464675"/>
            <a:gd name="adj3" fmla="val 11352265"/>
            <a:gd name="adj4" fmla="val 9783060"/>
            <a:gd name="adj5" fmla="val 804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E00E77-34D0-46D6-95DB-C70EC0C1A181}">
      <dsp:nvSpPr>
        <dsp:cNvPr id="0" name=""/>
        <dsp:cNvSpPr/>
      </dsp:nvSpPr>
      <dsp:spPr>
        <a:xfrm>
          <a:off x="469412" y="83138"/>
          <a:ext cx="1318822" cy="13188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Constraints help shape realistic ideas.</a:t>
          </a:r>
        </a:p>
      </dsp:txBody>
      <dsp:txXfrm>
        <a:off x="469412" y="83138"/>
        <a:ext cx="1318822" cy="1318822"/>
      </dsp:txXfrm>
    </dsp:sp>
    <dsp:sp modelId="{BD7D870D-3275-45CE-BDC5-F1215B8894C6}">
      <dsp:nvSpPr>
        <dsp:cNvPr id="0" name=""/>
        <dsp:cNvSpPr/>
      </dsp:nvSpPr>
      <dsp:spPr>
        <a:xfrm>
          <a:off x="385488" y="-785"/>
          <a:ext cx="3730605" cy="3730605"/>
        </a:xfrm>
        <a:prstGeom prst="circularArrow">
          <a:avLst>
            <a:gd name="adj1" fmla="val 6894"/>
            <a:gd name="adj2" fmla="val 464675"/>
            <a:gd name="adj3" fmla="val 16752265"/>
            <a:gd name="adj4" fmla="val 15183060"/>
            <a:gd name="adj5" fmla="val 8042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03C6D5-EFCD-4975-9251-2F5F5DDBC249}">
      <dsp:nvSpPr>
        <dsp:cNvPr id="0" name=""/>
        <dsp:cNvSpPr/>
      </dsp:nvSpPr>
      <dsp:spPr>
        <a:xfrm>
          <a:off x="376435" y="982652"/>
          <a:ext cx="1098000" cy="109800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2CE944-E0E0-499F-81E6-5386830BFA73}">
      <dsp:nvSpPr>
        <dsp:cNvPr id="0" name=""/>
        <dsp:cNvSpPr/>
      </dsp:nvSpPr>
      <dsp:spPr>
        <a:xfrm>
          <a:off x="610435" y="1216652"/>
          <a:ext cx="630000" cy="63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4E4849-50F1-4783-9E3C-8780E6CB5C6F}">
      <dsp:nvSpPr>
        <dsp:cNvPr id="0" name=""/>
        <dsp:cNvSpPr/>
      </dsp:nvSpPr>
      <dsp:spPr>
        <a:xfrm>
          <a:off x="25435" y="2422652"/>
          <a:ext cx="1800000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People often complain about </a:t>
          </a:r>
          <a:r>
            <a:rPr lang="en-GB" sz="1100" b="1" kern="1200"/>
            <a:t>acne before big events</a:t>
          </a:r>
          <a:r>
            <a:rPr lang="en-GB" sz="1100" kern="1200"/>
            <a:t>. Why does this problem exist and who is most affected by it?</a:t>
          </a:r>
          <a:endParaRPr lang="en-US" sz="1100" kern="1200"/>
        </a:p>
      </dsp:txBody>
      <dsp:txXfrm>
        <a:off x="25435" y="2422652"/>
        <a:ext cx="1800000" cy="787500"/>
      </dsp:txXfrm>
    </dsp:sp>
    <dsp:sp modelId="{4BD9758D-8F9C-4A2F-BCA8-F5ADDF68D479}">
      <dsp:nvSpPr>
        <dsp:cNvPr id="0" name=""/>
        <dsp:cNvSpPr/>
      </dsp:nvSpPr>
      <dsp:spPr>
        <a:xfrm>
          <a:off x="2491435" y="982652"/>
          <a:ext cx="1098000" cy="109800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D637D3-FD2D-4018-8712-67AB3B414B41}">
      <dsp:nvSpPr>
        <dsp:cNvPr id="0" name=""/>
        <dsp:cNvSpPr/>
      </dsp:nvSpPr>
      <dsp:spPr>
        <a:xfrm>
          <a:off x="2725435" y="1216652"/>
          <a:ext cx="630000" cy="63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A8C060-FB2A-4D20-A7F1-2D688A88E4CB}">
      <dsp:nvSpPr>
        <dsp:cNvPr id="0" name=""/>
        <dsp:cNvSpPr/>
      </dsp:nvSpPr>
      <dsp:spPr>
        <a:xfrm>
          <a:off x="2140435" y="2422652"/>
          <a:ext cx="1800000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What AI does:</a:t>
          </a:r>
          <a:endParaRPr lang="en-US" sz="1100" kern="1200"/>
        </a:p>
      </dsp:txBody>
      <dsp:txXfrm>
        <a:off x="2140435" y="2422652"/>
        <a:ext cx="1800000" cy="787500"/>
      </dsp:txXfrm>
    </dsp:sp>
    <dsp:sp modelId="{6BFD3417-940D-48F1-9CEA-27B3404C4436}">
      <dsp:nvSpPr>
        <dsp:cNvPr id="0" name=""/>
        <dsp:cNvSpPr/>
      </dsp:nvSpPr>
      <dsp:spPr>
        <a:xfrm>
          <a:off x="4606435" y="982652"/>
          <a:ext cx="1098000" cy="109800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EC3DFB-8C38-4F32-A7DD-359834AF998D}">
      <dsp:nvSpPr>
        <dsp:cNvPr id="0" name=""/>
        <dsp:cNvSpPr/>
      </dsp:nvSpPr>
      <dsp:spPr>
        <a:xfrm>
          <a:off x="4840435" y="1216652"/>
          <a:ext cx="630000" cy="63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196058-F5A0-4099-B4ED-9B2B66EE8825}">
      <dsp:nvSpPr>
        <dsp:cNvPr id="0" name=""/>
        <dsp:cNvSpPr/>
      </dsp:nvSpPr>
      <dsp:spPr>
        <a:xfrm>
          <a:off x="4255435" y="2422652"/>
          <a:ext cx="1800000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Clarifies the problem</a:t>
          </a:r>
          <a:endParaRPr lang="en-US" sz="1100" kern="1200"/>
        </a:p>
      </dsp:txBody>
      <dsp:txXfrm>
        <a:off x="4255435" y="2422652"/>
        <a:ext cx="1800000" cy="787500"/>
      </dsp:txXfrm>
    </dsp:sp>
    <dsp:sp modelId="{EB7DD256-2EAE-48DD-BC49-7F687B54B76D}">
      <dsp:nvSpPr>
        <dsp:cNvPr id="0" name=""/>
        <dsp:cNvSpPr/>
      </dsp:nvSpPr>
      <dsp:spPr>
        <a:xfrm>
          <a:off x="6721435" y="982652"/>
          <a:ext cx="1098000" cy="10980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260921-E06B-4582-975D-35E53F48C9A9}">
      <dsp:nvSpPr>
        <dsp:cNvPr id="0" name=""/>
        <dsp:cNvSpPr/>
      </dsp:nvSpPr>
      <dsp:spPr>
        <a:xfrm>
          <a:off x="6955435" y="1216652"/>
          <a:ext cx="630000" cy="63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A8554F-D473-47E1-B777-B69505C2C056}">
      <dsp:nvSpPr>
        <dsp:cNvPr id="0" name=""/>
        <dsp:cNvSpPr/>
      </dsp:nvSpPr>
      <dsp:spPr>
        <a:xfrm>
          <a:off x="6370435" y="2422652"/>
          <a:ext cx="1800000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100" kern="1200"/>
            <a:t>Identifies customer groups</a:t>
          </a:r>
          <a:endParaRPr lang="en-US" sz="1100" kern="1200"/>
        </a:p>
      </dsp:txBody>
      <dsp:txXfrm>
        <a:off x="6370435" y="2422652"/>
        <a:ext cx="1800000" cy="7875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C65DEA-C495-4D73-B049-0D6301C4B6E9}">
      <dsp:nvSpPr>
        <dsp:cNvPr id="0" name=""/>
        <dsp:cNvSpPr/>
      </dsp:nvSpPr>
      <dsp:spPr>
        <a:xfrm>
          <a:off x="1052690" y="841797"/>
          <a:ext cx="1695937" cy="169593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451A36-52E6-47BC-B4C1-163BE0D698E7}">
      <dsp:nvSpPr>
        <dsp:cNvPr id="0" name=""/>
        <dsp:cNvSpPr/>
      </dsp:nvSpPr>
      <dsp:spPr>
        <a:xfrm>
          <a:off x="16284" y="2964165"/>
          <a:ext cx="37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Enjoyment + Skill + Problem + Constraint</a:t>
          </a:r>
        </a:p>
      </dsp:txBody>
      <dsp:txXfrm>
        <a:off x="16284" y="2964165"/>
        <a:ext cx="3768750" cy="720000"/>
      </dsp:txXfrm>
    </dsp:sp>
    <dsp:sp modelId="{EF864995-187A-4F95-AE74-55C33F19EC8C}">
      <dsp:nvSpPr>
        <dsp:cNvPr id="0" name=""/>
        <dsp:cNvSpPr/>
      </dsp:nvSpPr>
      <dsp:spPr>
        <a:xfrm>
          <a:off x="5480971" y="841797"/>
          <a:ext cx="1695937" cy="169593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282735-00D3-4178-A0D0-6E87072E2245}">
      <dsp:nvSpPr>
        <dsp:cNvPr id="0" name=""/>
        <dsp:cNvSpPr/>
      </dsp:nvSpPr>
      <dsp:spPr>
        <a:xfrm>
          <a:off x="4444565" y="2964165"/>
          <a:ext cx="37687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= Business Idea</a:t>
          </a:r>
        </a:p>
      </dsp:txBody>
      <dsp:txXfrm>
        <a:off x="4444565" y="2964165"/>
        <a:ext cx="3768750" cy="720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B0EDB1-10D8-4DF5-972C-7D1D5D7EC102}">
      <dsp:nvSpPr>
        <dsp:cNvPr id="0" name=""/>
        <dsp:cNvSpPr/>
      </dsp:nvSpPr>
      <dsp:spPr>
        <a:xfrm>
          <a:off x="616935" y="1100"/>
          <a:ext cx="921683" cy="92168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7B29D5-184B-4A03-A8E3-80EB4D2DB091}">
      <dsp:nvSpPr>
        <dsp:cNvPr id="0" name=""/>
        <dsp:cNvSpPr/>
      </dsp:nvSpPr>
      <dsp:spPr>
        <a:xfrm>
          <a:off x="810488" y="194654"/>
          <a:ext cx="534576" cy="53457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4200B1-C636-4CFA-897F-FC0845B19CA5}">
      <dsp:nvSpPr>
        <dsp:cNvPr id="0" name=""/>
        <dsp:cNvSpPr/>
      </dsp:nvSpPr>
      <dsp:spPr>
        <a:xfrm>
          <a:off x="1736122" y="110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Enjoyment: Helping people feel confident</a:t>
          </a:r>
        </a:p>
      </dsp:txBody>
      <dsp:txXfrm>
        <a:off x="1736122" y="1100"/>
        <a:ext cx="2172539" cy="921683"/>
      </dsp:txXfrm>
    </dsp:sp>
    <dsp:sp modelId="{84E1915C-DF78-48A3-B5C4-F90AF70AACBD}">
      <dsp:nvSpPr>
        <dsp:cNvPr id="0" name=""/>
        <dsp:cNvSpPr/>
      </dsp:nvSpPr>
      <dsp:spPr>
        <a:xfrm>
          <a:off x="4287209" y="1100"/>
          <a:ext cx="921683" cy="9216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D4223D-986B-4A97-817E-95E2E43B2C24}">
      <dsp:nvSpPr>
        <dsp:cNvPr id="0" name=""/>
        <dsp:cNvSpPr/>
      </dsp:nvSpPr>
      <dsp:spPr>
        <a:xfrm>
          <a:off x="4480763" y="194654"/>
          <a:ext cx="534576" cy="53457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25D14B-6388-4768-A8CC-241818631CF3}">
      <dsp:nvSpPr>
        <dsp:cNvPr id="0" name=""/>
        <dsp:cNvSpPr/>
      </dsp:nvSpPr>
      <dsp:spPr>
        <a:xfrm>
          <a:off x="5406396" y="110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Skill: Brows and skin treatments</a:t>
          </a:r>
        </a:p>
      </dsp:txBody>
      <dsp:txXfrm>
        <a:off x="5406396" y="1100"/>
        <a:ext cx="2172539" cy="921683"/>
      </dsp:txXfrm>
    </dsp:sp>
    <dsp:sp modelId="{E690D563-5C83-49BA-814C-22D21F88FCDF}">
      <dsp:nvSpPr>
        <dsp:cNvPr id="0" name=""/>
        <dsp:cNvSpPr/>
      </dsp:nvSpPr>
      <dsp:spPr>
        <a:xfrm>
          <a:off x="616935" y="1635560"/>
          <a:ext cx="921683" cy="92168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324F44-C996-403B-BE7D-D97A3B20AFF3}">
      <dsp:nvSpPr>
        <dsp:cNvPr id="0" name=""/>
        <dsp:cNvSpPr/>
      </dsp:nvSpPr>
      <dsp:spPr>
        <a:xfrm>
          <a:off x="810488" y="1829114"/>
          <a:ext cx="534576" cy="53457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A8DCFF-36A7-45EF-A3E5-A5C0D9E22231}">
      <dsp:nvSpPr>
        <dsp:cNvPr id="0" name=""/>
        <dsp:cNvSpPr/>
      </dsp:nvSpPr>
      <dsp:spPr>
        <a:xfrm>
          <a:off x="1736122" y="163556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Problem: Clients confused about skincare</a:t>
          </a:r>
        </a:p>
      </dsp:txBody>
      <dsp:txXfrm>
        <a:off x="1736122" y="1635560"/>
        <a:ext cx="2172539" cy="921683"/>
      </dsp:txXfrm>
    </dsp:sp>
    <dsp:sp modelId="{D537C02E-C3B7-4C69-923B-CB96883D3CE6}">
      <dsp:nvSpPr>
        <dsp:cNvPr id="0" name=""/>
        <dsp:cNvSpPr/>
      </dsp:nvSpPr>
      <dsp:spPr>
        <a:xfrm>
          <a:off x="4287209" y="1635560"/>
          <a:ext cx="921683" cy="92168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69AC1-8BFD-46B0-AC75-348F2DBCBF02}">
      <dsp:nvSpPr>
        <dsp:cNvPr id="0" name=""/>
        <dsp:cNvSpPr/>
      </dsp:nvSpPr>
      <dsp:spPr>
        <a:xfrm>
          <a:off x="4480763" y="1829114"/>
          <a:ext cx="534576" cy="53457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82E79A-1503-4FC8-AC1E-89FBDEFB5D06}">
      <dsp:nvSpPr>
        <dsp:cNvPr id="0" name=""/>
        <dsp:cNvSpPr/>
      </dsp:nvSpPr>
      <dsp:spPr>
        <a:xfrm>
          <a:off x="5406396" y="163556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Constraint: Part‑time</a:t>
          </a:r>
        </a:p>
      </dsp:txBody>
      <dsp:txXfrm>
        <a:off x="5406396" y="1635560"/>
        <a:ext cx="2172539" cy="921683"/>
      </dsp:txXfrm>
    </dsp:sp>
    <dsp:sp modelId="{390DD6B3-74DD-49B8-B5B8-921A2BEDCC83}">
      <dsp:nvSpPr>
        <dsp:cNvPr id="0" name=""/>
        <dsp:cNvSpPr/>
      </dsp:nvSpPr>
      <dsp:spPr>
        <a:xfrm>
          <a:off x="616935" y="3270020"/>
          <a:ext cx="921683" cy="92168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83D16A-AACC-43DB-A2CF-19595BB65425}">
      <dsp:nvSpPr>
        <dsp:cNvPr id="0" name=""/>
        <dsp:cNvSpPr/>
      </dsp:nvSpPr>
      <dsp:spPr>
        <a:xfrm>
          <a:off x="810488" y="3463574"/>
          <a:ext cx="534576" cy="53457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AE8EF0-CAC2-47DF-97BD-9FAF9D2A5B6B}">
      <dsp:nvSpPr>
        <dsp:cNvPr id="0" name=""/>
        <dsp:cNvSpPr/>
      </dsp:nvSpPr>
      <dsp:spPr>
        <a:xfrm>
          <a:off x="1736122" y="3270020"/>
          <a:ext cx="2172539" cy="921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Idea: Simple skincare consultation service</a:t>
          </a:r>
        </a:p>
      </dsp:txBody>
      <dsp:txXfrm>
        <a:off x="1736122" y="3270020"/>
        <a:ext cx="2172539" cy="9216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9B2978-1EC4-4679-809B-37BC666CD044}">
      <dsp:nvSpPr>
        <dsp:cNvPr id="0" name=""/>
        <dsp:cNvSpPr/>
      </dsp:nvSpPr>
      <dsp:spPr>
        <a:xfrm>
          <a:off x="0" y="6335"/>
          <a:ext cx="4690291" cy="95340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WHO is it for?</a:t>
          </a:r>
        </a:p>
      </dsp:txBody>
      <dsp:txXfrm>
        <a:off x="46541" y="52876"/>
        <a:ext cx="4597209" cy="860321"/>
      </dsp:txXfrm>
    </dsp:sp>
    <dsp:sp modelId="{F736E892-9617-486A-B0DD-8873386D2140}">
      <dsp:nvSpPr>
        <dsp:cNvPr id="0" name=""/>
        <dsp:cNvSpPr/>
      </dsp:nvSpPr>
      <dsp:spPr>
        <a:xfrm>
          <a:off x="0" y="1028859"/>
          <a:ext cx="4690291" cy="953403"/>
        </a:xfrm>
        <a:prstGeom prst="round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WHAT are you offering?</a:t>
          </a:r>
        </a:p>
      </dsp:txBody>
      <dsp:txXfrm>
        <a:off x="46541" y="1075400"/>
        <a:ext cx="4597209" cy="860321"/>
      </dsp:txXfrm>
    </dsp:sp>
    <dsp:sp modelId="{049EDB6F-1CF9-452A-80D7-F1963B73C8B7}">
      <dsp:nvSpPr>
        <dsp:cNvPr id="0" name=""/>
        <dsp:cNvSpPr/>
      </dsp:nvSpPr>
      <dsp:spPr>
        <a:xfrm>
          <a:off x="0" y="2051383"/>
          <a:ext cx="4690291" cy="953403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WHY would they care?</a:t>
          </a:r>
        </a:p>
      </dsp:txBody>
      <dsp:txXfrm>
        <a:off x="46541" y="2097924"/>
        <a:ext cx="4597209" cy="860321"/>
      </dsp:txXfrm>
    </dsp:sp>
    <dsp:sp modelId="{EA9D2A81-0033-489F-8C29-7B230752EF02}">
      <dsp:nvSpPr>
        <dsp:cNvPr id="0" name=""/>
        <dsp:cNvSpPr/>
      </dsp:nvSpPr>
      <dsp:spPr>
        <a:xfrm>
          <a:off x="0" y="3073906"/>
          <a:ext cx="4690291" cy="953403"/>
        </a:xfrm>
        <a:prstGeom prst="roundRect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Example:</a:t>
          </a:r>
        </a:p>
      </dsp:txBody>
      <dsp:txXfrm>
        <a:off x="46541" y="3120447"/>
        <a:ext cx="4597209" cy="860321"/>
      </dsp:txXfrm>
    </dsp:sp>
    <dsp:sp modelId="{33590530-E999-4D78-A55B-012A7362BCC6}">
      <dsp:nvSpPr>
        <dsp:cNvPr id="0" name=""/>
        <dsp:cNvSpPr/>
      </dsp:nvSpPr>
      <dsp:spPr>
        <a:xfrm>
          <a:off x="0" y="4096430"/>
          <a:ext cx="4690291" cy="953403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Helping busy women improve their skin with simple consultations.</a:t>
          </a:r>
        </a:p>
      </dsp:txBody>
      <dsp:txXfrm>
        <a:off x="46541" y="4142971"/>
        <a:ext cx="4597209" cy="86032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8D9DF1-04AD-488E-ABDC-6C17F1BE2B51}">
      <dsp:nvSpPr>
        <dsp:cNvPr id="0" name=""/>
        <dsp:cNvSpPr/>
      </dsp:nvSpPr>
      <dsp:spPr>
        <a:xfrm>
          <a:off x="738477" y="997893"/>
          <a:ext cx="1079825" cy="10798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11A043-113C-4EA7-993A-ADADA96F5D76}">
      <dsp:nvSpPr>
        <dsp:cNvPr id="0" name=""/>
        <dsp:cNvSpPr/>
      </dsp:nvSpPr>
      <dsp:spPr>
        <a:xfrm>
          <a:off x="78583" y="2407411"/>
          <a:ext cx="2399612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Turn this idea into a simple business description using:</a:t>
          </a:r>
          <a:br>
            <a:rPr lang="en-GB" sz="1100" kern="1200"/>
          </a:br>
          <a:r>
            <a:rPr lang="en-GB" sz="1100" kern="1200"/>
            <a:t>WHO it is for</a:t>
          </a:r>
          <a:br>
            <a:rPr lang="en-GB" sz="1100" kern="1200"/>
          </a:br>
          <a:r>
            <a:rPr lang="en-GB" sz="1100" kern="1200"/>
            <a:t>WHAT the service is</a:t>
          </a:r>
          <a:br>
            <a:rPr lang="en-GB" sz="1100" kern="1200"/>
          </a:br>
          <a:r>
            <a:rPr lang="en-GB" sz="1100" kern="1200"/>
            <a:t>WHY people would care</a:t>
          </a:r>
          <a:endParaRPr lang="en-US" sz="1100" kern="1200"/>
        </a:p>
      </dsp:txBody>
      <dsp:txXfrm>
        <a:off x="78583" y="2407411"/>
        <a:ext cx="2399612" cy="787500"/>
      </dsp:txXfrm>
    </dsp:sp>
    <dsp:sp modelId="{48F83FCB-5AF8-45AD-BEE3-3699C32A17C6}">
      <dsp:nvSpPr>
        <dsp:cNvPr id="0" name=""/>
        <dsp:cNvSpPr/>
      </dsp:nvSpPr>
      <dsp:spPr>
        <a:xfrm>
          <a:off x="3558022" y="997893"/>
          <a:ext cx="1079825" cy="10798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7D6C91-D89E-4722-95F7-40750580F445}">
      <dsp:nvSpPr>
        <dsp:cNvPr id="0" name=""/>
        <dsp:cNvSpPr/>
      </dsp:nvSpPr>
      <dsp:spPr>
        <a:xfrm>
          <a:off x="2898129" y="2407411"/>
          <a:ext cx="2399612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Example:</a:t>
          </a:r>
          <a:endParaRPr lang="en-US" sz="1100" kern="1200"/>
        </a:p>
      </dsp:txBody>
      <dsp:txXfrm>
        <a:off x="2898129" y="2407411"/>
        <a:ext cx="2399612" cy="787500"/>
      </dsp:txXfrm>
    </dsp:sp>
    <dsp:sp modelId="{2A3200AC-01A1-4EDE-A8C6-2A680B361D3C}">
      <dsp:nvSpPr>
        <dsp:cNvPr id="0" name=""/>
        <dsp:cNvSpPr/>
      </dsp:nvSpPr>
      <dsp:spPr>
        <a:xfrm>
          <a:off x="6377567" y="997893"/>
          <a:ext cx="1079825" cy="10798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3DAFD6-3940-4F82-831C-94FAA90C3C0B}">
      <dsp:nvSpPr>
        <dsp:cNvPr id="0" name=""/>
        <dsp:cNvSpPr/>
      </dsp:nvSpPr>
      <dsp:spPr>
        <a:xfrm>
          <a:off x="5717674" y="2407411"/>
          <a:ext cx="2399612" cy="787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Idea: skincare consultations for people confused by products.</a:t>
          </a:r>
          <a:endParaRPr lang="en-US" sz="1100" kern="1200"/>
        </a:p>
      </dsp:txBody>
      <dsp:txXfrm>
        <a:off x="5717674" y="2407411"/>
        <a:ext cx="2399612" cy="78750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A10D8-4E3F-469A-838A-B7F89505E58A}">
      <dsp:nvSpPr>
        <dsp:cNvPr id="0" name=""/>
        <dsp:cNvSpPr/>
      </dsp:nvSpPr>
      <dsp:spPr>
        <a:xfrm>
          <a:off x="520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FDCBBA-714D-4141-ABDB-1CA970DBE18B}">
      <dsp:nvSpPr>
        <dsp:cNvPr id="0" name=""/>
        <dsp:cNvSpPr/>
      </dsp:nvSpPr>
      <dsp:spPr>
        <a:xfrm>
          <a:off x="2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AI helps clarify ideas</a:t>
          </a:r>
        </a:p>
      </dsp:txBody>
      <dsp:txXfrm>
        <a:off x="25435" y="2276522"/>
        <a:ext cx="1800000" cy="720000"/>
      </dsp:txXfrm>
    </dsp:sp>
    <dsp:sp modelId="{9DA46CDC-688A-4791-953D-0BDE3B56169D}">
      <dsp:nvSpPr>
        <dsp:cNvPr id="0" name=""/>
        <dsp:cNvSpPr/>
      </dsp:nvSpPr>
      <dsp:spPr>
        <a:xfrm>
          <a:off x="2635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542440-C026-4550-9058-6E70106E2E58}">
      <dsp:nvSpPr>
        <dsp:cNvPr id="0" name=""/>
        <dsp:cNvSpPr/>
      </dsp:nvSpPr>
      <dsp:spPr>
        <a:xfrm>
          <a:off x="214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AI helps test ideas</a:t>
          </a:r>
        </a:p>
      </dsp:txBody>
      <dsp:txXfrm>
        <a:off x="2140435" y="2276522"/>
        <a:ext cx="1800000" cy="720000"/>
      </dsp:txXfrm>
    </dsp:sp>
    <dsp:sp modelId="{C5190EC8-28F4-4AFF-A05B-973F004DDF42}">
      <dsp:nvSpPr>
        <dsp:cNvPr id="0" name=""/>
        <dsp:cNvSpPr/>
      </dsp:nvSpPr>
      <dsp:spPr>
        <a:xfrm>
          <a:off x="4750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F9C627-9AE9-4BF8-8A4E-825DDE844936}">
      <dsp:nvSpPr>
        <dsp:cNvPr id="0" name=""/>
        <dsp:cNvSpPr/>
      </dsp:nvSpPr>
      <dsp:spPr>
        <a:xfrm>
          <a:off x="4255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AI helps reduce risk</a:t>
          </a:r>
        </a:p>
      </dsp:txBody>
      <dsp:txXfrm>
        <a:off x="4255435" y="2276522"/>
        <a:ext cx="1800000" cy="720000"/>
      </dsp:txXfrm>
    </dsp:sp>
    <dsp:sp modelId="{C26EF892-B626-47E9-A333-72410D815A4E}">
      <dsp:nvSpPr>
        <dsp:cNvPr id="0" name=""/>
        <dsp:cNvSpPr/>
      </dsp:nvSpPr>
      <dsp:spPr>
        <a:xfrm>
          <a:off x="6865435" y="1196282"/>
          <a:ext cx="810000" cy="8100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E6FBDE-A794-44BD-B28F-3A0DD7EB70F2}">
      <dsp:nvSpPr>
        <dsp:cNvPr id="0" name=""/>
        <dsp:cNvSpPr/>
      </dsp:nvSpPr>
      <dsp:spPr>
        <a:xfrm>
          <a:off x="6370435" y="2276522"/>
          <a:ext cx="18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AI does not decide — you do.</a:t>
          </a:r>
        </a:p>
      </dsp:txBody>
      <dsp:txXfrm>
        <a:off x="6370435" y="2276522"/>
        <a:ext cx="1800000" cy="720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346C57-4A7A-431E-AC37-3951A12383B1}">
      <dsp:nvSpPr>
        <dsp:cNvPr id="0" name=""/>
        <dsp:cNvSpPr/>
      </dsp:nvSpPr>
      <dsp:spPr>
        <a:xfrm>
          <a:off x="0" y="431616"/>
          <a:ext cx="2561209" cy="153672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/>
            <a:t>Prompt</a:t>
          </a:r>
          <a:endParaRPr lang="en-US" sz="2400" kern="1200"/>
        </a:p>
      </dsp:txBody>
      <dsp:txXfrm>
        <a:off x="0" y="431616"/>
        <a:ext cx="2561209" cy="1536725"/>
      </dsp:txXfrm>
    </dsp:sp>
    <dsp:sp modelId="{E787280E-94D0-46CC-AEFB-B497E269411A}">
      <dsp:nvSpPr>
        <dsp:cNvPr id="0" name=""/>
        <dsp:cNvSpPr/>
      </dsp:nvSpPr>
      <dsp:spPr>
        <a:xfrm>
          <a:off x="2817330" y="431616"/>
          <a:ext cx="2561209" cy="1536725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Suggest 3 cheap ways I could test this idea before investing money.</a:t>
          </a:r>
          <a:endParaRPr lang="en-US" sz="2400" kern="1200"/>
        </a:p>
      </dsp:txBody>
      <dsp:txXfrm>
        <a:off x="2817330" y="431616"/>
        <a:ext cx="2561209" cy="1536725"/>
      </dsp:txXfrm>
    </dsp:sp>
    <dsp:sp modelId="{39CDA472-B4C1-4C6C-B9BD-1785C3489373}">
      <dsp:nvSpPr>
        <dsp:cNvPr id="0" name=""/>
        <dsp:cNvSpPr/>
      </dsp:nvSpPr>
      <dsp:spPr>
        <a:xfrm>
          <a:off x="5634661" y="431616"/>
          <a:ext cx="2561209" cy="1536725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AI will suggest things like:</a:t>
          </a:r>
          <a:endParaRPr lang="en-US" sz="2400" kern="1200"/>
        </a:p>
      </dsp:txBody>
      <dsp:txXfrm>
        <a:off x="5634661" y="431616"/>
        <a:ext cx="2561209" cy="1536725"/>
      </dsp:txXfrm>
    </dsp:sp>
    <dsp:sp modelId="{CE795616-3C14-40DD-9CD5-886161B0C406}">
      <dsp:nvSpPr>
        <dsp:cNvPr id="0" name=""/>
        <dsp:cNvSpPr/>
      </dsp:nvSpPr>
      <dsp:spPr>
        <a:xfrm>
          <a:off x="0" y="2224462"/>
          <a:ext cx="2561209" cy="1536725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asking potential clients</a:t>
          </a:r>
          <a:endParaRPr lang="en-US" sz="2400" kern="1200"/>
        </a:p>
      </dsp:txBody>
      <dsp:txXfrm>
        <a:off x="0" y="2224462"/>
        <a:ext cx="2561209" cy="1536725"/>
      </dsp:txXfrm>
    </dsp:sp>
    <dsp:sp modelId="{582ED210-8D76-49CE-AADD-4FFBB4DBA4B0}">
      <dsp:nvSpPr>
        <dsp:cNvPr id="0" name=""/>
        <dsp:cNvSpPr/>
      </dsp:nvSpPr>
      <dsp:spPr>
        <a:xfrm>
          <a:off x="2817330" y="2224462"/>
          <a:ext cx="2561209" cy="1536725"/>
        </a:xfrm>
        <a:prstGeom prst="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trial services</a:t>
          </a:r>
          <a:endParaRPr lang="en-US" sz="2400" kern="1200"/>
        </a:p>
      </dsp:txBody>
      <dsp:txXfrm>
        <a:off x="2817330" y="2224462"/>
        <a:ext cx="2561209" cy="1536725"/>
      </dsp:txXfrm>
    </dsp:sp>
    <dsp:sp modelId="{5B073455-11E9-4E1A-8FA7-F7D9816A9A9E}">
      <dsp:nvSpPr>
        <dsp:cNvPr id="0" name=""/>
        <dsp:cNvSpPr/>
      </dsp:nvSpPr>
      <dsp:spPr>
        <a:xfrm>
          <a:off x="5634661" y="2224462"/>
          <a:ext cx="2561209" cy="1536725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social media polls</a:t>
          </a:r>
          <a:endParaRPr lang="en-US" sz="2400" kern="1200"/>
        </a:p>
      </dsp:txBody>
      <dsp:txXfrm>
        <a:off x="5634661" y="2224462"/>
        <a:ext cx="2561209" cy="153672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C0732-231A-4671-A821-E66778E81D7E}">
      <dsp:nvSpPr>
        <dsp:cNvPr id="0" name=""/>
        <dsp:cNvSpPr/>
      </dsp:nvSpPr>
      <dsp:spPr>
        <a:xfrm>
          <a:off x="749153" y="3413"/>
          <a:ext cx="2092988" cy="125579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/>
            <a:t>Prompt 5 – Improve the idea</a:t>
          </a:r>
          <a:endParaRPr lang="en-US" sz="1900" kern="1200"/>
        </a:p>
      </dsp:txBody>
      <dsp:txXfrm>
        <a:off x="749153" y="3413"/>
        <a:ext cx="2092988" cy="1255793"/>
      </dsp:txXfrm>
    </dsp:sp>
    <dsp:sp modelId="{0A08CC11-DD67-4A42-B09E-72C768E18A54}">
      <dsp:nvSpPr>
        <dsp:cNvPr id="0" name=""/>
        <dsp:cNvSpPr/>
      </dsp:nvSpPr>
      <dsp:spPr>
        <a:xfrm>
          <a:off x="3051441" y="3413"/>
          <a:ext cx="2092988" cy="1255793"/>
        </a:xfrm>
        <a:prstGeom prst="rect">
          <a:avLst/>
        </a:prstGeom>
        <a:solidFill>
          <a:schemeClr val="accent2">
            <a:hueOff val="585190"/>
            <a:satOff val="-730"/>
            <a:lumOff val="17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/>
            <a:t>Prompt</a:t>
          </a:r>
          <a:endParaRPr lang="en-US" sz="1900" kern="1200"/>
        </a:p>
      </dsp:txBody>
      <dsp:txXfrm>
        <a:off x="3051441" y="3413"/>
        <a:ext cx="2092988" cy="1255793"/>
      </dsp:txXfrm>
    </dsp:sp>
    <dsp:sp modelId="{D403CB5D-0EA5-4F1E-B319-B29E8B3139E5}">
      <dsp:nvSpPr>
        <dsp:cNvPr id="0" name=""/>
        <dsp:cNvSpPr/>
      </dsp:nvSpPr>
      <dsp:spPr>
        <a:xfrm>
          <a:off x="5353728" y="3413"/>
          <a:ext cx="2092988" cy="1255793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How could this idea be improved</a:t>
          </a:r>
          <a:endParaRPr lang="en-US" sz="1900" kern="1200"/>
        </a:p>
      </dsp:txBody>
      <dsp:txXfrm>
        <a:off x="5353728" y="3413"/>
        <a:ext cx="2092988" cy="1255793"/>
      </dsp:txXfrm>
    </dsp:sp>
    <dsp:sp modelId="{526BD941-7806-4A8C-B4A3-A7DE7C8C0AFF}">
      <dsp:nvSpPr>
        <dsp:cNvPr id="0" name=""/>
        <dsp:cNvSpPr/>
      </dsp:nvSpPr>
      <dsp:spPr>
        <a:xfrm>
          <a:off x="749153" y="1468505"/>
          <a:ext cx="2092988" cy="1255793"/>
        </a:xfrm>
        <a:prstGeom prst="rect">
          <a:avLst/>
        </a:prstGeom>
        <a:solidFill>
          <a:schemeClr val="accent2">
            <a:hueOff val="1755570"/>
            <a:satOff val="-2190"/>
            <a:lumOff val="5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/>
            <a:t>Prompt 6 – Identify Risks</a:t>
          </a:r>
          <a:endParaRPr lang="en-US" sz="1900" kern="1200"/>
        </a:p>
      </dsp:txBody>
      <dsp:txXfrm>
        <a:off x="749153" y="1468505"/>
        <a:ext cx="2092988" cy="1255793"/>
      </dsp:txXfrm>
    </dsp:sp>
    <dsp:sp modelId="{955172E9-7A94-4E79-B565-6C4AA7404642}">
      <dsp:nvSpPr>
        <dsp:cNvPr id="0" name=""/>
        <dsp:cNvSpPr/>
      </dsp:nvSpPr>
      <dsp:spPr>
        <a:xfrm>
          <a:off x="3051441" y="1468505"/>
          <a:ext cx="2092988" cy="1255793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/>
            <a:t>Prompt</a:t>
          </a:r>
          <a:endParaRPr lang="en-US" sz="1900" kern="1200"/>
        </a:p>
      </dsp:txBody>
      <dsp:txXfrm>
        <a:off x="3051441" y="1468505"/>
        <a:ext cx="2092988" cy="1255793"/>
      </dsp:txXfrm>
    </dsp:sp>
    <dsp:sp modelId="{764F5E6F-B0DB-409A-A9B3-4DF588D126FD}">
      <dsp:nvSpPr>
        <dsp:cNvPr id="0" name=""/>
        <dsp:cNvSpPr/>
      </dsp:nvSpPr>
      <dsp:spPr>
        <a:xfrm>
          <a:off x="5353728" y="1468505"/>
          <a:ext cx="2092988" cy="1255793"/>
        </a:xfrm>
        <a:prstGeom prst="rect">
          <a:avLst/>
        </a:prstGeom>
        <a:solidFill>
          <a:schemeClr val="accent2">
            <a:hueOff val="2925949"/>
            <a:satOff val="-3649"/>
            <a:lumOff val="8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What are the biggest risks or challenges with this idea?</a:t>
          </a:r>
          <a:endParaRPr lang="en-US" sz="1900" kern="1200"/>
        </a:p>
      </dsp:txBody>
      <dsp:txXfrm>
        <a:off x="5353728" y="1468505"/>
        <a:ext cx="2092988" cy="1255793"/>
      </dsp:txXfrm>
    </dsp:sp>
    <dsp:sp modelId="{25503ED0-B906-428C-A074-4FB7F7C81D15}">
      <dsp:nvSpPr>
        <dsp:cNvPr id="0" name=""/>
        <dsp:cNvSpPr/>
      </dsp:nvSpPr>
      <dsp:spPr>
        <a:xfrm>
          <a:off x="749153" y="2933597"/>
          <a:ext cx="2092988" cy="1255793"/>
        </a:xfrm>
        <a:prstGeom prst="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/>
            <a:t>Prompt 7 – Naming the Idea</a:t>
          </a:r>
          <a:endParaRPr lang="en-US" sz="1900" kern="1200"/>
        </a:p>
      </dsp:txBody>
      <dsp:txXfrm>
        <a:off x="749153" y="2933597"/>
        <a:ext cx="2092988" cy="1255793"/>
      </dsp:txXfrm>
    </dsp:sp>
    <dsp:sp modelId="{0424824F-4BFD-4FB4-9D98-7CE172F100E6}">
      <dsp:nvSpPr>
        <dsp:cNvPr id="0" name=""/>
        <dsp:cNvSpPr/>
      </dsp:nvSpPr>
      <dsp:spPr>
        <a:xfrm>
          <a:off x="3051441" y="2933597"/>
          <a:ext cx="2092988" cy="1255793"/>
        </a:xfrm>
        <a:prstGeom prst="rect">
          <a:avLst/>
        </a:prstGeom>
        <a:solidFill>
          <a:schemeClr val="accent2">
            <a:hueOff val="4096329"/>
            <a:satOff val="-5109"/>
            <a:lumOff val="120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kern="1200"/>
            <a:t>Prompt</a:t>
          </a:r>
          <a:endParaRPr lang="en-US" sz="1900" kern="1200"/>
        </a:p>
      </dsp:txBody>
      <dsp:txXfrm>
        <a:off x="3051441" y="2933597"/>
        <a:ext cx="2092988" cy="1255793"/>
      </dsp:txXfrm>
    </dsp:sp>
    <dsp:sp modelId="{2858EFE9-FC29-48DD-A449-71498CE495ED}">
      <dsp:nvSpPr>
        <dsp:cNvPr id="0" name=""/>
        <dsp:cNvSpPr/>
      </dsp:nvSpPr>
      <dsp:spPr>
        <a:xfrm>
          <a:off x="5353728" y="2933597"/>
          <a:ext cx="2092988" cy="1255793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Suggest 5 business names for this idea.</a:t>
          </a:r>
          <a:endParaRPr lang="en-US" sz="1900" kern="1200"/>
        </a:p>
      </dsp:txBody>
      <dsp:txXfrm>
        <a:off x="5353728" y="2933597"/>
        <a:ext cx="2092988" cy="125579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C4E95-EF7D-4EDF-9458-631181B191A7}">
      <dsp:nvSpPr>
        <dsp:cNvPr id="0" name=""/>
        <dsp:cNvSpPr/>
      </dsp:nvSpPr>
      <dsp:spPr>
        <a:xfrm>
          <a:off x="2857388" y="795"/>
          <a:ext cx="2171923" cy="217192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My Favourite Workshop Prompt (Use This One)</a:t>
          </a:r>
          <a:endParaRPr lang="en-US" sz="1100" kern="1200"/>
        </a:p>
      </dsp:txBody>
      <dsp:txXfrm>
        <a:off x="3400369" y="795"/>
        <a:ext cx="1085961" cy="1791836"/>
      </dsp:txXfrm>
    </dsp:sp>
    <dsp:sp modelId="{6196A922-3901-411B-83F2-A0BECB1E4BCA}">
      <dsp:nvSpPr>
        <dsp:cNvPr id="0" name=""/>
        <dsp:cNvSpPr/>
      </dsp:nvSpPr>
      <dsp:spPr>
        <a:xfrm rot="7200000">
          <a:off x="4114755" y="2178618"/>
          <a:ext cx="2171923" cy="217192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This combines everything.</a:t>
          </a:r>
          <a:endParaRPr lang="en-US" sz="1100" kern="1200"/>
        </a:p>
      </dsp:txBody>
      <dsp:txXfrm rot="-5400000">
        <a:off x="4469381" y="2816620"/>
        <a:ext cx="1791836" cy="1085961"/>
      </dsp:txXfrm>
    </dsp:sp>
    <dsp:sp modelId="{077AF5A4-0439-4F84-8388-1CCDC05ED839}">
      <dsp:nvSpPr>
        <dsp:cNvPr id="0" name=""/>
        <dsp:cNvSpPr/>
      </dsp:nvSpPr>
      <dsp:spPr>
        <a:xfrm rot="14400000">
          <a:off x="1600021" y="2178618"/>
          <a:ext cx="2171923" cy="2171923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I enjoy </a:t>
          </a:r>
          <a:r>
            <a:rPr lang="en-GB" sz="1100" b="1" kern="1200"/>
            <a:t>[X]</a:t>
          </a:r>
          <a:r>
            <a:rPr lang="en-GB" sz="1100" kern="1200"/>
            <a:t>, I’m good at </a:t>
          </a:r>
          <a:r>
            <a:rPr lang="en-GB" sz="1100" b="1" kern="1200"/>
            <a:t>[Y]</a:t>
          </a:r>
          <a:r>
            <a:rPr lang="en-GB" sz="1100" kern="1200"/>
            <a:t>, and people struggle with </a:t>
          </a:r>
          <a:r>
            <a:rPr lang="en-GB" sz="1100" b="1" kern="1200"/>
            <a:t>[Z]</a:t>
          </a:r>
          <a:r>
            <a:rPr lang="en-GB" sz="1100" kern="1200"/>
            <a:t>.</a:t>
          </a:r>
          <a:br>
            <a:rPr lang="en-GB" sz="1100" kern="1200"/>
          </a:br>
          <a:r>
            <a:rPr lang="en-GB" sz="1100" kern="1200"/>
            <a:t>I only want to work </a:t>
          </a:r>
          <a:r>
            <a:rPr lang="en-GB" sz="1100" b="1" kern="1200"/>
            <a:t>[X hours]</a:t>
          </a:r>
          <a:r>
            <a:rPr lang="en-GB" sz="1100" kern="1200"/>
            <a:t> and start small.</a:t>
          </a:r>
          <a:br>
            <a:rPr lang="en-GB" sz="1100" kern="1200"/>
          </a:br>
          <a:r>
            <a:rPr lang="en-GB" sz="1100" kern="1200"/>
            <a:t>Suggest 3 realistic side-hustle ideas I could test.</a:t>
          </a:r>
          <a:endParaRPr lang="en-US" sz="1100" kern="1200"/>
        </a:p>
      </dsp:txBody>
      <dsp:txXfrm rot="5400000">
        <a:off x="1625483" y="2816620"/>
        <a:ext cx="1791836" cy="108596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2C1B9C-8797-4214-BA4D-8D9315548ECB}">
      <dsp:nvSpPr>
        <dsp:cNvPr id="0" name=""/>
        <dsp:cNvSpPr/>
      </dsp:nvSpPr>
      <dsp:spPr>
        <a:xfrm>
          <a:off x="0" y="2209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7D49EB-746E-42F0-959F-EC4CC64B36E5}">
      <dsp:nvSpPr>
        <dsp:cNvPr id="0" name=""/>
        <dsp:cNvSpPr/>
      </dsp:nvSpPr>
      <dsp:spPr>
        <a:xfrm>
          <a:off x="0" y="2209"/>
          <a:ext cx="1645920" cy="1507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AI always gives an answer</a:t>
          </a:r>
          <a:endParaRPr lang="en-US" sz="1800" kern="1200"/>
        </a:p>
      </dsp:txBody>
      <dsp:txXfrm>
        <a:off x="0" y="2209"/>
        <a:ext cx="1645920" cy="1507181"/>
      </dsp:txXfrm>
    </dsp:sp>
    <dsp:sp modelId="{7D7CEEE5-9B78-4468-B3A6-97A6D068AA9C}">
      <dsp:nvSpPr>
        <dsp:cNvPr id="0" name=""/>
        <dsp:cNvSpPr/>
      </dsp:nvSpPr>
      <dsp:spPr>
        <a:xfrm>
          <a:off x="0" y="1509390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16B3CB-EC71-4B82-B8E3-4AE322F473EE}">
      <dsp:nvSpPr>
        <dsp:cNvPr id="0" name=""/>
        <dsp:cNvSpPr/>
      </dsp:nvSpPr>
      <dsp:spPr>
        <a:xfrm>
          <a:off x="0" y="1509390"/>
          <a:ext cx="1645920" cy="1507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Not all answers are good</a:t>
          </a:r>
          <a:endParaRPr lang="en-US" sz="1800" kern="1200"/>
        </a:p>
      </dsp:txBody>
      <dsp:txXfrm>
        <a:off x="0" y="1509390"/>
        <a:ext cx="1645920" cy="1507181"/>
      </dsp:txXfrm>
    </dsp:sp>
    <dsp:sp modelId="{7A603979-A497-446D-9ADC-404586332624}">
      <dsp:nvSpPr>
        <dsp:cNvPr id="0" name=""/>
        <dsp:cNvSpPr/>
      </dsp:nvSpPr>
      <dsp:spPr>
        <a:xfrm>
          <a:off x="0" y="3016572"/>
          <a:ext cx="8229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030F04-78D0-450B-9ED6-0B42BFF28F3E}">
      <dsp:nvSpPr>
        <dsp:cNvPr id="0" name=""/>
        <dsp:cNvSpPr/>
      </dsp:nvSpPr>
      <dsp:spPr>
        <a:xfrm>
          <a:off x="0" y="3016572"/>
          <a:ext cx="1645920" cy="1507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Think of it as a business partner you are throwing ideas around with</a:t>
          </a:r>
          <a:endParaRPr lang="en-US" sz="1800" kern="1200"/>
        </a:p>
      </dsp:txBody>
      <dsp:txXfrm>
        <a:off x="0" y="3016572"/>
        <a:ext cx="1645920" cy="1507181"/>
      </dsp:txXfrm>
    </dsp:sp>
    <dsp:sp modelId="{425E3AFC-8CB9-4E0E-99C3-A47D685177E8}">
      <dsp:nvSpPr>
        <dsp:cNvPr id="0" name=""/>
        <dsp:cNvSpPr/>
      </dsp:nvSpPr>
      <dsp:spPr>
        <a:xfrm>
          <a:off x="1769364" y="3085013"/>
          <a:ext cx="6460236" cy="13688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t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800" b="1" i="0" kern="1200" baseline="0"/>
            <a:t>Use it to think — not to decide</a:t>
          </a:r>
          <a:endParaRPr lang="en-US" sz="3800" kern="1200"/>
        </a:p>
      </dsp:txBody>
      <dsp:txXfrm>
        <a:off x="1769364" y="3085013"/>
        <a:ext cx="6460236" cy="1368826"/>
      </dsp:txXfrm>
    </dsp:sp>
    <dsp:sp modelId="{3409E3E1-46ED-4252-A36E-185D1FB6559A}">
      <dsp:nvSpPr>
        <dsp:cNvPr id="0" name=""/>
        <dsp:cNvSpPr/>
      </dsp:nvSpPr>
      <dsp:spPr>
        <a:xfrm>
          <a:off x="1645920" y="4453839"/>
          <a:ext cx="65836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3/17/2026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bing.com/videos/riverview/relatedvideo?q=nursemskincare&amp;&amp;mid=6AC426B83F460530FF2D6AC426B83F460530FF2D&amp;FORM=VRDGA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gle view of circuit shaped like a brain">
            <a:extLst>
              <a:ext uri="{FF2B5EF4-FFF2-40B4-BE49-F238E27FC236}">
                <a16:creationId xmlns:a16="http://schemas.microsoft.com/office/drawing/2014/main" id="{B58F9651-8044-0EE5-04C5-BC515DBEA0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73" r="3429" b="2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870DEF6-46A2-D4F8-8BE6-91165D93E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950" y="1860919"/>
            <a:ext cx="3731460" cy="3108645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C349D3-A610-41AE-561D-EEDB8E2DDA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7896" y="2299176"/>
            <a:ext cx="3098526" cy="1571164"/>
          </a:xfrm>
        </p:spPr>
        <p:txBody>
          <a:bodyPr anchor="t">
            <a:normAutofit/>
          </a:bodyPr>
          <a:lstStyle/>
          <a:p>
            <a:pPr algn="l"/>
            <a:r>
              <a:rPr lang="en-GB" sz="3100"/>
              <a:t>Using AI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3B1D4A-32D4-2B32-8FB9-18187BF7FE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7896" y="4199213"/>
            <a:ext cx="3143954" cy="598548"/>
          </a:xfrm>
        </p:spPr>
        <p:txBody>
          <a:bodyPr anchor="ctr">
            <a:normAutofit/>
          </a:bodyPr>
          <a:lstStyle/>
          <a:p>
            <a:pPr algn="l"/>
            <a:r>
              <a:rPr lang="en-GB" sz="1600"/>
              <a:t>Supporting YOU to create YOUR business idea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22632D6-DED9-FDEC-FD9F-09FF0A454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652377" y="4034776"/>
            <a:ext cx="552704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43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aking ingredients on a table">
            <a:extLst>
              <a:ext uri="{FF2B5EF4-FFF2-40B4-BE49-F238E27FC236}">
                <a16:creationId xmlns:a16="http://schemas.microsoft.com/office/drawing/2014/main" id="{388BFF6E-224D-E776-7A29-0A7E0E347A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809" r="5697" b="-2"/>
          <a:stretch>
            <a:fillRect/>
          </a:stretch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r>
              <a:rPr lang="en-GB" sz="3500"/>
              <a:t>From Ingredients to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6487" y="2743200"/>
            <a:ext cx="3935505" cy="3496878"/>
          </a:xfrm>
        </p:spPr>
        <p:txBody>
          <a:bodyPr anchor="ctr">
            <a:normAutofit/>
          </a:bodyPr>
          <a:lstStyle/>
          <a:p>
            <a:r>
              <a:rPr lang="en-GB" sz="1700"/>
              <a:t>Using simple ingredients to create business ideas.</a:t>
            </a:r>
          </a:p>
          <a:p>
            <a:r>
              <a:rPr lang="en-GB" sz="1700"/>
              <a:t>Ingredients → Recipe → Cake</a:t>
            </a:r>
          </a:p>
          <a:p>
            <a:endParaRPr lang="en-GB" sz="1700"/>
          </a:p>
          <a:p>
            <a:r>
              <a:rPr lang="en-GB" sz="1700"/>
              <a:t>You don’t need a perfect idea — just something worth testing.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How Business Ideas Form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63CA9CF-02C7-EBC5-156F-1BA0E8F914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731369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GB" sz="3500"/>
              <a:t>Ingredient 1 – What You Enjoy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GB" sz="1700"/>
              <a:t>What do you enjoy doing?</a:t>
            </a:r>
          </a:p>
          <a:p>
            <a:r>
              <a:rPr lang="en-GB" sz="1700"/>
              <a:t>What gives you energy?</a:t>
            </a:r>
          </a:p>
          <a:p>
            <a:endParaRPr lang="en-GB" sz="1700"/>
          </a:p>
          <a:p>
            <a:r>
              <a:rPr lang="en-GB" sz="1700"/>
              <a:t>Examples:</a:t>
            </a:r>
          </a:p>
          <a:p>
            <a:r>
              <a:rPr lang="en-GB" sz="1700"/>
              <a:t>Beauty treatments</a:t>
            </a:r>
          </a:p>
          <a:p>
            <a:r>
              <a:rPr lang="en-GB" sz="1700"/>
              <a:t>Helping people feel confident</a:t>
            </a:r>
          </a:p>
          <a:p>
            <a:r>
              <a:rPr lang="en-GB" sz="1700"/>
              <a:t>Makeup, nails, skincare</a:t>
            </a:r>
          </a:p>
        </p:txBody>
      </p:sp>
      <p:pic>
        <p:nvPicPr>
          <p:cNvPr id="5" name="Picture 4" descr="Lotions with flowers">
            <a:extLst>
              <a:ext uri="{FF2B5EF4-FFF2-40B4-BE49-F238E27FC236}">
                <a16:creationId xmlns:a16="http://schemas.microsoft.com/office/drawing/2014/main" id="{CE7D58F9-8401-D8CF-E639-148F08A4B2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579" r="34038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500"/>
              <a:t>Ingredient 2 – What You're Good 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GB" sz="1700"/>
              <a:t>What do people ask you for help with?</a:t>
            </a:r>
          </a:p>
          <a:p>
            <a:r>
              <a:rPr lang="en-GB" sz="1700"/>
              <a:t>What skills come naturally to you?</a:t>
            </a:r>
          </a:p>
          <a:p>
            <a:endParaRPr lang="en-GB" sz="1700"/>
          </a:p>
          <a:p>
            <a:r>
              <a:rPr lang="en-GB" sz="1700"/>
              <a:t>Examples:</a:t>
            </a:r>
          </a:p>
          <a:p>
            <a:r>
              <a:rPr lang="en-GB" sz="1700"/>
              <a:t>Brows</a:t>
            </a:r>
          </a:p>
          <a:p>
            <a:r>
              <a:rPr lang="en-GB" sz="1700"/>
              <a:t>Skin advice</a:t>
            </a:r>
          </a:p>
          <a:p>
            <a:r>
              <a:rPr lang="en-GB" sz="1700"/>
              <a:t>Nail design</a:t>
            </a:r>
          </a:p>
          <a:p>
            <a:r>
              <a:rPr lang="en-GB" sz="1700"/>
              <a:t>Customer care</a:t>
            </a:r>
          </a:p>
        </p:txBody>
      </p:sp>
      <p:pic>
        <p:nvPicPr>
          <p:cNvPr id="5" name="Picture 4" descr="Hand holding forearm">
            <a:extLst>
              <a:ext uri="{FF2B5EF4-FFF2-40B4-BE49-F238E27FC236}">
                <a16:creationId xmlns:a16="http://schemas.microsoft.com/office/drawing/2014/main" id="{A2A92F83-62BD-7BD0-1D64-8E89115F9D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688" r="31761" b="-2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3500"/>
              <a:t>Ingredient 3 – Businesses You Admire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GB" sz="1700" dirty="0"/>
              <a:t>What businesses do you admire?</a:t>
            </a:r>
          </a:p>
          <a:p>
            <a:r>
              <a:rPr lang="en-GB" sz="1700" dirty="0"/>
              <a:t>Trinny London</a:t>
            </a:r>
          </a:p>
          <a:p>
            <a:pPr marL="0" indent="0">
              <a:buNone/>
            </a:pPr>
            <a:endParaRPr lang="en-GB" sz="1700" dirty="0"/>
          </a:p>
          <a:p>
            <a:r>
              <a:rPr lang="en-GB" sz="1700" dirty="0"/>
              <a:t>What would you improve?</a:t>
            </a:r>
          </a:p>
          <a:p>
            <a:r>
              <a:rPr lang="en-GB" sz="1700" dirty="0"/>
              <a:t>Examples:</a:t>
            </a:r>
          </a:p>
          <a:p>
            <a:r>
              <a:rPr lang="en-GB" sz="1700" dirty="0"/>
              <a:t>Better service</a:t>
            </a:r>
          </a:p>
          <a:p>
            <a:r>
              <a:rPr lang="en-GB" sz="1700" dirty="0"/>
              <a:t>Simpler pricing</a:t>
            </a:r>
          </a:p>
          <a:p>
            <a:r>
              <a:rPr lang="en-GB" sz="1700" dirty="0"/>
              <a:t>More flexible appointments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2816D4-244F-2E8E-3D11-E0E5D74C45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250" r="42208"/>
          <a:stretch>
            <a:fillRect/>
          </a:stretch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0" y="762001"/>
            <a:ext cx="4000647" cy="1708242"/>
          </a:xfrm>
        </p:spPr>
        <p:txBody>
          <a:bodyPr anchor="ctr">
            <a:normAutofit/>
          </a:bodyPr>
          <a:lstStyle/>
          <a:p>
            <a:r>
              <a:rPr lang="en-GB" sz="3500"/>
              <a:t>Ingredient 4 – Real Problems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0" y="2470244"/>
            <a:ext cx="4000647" cy="3769835"/>
          </a:xfrm>
        </p:spPr>
        <p:txBody>
          <a:bodyPr anchor="ctr">
            <a:normAutofit/>
          </a:bodyPr>
          <a:lstStyle/>
          <a:p>
            <a:r>
              <a:rPr lang="en-GB" sz="1700"/>
              <a:t>What do people complain about?</a:t>
            </a:r>
          </a:p>
          <a:p>
            <a:r>
              <a:rPr lang="en-GB" sz="1700"/>
              <a:t>What frustrates clients?</a:t>
            </a:r>
          </a:p>
          <a:p>
            <a:endParaRPr lang="en-GB" sz="1700"/>
          </a:p>
          <a:p>
            <a:r>
              <a:rPr lang="en-GB" sz="1700"/>
              <a:t>Examples:</a:t>
            </a:r>
          </a:p>
          <a:p>
            <a:r>
              <a:rPr lang="en-GB" sz="1700"/>
              <a:t>Confusing skincare products</a:t>
            </a:r>
          </a:p>
          <a:p>
            <a:r>
              <a:rPr lang="en-GB" sz="1700"/>
              <a:t>Nails chipping quickly</a:t>
            </a:r>
          </a:p>
          <a:p>
            <a:r>
              <a:rPr lang="en-GB" sz="1700"/>
              <a:t>Bad waxing experiences</a:t>
            </a:r>
          </a:p>
          <a:p>
            <a:r>
              <a:rPr lang="en-GB" sz="1700"/>
              <a:t>Acne before events</a:t>
            </a:r>
          </a:p>
        </p:txBody>
      </p:sp>
      <p:pic>
        <p:nvPicPr>
          <p:cNvPr id="5" name="Picture 4" descr="Person sanitising hand">
            <a:extLst>
              <a:ext uri="{FF2B5EF4-FFF2-40B4-BE49-F238E27FC236}">
                <a16:creationId xmlns:a16="http://schemas.microsoft.com/office/drawing/2014/main" id="{431396DB-0A7C-E3D4-0AA1-7E562A77CB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722" r="34237" b="1"/>
          <a:stretch>
            <a:fillRect/>
          </a:stretch>
        </p:blipFill>
        <p:spPr>
          <a:xfrm>
            <a:off x="5143347" y="-10886"/>
            <a:ext cx="4000653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7509" y="723898"/>
            <a:ext cx="4501582" cy="1495425"/>
          </a:xfrm>
        </p:spPr>
        <p:txBody>
          <a:bodyPr>
            <a:normAutofit/>
          </a:bodyPr>
          <a:lstStyle/>
          <a:p>
            <a:r>
              <a:rPr lang="en-GB" sz="3500"/>
              <a:t>Ingredient 5 – Creative Constraints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11475D-3F9D-7168-796D-811C92F983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131" r="35423" b="-1"/>
          <a:stretch>
            <a:fillRect/>
          </a:stretch>
        </p:blipFill>
        <p:spPr>
          <a:xfrm>
            <a:off x="5399580" y="10"/>
            <a:ext cx="3744420" cy="6857990"/>
          </a:xfrm>
          <a:prstGeom prst="rect">
            <a:avLst/>
          </a:prstGeom>
          <a:effectLst/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5C89846-949E-D515-B4B5-408DDC2AA2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9323304"/>
              </p:ext>
            </p:extLst>
          </p:nvPr>
        </p:nvGraphicFramePr>
        <p:xfrm>
          <a:off x="627510" y="2405067"/>
          <a:ext cx="4501582" cy="37290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585DD2-6039-87E3-C55A-963815693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AI Prompt 1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1AEDC7B-2515-1EBE-21DD-4CEDA9B6CC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307562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5679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Mix the Ingredients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ED5407B-8ED9-8125-8507-9EEB03F3D93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E03913-E93D-09D6-C62F-340C120E3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GB" sz="3500" dirty="0">
                <a:solidFill>
                  <a:srgbClr val="FFFFFF"/>
                </a:solidFill>
              </a:rPr>
              <a:t>AI Prompt 2 – Simple Service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3762ED-D0A2-490B-04FB-CF2E1544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7368" y="649480"/>
            <a:ext cx="3646835" cy="5546047"/>
          </a:xfrm>
        </p:spPr>
        <p:txBody>
          <a:bodyPr anchor="ctr">
            <a:normAutofit/>
          </a:bodyPr>
          <a:lstStyle/>
          <a:p>
            <a:r>
              <a:rPr lang="en-GB" sz="1700" dirty="0"/>
              <a:t>I enjoy skincare, I’m good at facials, and people struggle with understanding what products work.</a:t>
            </a:r>
          </a:p>
          <a:p>
            <a:endParaRPr lang="en-GB" sz="1700" dirty="0"/>
          </a:p>
          <a:p>
            <a:pPr marL="0" indent="0">
              <a:buNone/>
            </a:pPr>
            <a:r>
              <a:rPr lang="en-GB" sz="1700" dirty="0"/>
              <a:t> Suggest 5 small service ideas.</a:t>
            </a:r>
          </a:p>
        </p:txBody>
      </p:sp>
    </p:spTree>
    <p:extLst>
      <p:ext uri="{BB962C8B-B14F-4D97-AF65-F5344CB8AC3E}">
        <p14:creationId xmlns:p14="http://schemas.microsoft.com/office/powerpoint/2010/main" val="3444455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3363022-C969-41E9-8EB2-E4C94908C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3771" cy="68520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D1AD6B3-BE88-4CEB-BA17-790657CC47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AE00EF-8659-C596-BCD7-C3C447378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996" y="4267832"/>
            <a:ext cx="3604497" cy="129711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200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Nursem</a:t>
            </a:r>
            <a:r>
              <a:rPr lang="en-US" sz="32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Skin Care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75282-25A1-D78C-22E3-2E890FF30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3224" y="3428999"/>
            <a:ext cx="3604268" cy="8388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indent="0" defTabSz="91440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700" kern="1200">
                <a:solidFill>
                  <a:schemeClr val="tx2"/>
                </a:solidFill>
                <a:latin typeface="+mn-lt"/>
                <a:ea typeface="+mn-ea"/>
                <a:cs typeface="+mn-cs"/>
                <a:hlinkClick r:id="rId2"/>
              </a:rPr>
              <a:t>Bing Videos</a:t>
            </a:r>
            <a:endParaRPr lang="en-US" sz="17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Graphic 6" descr="Video camera">
            <a:extLst>
              <a:ext uri="{FF2B5EF4-FFF2-40B4-BE49-F238E27FC236}">
                <a16:creationId xmlns:a16="http://schemas.microsoft.com/office/drawing/2014/main" id="{0D8201B8-D8BE-B258-4FF0-DA3BB89487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5352" y="2333040"/>
            <a:ext cx="3106320" cy="3106320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89D1390B-7E13-4B4F-9CB2-391063412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189" y="-5977"/>
            <a:ext cx="4679005" cy="6863979"/>
            <a:chOff x="305" y="-5977"/>
            <a:chExt cx="6238675" cy="68639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E720206-AA49-4786-A932-A2650DE09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34854"/>
              <a:ext cx="6028697" cy="6817170"/>
            </a:xfrm>
            <a:custGeom>
              <a:avLst/>
              <a:gdLst>
                <a:gd name="connsiteX0" fmla="*/ 6028697 w 6028697"/>
                <a:gd name="connsiteY0" fmla="*/ 6155323 h 6817170"/>
                <a:gd name="connsiteX1" fmla="*/ 6028697 w 6028697"/>
                <a:gd name="connsiteY1" fmla="*/ 6817170 h 6817170"/>
                <a:gd name="connsiteX2" fmla="*/ 5157862 w 6028697"/>
                <a:gd name="connsiteY2" fmla="*/ 6817170 h 6817170"/>
                <a:gd name="connsiteX3" fmla="*/ 5347156 w 6028697"/>
                <a:gd name="connsiteY3" fmla="*/ 6687553 h 6817170"/>
                <a:gd name="connsiteX4" fmla="*/ 5487470 w 6028697"/>
                <a:gd name="connsiteY4" fmla="*/ 6581714 h 6817170"/>
                <a:gd name="connsiteX5" fmla="*/ 5627642 w 6028697"/>
                <a:gd name="connsiteY5" fmla="*/ 6472328 h 6817170"/>
                <a:gd name="connsiteX6" fmla="*/ 5911392 w 6028697"/>
                <a:gd name="connsiteY6" fmla="*/ 6245328 h 6817170"/>
                <a:gd name="connsiteX7" fmla="*/ 4481066 w 6028697"/>
                <a:gd name="connsiteY7" fmla="*/ 478 h 6817170"/>
                <a:gd name="connsiteX8" fmla="*/ 4672258 w 6028697"/>
                <a:gd name="connsiteY8" fmla="*/ 7519 h 6817170"/>
                <a:gd name="connsiteX9" fmla="*/ 5429869 w 6028697"/>
                <a:gd name="connsiteY9" fmla="*/ 125134 h 6817170"/>
                <a:gd name="connsiteX10" fmla="*/ 5976319 w 6028697"/>
                <a:gd name="connsiteY10" fmla="*/ 314893 h 6817170"/>
                <a:gd name="connsiteX11" fmla="*/ 6028697 w 6028697"/>
                <a:gd name="connsiteY11" fmla="*/ 339901 h 6817170"/>
                <a:gd name="connsiteX12" fmla="*/ 6028697 w 6028697"/>
                <a:gd name="connsiteY12" fmla="*/ 732458 h 6817170"/>
                <a:gd name="connsiteX13" fmla="*/ 5990985 w 6028697"/>
                <a:gd name="connsiteY13" fmla="*/ 712211 h 6817170"/>
                <a:gd name="connsiteX14" fmla="*/ 5341339 w 6028697"/>
                <a:gd name="connsiteY14" fmla="*/ 475281 h 6817170"/>
                <a:gd name="connsiteX15" fmla="*/ 4651969 w 6028697"/>
                <a:gd name="connsiteY15" fmla="*/ 377104 h 6817170"/>
                <a:gd name="connsiteX16" fmla="*/ 3953093 w 6028697"/>
                <a:gd name="connsiteY16" fmla="*/ 402498 h 6817170"/>
                <a:gd name="connsiteX17" fmla="*/ 3267413 w 6028697"/>
                <a:gd name="connsiteY17" fmla="*/ 546643 h 6817170"/>
                <a:gd name="connsiteX18" fmla="*/ 1439498 w 6028697"/>
                <a:gd name="connsiteY18" fmla="*/ 1568141 h 6817170"/>
                <a:gd name="connsiteX19" fmla="*/ 960671 w 6028697"/>
                <a:gd name="connsiteY19" fmla="*/ 2082013 h 6817170"/>
                <a:gd name="connsiteX20" fmla="*/ 581866 w 6028697"/>
                <a:gd name="connsiteY20" fmla="*/ 2672638 h 6817170"/>
                <a:gd name="connsiteX21" fmla="*/ 324789 w 6028697"/>
                <a:gd name="connsiteY21" fmla="*/ 3325262 h 6817170"/>
                <a:gd name="connsiteX22" fmla="*/ 231151 w 6028697"/>
                <a:gd name="connsiteY22" fmla="*/ 4022292 h 6817170"/>
                <a:gd name="connsiteX23" fmla="*/ 270592 w 6028697"/>
                <a:gd name="connsiteY23" fmla="*/ 4362792 h 6817170"/>
                <a:gd name="connsiteX24" fmla="*/ 387213 w 6028697"/>
                <a:gd name="connsiteY24" fmla="*/ 4681585 h 6817170"/>
                <a:gd name="connsiteX25" fmla="*/ 468507 w 6028697"/>
                <a:gd name="connsiteY25" fmla="*/ 4831546 h 6817170"/>
                <a:gd name="connsiteX26" fmla="*/ 561862 w 6028697"/>
                <a:gd name="connsiteY26" fmla="*/ 4976826 h 6817170"/>
                <a:gd name="connsiteX27" fmla="*/ 777511 w 6028697"/>
                <a:gd name="connsiteY27" fmla="*/ 5257597 h 6817170"/>
                <a:gd name="connsiteX28" fmla="*/ 1010895 w 6028697"/>
                <a:gd name="connsiteY28" fmla="*/ 5540494 h 6817170"/>
                <a:gd name="connsiteX29" fmla="*/ 1126948 w 6028697"/>
                <a:gd name="connsiteY29" fmla="*/ 5688186 h 6817170"/>
                <a:gd name="connsiteX30" fmla="*/ 1182706 w 6028697"/>
                <a:gd name="connsiteY30" fmla="*/ 5760543 h 6817170"/>
                <a:gd name="connsiteX31" fmla="*/ 1237327 w 6028697"/>
                <a:gd name="connsiteY31" fmla="*/ 5830060 h 6817170"/>
                <a:gd name="connsiteX32" fmla="*/ 1706649 w 6028697"/>
                <a:gd name="connsiteY32" fmla="*/ 6342797 h 6817170"/>
                <a:gd name="connsiteX33" fmla="*/ 1956207 w 6028697"/>
                <a:gd name="connsiteY33" fmla="*/ 6573484 h 6817170"/>
                <a:gd name="connsiteX34" fmla="*/ 2217681 w 6028697"/>
                <a:gd name="connsiteY34" fmla="*/ 6786297 h 6817170"/>
                <a:gd name="connsiteX35" fmla="*/ 2260820 w 6028697"/>
                <a:gd name="connsiteY35" fmla="*/ 6817170 h 6817170"/>
                <a:gd name="connsiteX36" fmla="*/ 1429497 w 6028697"/>
                <a:gd name="connsiteY36" fmla="*/ 6817170 h 6817170"/>
                <a:gd name="connsiteX37" fmla="*/ 1327275 w 6028697"/>
                <a:gd name="connsiteY37" fmla="*/ 6713800 h 6817170"/>
                <a:gd name="connsiteX38" fmla="*/ 1080556 w 6028697"/>
                <a:gd name="connsiteY38" fmla="*/ 6414443 h 6817170"/>
                <a:gd name="connsiteX39" fmla="*/ 865189 w 6028697"/>
                <a:gd name="connsiteY39" fmla="*/ 6097496 h 6817170"/>
                <a:gd name="connsiteX40" fmla="*/ 814823 w 6028697"/>
                <a:gd name="connsiteY40" fmla="*/ 6016911 h 6817170"/>
                <a:gd name="connsiteX41" fmla="*/ 766729 w 6028697"/>
                <a:gd name="connsiteY41" fmla="*/ 5938453 h 6817170"/>
                <a:gd name="connsiteX42" fmla="*/ 671672 w 6028697"/>
                <a:gd name="connsiteY42" fmla="*/ 5786648 h 6817170"/>
                <a:gd name="connsiteX43" fmla="*/ 474608 w 6028697"/>
                <a:gd name="connsiteY43" fmla="*/ 5474664 h 6817170"/>
                <a:gd name="connsiteX44" fmla="*/ 282652 w 6028697"/>
                <a:gd name="connsiteY44" fmla="*/ 5146508 h 6817170"/>
                <a:gd name="connsiteX45" fmla="*/ 196108 w 6028697"/>
                <a:gd name="connsiteY45" fmla="*/ 4972712 h 6817170"/>
                <a:gd name="connsiteX46" fmla="*/ 122474 w 6028697"/>
                <a:gd name="connsiteY46" fmla="*/ 4791821 h 6817170"/>
                <a:gd name="connsiteX47" fmla="*/ 65724 w 6028697"/>
                <a:gd name="connsiteY47" fmla="*/ 4603129 h 6817170"/>
                <a:gd name="connsiteX48" fmla="*/ 44727 w 6028697"/>
                <a:gd name="connsiteY48" fmla="*/ 4506937 h 6817170"/>
                <a:gd name="connsiteX49" fmla="*/ 35505 w 6028697"/>
                <a:gd name="connsiteY49" fmla="*/ 4458699 h 6817170"/>
                <a:gd name="connsiteX50" fmla="*/ 27845 w 6028697"/>
                <a:gd name="connsiteY50" fmla="*/ 4410320 h 6817170"/>
                <a:gd name="connsiteX51" fmla="*/ 37 w 6028697"/>
                <a:gd name="connsiteY51" fmla="*/ 4022292 h 6817170"/>
                <a:gd name="connsiteX52" fmla="*/ 78777 w 6028697"/>
                <a:gd name="connsiteY52" fmla="*/ 3267236 h 6817170"/>
                <a:gd name="connsiteX53" fmla="*/ 315424 w 6028697"/>
                <a:gd name="connsiteY53" fmla="*/ 2543673 h 6817170"/>
                <a:gd name="connsiteX54" fmla="*/ 1202710 w 6028697"/>
                <a:gd name="connsiteY54" fmla="*/ 1314895 h 6817170"/>
                <a:gd name="connsiteX55" fmla="*/ 1791065 w 6028697"/>
                <a:gd name="connsiteY55" fmla="*/ 833514 h 6817170"/>
                <a:gd name="connsiteX56" fmla="*/ 3908404 w 6028697"/>
                <a:gd name="connsiteY56" fmla="*/ 29794 h 6817170"/>
                <a:gd name="connsiteX57" fmla="*/ 4481066 w 6028697"/>
                <a:gd name="connsiteY57" fmla="*/ 478 h 68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28697" h="6817170">
                  <a:moveTo>
                    <a:pt x="6028697" y="6155323"/>
                  </a:moveTo>
                  <a:lnTo>
                    <a:pt x="6028697" y="6817170"/>
                  </a:lnTo>
                  <a:lnTo>
                    <a:pt x="5157862" y="6817170"/>
                  </a:lnTo>
                  <a:lnTo>
                    <a:pt x="5347156" y="6687553"/>
                  </a:lnTo>
                  <a:cubicBezTo>
                    <a:pt x="5394117" y="6653219"/>
                    <a:pt x="5440793" y="6617608"/>
                    <a:pt x="5487470" y="6581714"/>
                  </a:cubicBezTo>
                  <a:cubicBezTo>
                    <a:pt x="5534147" y="6545820"/>
                    <a:pt x="5580966" y="6509358"/>
                    <a:pt x="5627642" y="6472328"/>
                  </a:cubicBezTo>
                  <a:lnTo>
                    <a:pt x="5911392" y="6245328"/>
                  </a:lnTo>
                  <a:close/>
                  <a:moveTo>
                    <a:pt x="4481066" y="478"/>
                  </a:moveTo>
                  <a:cubicBezTo>
                    <a:pt x="4544817" y="1422"/>
                    <a:pt x="4608563" y="3769"/>
                    <a:pt x="4672258" y="7519"/>
                  </a:cubicBezTo>
                  <a:cubicBezTo>
                    <a:pt x="4927973" y="22364"/>
                    <a:pt x="5181687" y="61751"/>
                    <a:pt x="5429869" y="125134"/>
                  </a:cubicBezTo>
                  <a:cubicBezTo>
                    <a:pt x="5617090" y="173104"/>
                    <a:pt x="5799867" y="236595"/>
                    <a:pt x="5976319" y="314893"/>
                  </a:cubicBezTo>
                  <a:lnTo>
                    <a:pt x="6028697" y="339901"/>
                  </a:lnTo>
                  <a:lnTo>
                    <a:pt x="6028697" y="732458"/>
                  </a:lnTo>
                  <a:lnTo>
                    <a:pt x="5990985" y="712211"/>
                  </a:lnTo>
                  <a:cubicBezTo>
                    <a:pt x="5783917" y="609342"/>
                    <a:pt x="5566013" y="529876"/>
                    <a:pt x="5341339" y="475281"/>
                  </a:cubicBezTo>
                  <a:cubicBezTo>
                    <a:pt x="5115233" y="420503"/>
                    <a:pt x="4884375" y="387624"/>
                    <a:pt x="4651969" y="377104"/>
                  </a:cubicBezTo>
                  <a:cubicBezTo>
                    <a:pt x="4418713" y="365171"/>
                    <a:pt x="4184861" y="373670"/>
                    <a:pt x="3953093" y="402498"/>
                  </a:cubicBezTo>
                  <a:cubicBezTo>
                    <a:pt x="3721001" y="431832"/>
                    <a:pt x="3491675" y="480040"/>
                    <a:pt x="3267413" y="546643"/>
                  </a:cubicBezTo>
                  <a:cubicBezTo>
                    <a:pt x="2591323" y="750761"/>
                    <a:pt x="1967642" y="1099289"/>
                    <a:pt x="1439498" y="1568141"/>
                  </a:cubicBezTo>
                  <a:cubicBezTo>
                    <a:pt x="1265589" y="1725523"/>
                    <a:pt x="1105393" y="1897434"/>
                    <a:pt x="960671" y="2082013"/>
                  </a:cubicBezTo>
                  <a:cubicBezTo>
                    <a:pt x="815775" y="2266294"/>
                    <a:pt x="688923" y="2464081"/>
                    <a:pt x="581866" y="2672638"/>
                  </a:cubicBezTo>
                  <a:cubicBezTo>
                    <a:pt x="473765" y="2880669"/>
                    <a:pt x="387610" y="3099397"/>
                    <a:pt x="324789" y="3325262"/>
                  </a:cubicBezTo>
                  <a:cubicBezTo>
                    <a:pt x="262714" y="3552403"/>
                    <a:pt x="231223" y="3786822"/>
                    <a:pt x="231151" y="4022292"/>
                  </a:cubicBezTo>
                  <a:cubicBezTo>
                    <a:pt x="231413" y="4136912"/>
                    <a:pt x="244645" y="4251136"/>
                    <a:pt x="270592" y="4362792"/>
                  </a:cubicBezTo>
                  <a:cubicBezTo>
                    <a:pt x="297885" y="4472943"/>
                    <a:pt x="336983" y="4579833"/>
                    <a:pt x="387213" y="4681585"/>
                  </a:cubicBezTo>
                  <a:cubicBezTo>
                    <a:pt x="412042" y="4732517"/>
                    <a:pt x="439423" y="4782457"/>
                    <a:pt x="468507" y="4831546"/>
                  </a:cubicBezTo>
                  <a:cubicBezTo>
                    <a:pt x="497591" y="4880636"/>
                    <a:pt x="529230" y="4929015"/>
                    <a:pt x="561862" y="4976826"/>
                  </a:cubicBezTo>
                  <a:cubicBezTo>
                    <a:pt x="627975" y="5072166"/>
                    <a:pt x="701466" y="5164668"/>
                    <a:pt x="777511" y="5257597"/>
                  </a:cubicBezTo>
                  <a:cubicBezTo>
                    <a:pt x="853556" y="5350524"/>
                    <a:pt x="933574" y="5443594"/>
                    <a:pt x="1010895" y="5540494"/>
                  </a:cubicBezTo>
                  <a:cubicBezTo>
                    <a:pt x="1049957" y="5588732"/>
                    <a:pt x="1088642" y="5637963"/>
                    <a:pt x="1126948" y="5688186"/>
                  </a:cubicBezTo>
                  <a:lnTo>
                    <a:pt x="1182706" y="5760543"/>
                  </a:lnTo>
                  <a:cubicBezTo>
                    <a:pt x="1201007" y="5783669"/>
                    <a:pt x="1218458" y="5807503"/>
                    <a:pt x="1237327" y="5830060"/>
                  </a:cubicBezTo>
                  <a:cubicBezTo>
                    <a:pt x="1383714" y="6009916"/>
                    <a:pt x="1540413" y="6181116"/>
                    <a:pt x="1706649" y="6342797"/>
                  </a:cubicBezTo>
                  <a:cubicBezTo>
                    <a:pt x="1788084" y="6422531"/>
                    <a:pt x="1871265" y="6499427"/>
                    <a:pt x="1956207" y="6573484"/>
                  </a:cubicBezTo>
                  <a:cubicBezTo>
                    <a:pt x="2041332" y="6647402"/>
                    <a:pt x="2127733" y="6718907"/>
                    <a:pt x="2217681" y="6786297"/>
                  </a:cubicBezTo>
                  <a:lnTo>
                    <a:pt x="2260820" y="6817170"/>
                  </a:lnTo>
                  <a:lnTo>
                    <a:pt x="1429497" y="6817170"/>
                  </a:lnTo>
                  <a:lnTo>
                    <a:pt x="1327275" y="6713800"/>
                  </a:lnTo>
                  <a:cubicBezTo>
                    <a:pt x="1239186" y="6618984"/>
                    <a:pt x="1156797" y="6519019"/>
                    <a:pt x="1080556" y="6414443"/>
                  </a:cubicBezTo>
                  <a:cubicBezTo>
                    <a:pt x="1004653" y="6310734"/>
                    <a:pt x="932439" y="6205177"/>
                    <a:pt x="865189" y="6097496"/>
                  </a:cubicBezTo>
                  <a:cubicBezTo>
                    <a:pt x="847881" y="6070823"/>
                    <a:pt x="831565" y="6043725"/>
                    <a:pt x="814823" y="6016911"/>
                  </a:cubicBezTo>
                  <a:lnTo>
                    <a:pt x="766729" y="5938453"/>
                  </a:lnTo>
                  <a:cubicBezTo>
                    <a:pt x="735941" y="5887947"/>
                    <a:pt x="703878" y="5837581"/>
                    <a:pt x="671672" y="5786648"/>
                  </a:cubicBezTo>
                  <a:lnTo>
                    <a:pt x="474608" y="5474664"/>
                  </a:lnTo>
                  <a:cubicBezTo>
                    <a:pt x="408778" y="5368968"/>
                    <a:pt x="343516" y="5260008"/>
                    <a:pt x="282652" y="5146508"/>
                  </a:cubicBezTo>
                  <a:cubicBezTo>
                    <a:pt x="252290" y="5089759"/>
                    <a:pt x="223065" y="5032015"/>
                    <a:pt x="196108" y="4972712"/>
                  </a:cubicBezTo>
                  <a:cubicBezTo>
                    <a:pt x="169152" y="4913408"/>
                    <a:pt x="144607" y="4853111"/>
                    <a:pt x="122474" y="4791821"/>
                  </a:cubicBezTo>
                  <a:cubicBezTo>
                    <a:pt x="100342" y="4730532"/>
                    <a:pt x="81757" y="4666830"/>
                    <a:pt x="65724" y="4603129"/>
                  </a:cubicBezTo>
                  <a:cubicBezTo>
                    <a:pt x="58205" y="4571064"/>
                    <a:pt x="50828" y="4539143"/>
                    <a:pt x="44727" y="4506937"/>
                  </a:cubicBezTo>
                  <a:lnTo>
                    <a:pt x="35505" y="4458699"/>
                  </a:lnTo>
                  <a:lnTo>
                    <a:pt x="27845" y="4410320"/>
                  </a:lnTo>
                  <a:cubicBezTo>
                    <a:pt x="8635" y="4281881"/>
                    <a:pt x="-661" y="4152150"/>
                    <a:pt x="37" y="4022292"/>
                  </a:cubicBezTo>
                  <a:cubicBezTo>
                    <a:pt x="712" y="3768592"/>
                    <a:pt x="27094" y="3515615"/>
                    <a:pt x="78777" y="3267236"/>
                  </a:cubicBezTo>
                  <a:cubicBezTo>
                    <a:pt x="130048" y="3017876"/>
                    <a:pt x="209439" y="2775142"/>
                    <a:pt x="315424" y="2543673"/>
                  </a:cubicBezTo>
                  <a:cubicBezTo>
                    <a:pt x="528236" y="2081161"/>
                    <a:pt x="838234" y="1667312"/>
                    <a:pt x="1202710" y="1314895"/>
                  </a:cubicBezTo>
                  <a:cubicBezTo>
                    <a:pt x="1385514" y="1138814"/>
                    <a:pt x="1582282" y="977831"/>
                    <a:pt x="1791065" y="833514"/>
                  </a:cubicBezTo>
                  <a:cubicBezTo>
                    <a:pt x="2420037" y="395614"/>
                    <a:pt x="3147288" y="119557"/>
                    <a:pt x="3908404" y="29794"/>
                  </a:cubicBezTo>
                  <a:cubicBezTo>
                    <a:pt x="4098509" y="7429"/>
                    <a:pt x="4289811" y="-2355"/>
                    <a:pt x="4481066" y="47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2F6EE6-EDE9-45A5-8F6D-02B9B7CB2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1"/>
              <a:ext cx="6165116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093DC50-3BD7-46B1-A300-CD207E152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305" y="-5977"/>
              <a:ext cx="6238675" cy="6858001"/>
            </a:xfrm>
            <a:custGeom>
              <a:avLst/>
              <a:gdLst>
                <a:gd name="connsiteX0" fmla="*/ 6264586 w 6264586"/>
                <a:gd name="connsiteY0" fmla="*/ 6646464 h 6858001"/>
                <a:gd name="connsiteX1" fmla="*/ 6264586 w 6264586"/>
                <a:gd name="connsiteY1" fmla="*/ 6858001 h 6858001"/>
                <a:gd name="connsiteX2" fmla="*/ 5997170 w 6264586"/>
                <a:gd name="connsiteY2" fmla="*/ 6858001 h 6858001"/>
                <a:gd name="connsiteX3" fmla="*/ 6121512 w 6264586"/>
                <a:gd name="connsiteY3" fmla="*/ 6761029 h 6858001"/>
                <a:gd name="connsiteX4" fmla="*/ 2693206 w 6264586"/>
                <a:gd name="connsiteY4" fmla="*/ 0 h 6858001"/>
                <a:gd name="connsiteX5" fmla="*/ 5872285 w 6264586"/>
                <a:gd name="connsiteY5" fmla="*/ 0 h 6858001"/>
                <a:gd name="connsiteX6" fmla="*/ 6024875 w 6264586"/>
                <a:gd name="connsiteY6" fmla="*/ 68385 h 6858001"/>
                <a:gd name="connsiteX7" fmla="*/ 6206432 w 6264586"/>
                <a:gd name="connsiteY7" fmla="*/ 162336 h 6858001"/>
                <a:gd name="connsiteX8" fmla="*/ 6264586 w 6264586"/>
                <a:gd name="connsiteY8" fmla="*/ 196704 h 6858001"/>
                <a:gd name="connsiteX9" fmla="*/ 6264586 w 6264586"/>
                <a:gd name="connsiteY9" fmla="*/ 537242 h 6858001"/>
                <a:gd name="connsiteX10" fmla="*/ 6230189 w 6264586"/>
                <a:gd name="connsiteY10" fmla="*/ 517260 h 6858001"/>
                <a:gd name="connsiteX11" fmla="*/ 5540536 w 6264586"/>
                <a:gd name="connsiteY11" fmla="*/ 249543 h 6858001"/>
                <a:gd name="connsiteX12" fmla="*/ 5178896 w 6264586"/>
                <a:gd name="connsiteY12" fmla="*/ 178606 h 6858001"/>
                <a:gd name="connsiteX13" fmla="*/ 4814279 w 6264586"/>
                <a:gd name="connsiteY13" fmla="*/ 146683 h 6858001"/>
                <a:gd name="connsiteX14" fmla="*/ 4655095 w 6264586"/>
                <a:gd name="connsiteY14" fmla="*/ 143421 h 6858001"/>
                <a:gd name="connsiteX15" fmla="*/ 4081069 w 6264586"/>
                <a:gd name="connsiteY15" fmla="*/ 185983 h 6858001"/>
                <a:gd name="connsiteX16" fmla="*/ 3720566 w 6264586"/>
                <a:gd name="connsiteY16" fmla="*/ 256921 h 6858001"/>
                <a:gd name="connsiteX17" fmla="*/ 3365879 w 6264586"/>
                <a:gd name="connsiteY17" fmla="*/ 357651 h 6858001"/>
                <a:gd name="connsiteX18" fmla="*/ 3020555 w 6264586"/>
                <a:gd name="connsiteY18" fmla="*/ 486190 h 6858001"/>
                <a:gd name="connsiteX19" fmla="*/ 2685163 w 6264586"/>
                <a:gd name="connsiteY19" fmla="*/ 641542 h 6858001"/>
                <a:gd name="connsiteX20" fmla="*/ 2047720 w 6264586"/>
                <a:gd name="connsiteY20" fmla="*/ 1025030 h 6858001"/>
                <a:gd name="connsiteX21" fmla="*/ 1897333 w 6264586"/>
                <a:gd name="connsiteY21" fmla="*/ 1134983 h 6858001"/>
                <a:gd name="connsiteX22" fmla="*/ 1835758 w 6264586"/>
                <a:gd name="connsiteY22" fmla="*/ 1182227 h 6858001"/>
                <a:gd name="connsiteX23" fmla="*/ 1823273 w 6264586"/>
                <a:gd name="connsiteY23" fmla="*/ 1192016 h 6858001"/>
                <a:gd name="connsiteX24" fmla="*/ 1750918 w 6264586"/>
                <a:gd name="connsiteY24" fmla="*/ 1249760 h 6858001"/>
                <a:gd name="connsiteX25" fmla="*/ 1469297 w 6264586"/>
                <a:gd name="connsiteY25" fmla="*/ 1496906 h 6858001"/>
                <a:gd name="connsiteX26" fmla="*/ 967769 w 6264586"/>
                <a:gd name="connsiteY26" fmla="*/ 2056602 h 6858001"/>
                <a:gd name="connsiteX27" fmla="*/ 754105 w 6264586"/>
                <a:gd name="connsiteY27" fmla="*/ 2368727 h 6858001"/>
                <a:gd name="connsiteX28" fmla="*/ 572364 w 6264586"/>
                <a:gd name="connsiteY28" fmla="*/ 2701140 h 6858001"/>
                <a:gd name="connsiteX29" fmla="*/ 532497 w 6264586"/>
                <a:gd name="connsiteY29" fmla="*/ 2786265 h 6858001"/>
                <a:gd name="connsiteX30" fmla="*/ 512918 w 6264586"/>
                <a:gd name="connsiteY30" fmla="*/ 2828827 h 6858001"/>
                <a:gd name="connsiteX31" fmla="*/ 494475 w 6264586"/>
                <a:gd name="connsiteY31" fmla="*/ 2872240 h 6858001"/>
                <a:gd name="connsiteX32" fmla="*/ 491637 w 6264586"/>
                <a:gd name="connsiteY32" fmla="*/ 2878908 h 6858001"/>
                <a:gd name="connsiteX33" fmla="*/ 459290 w 6264586"/>
                <a:gd name="connsiteY33" fmla="*/ 2959635 h 6858001"/>
                <a:gd name="connsiteX34" fmla="*/ 446805 w 6264586"/>
                <a:gd name="connsiteY34" fmla="*/ 2992408 h 6858001"/>
                <a:gd name="connsiteX35" fmla="*/ 426090 w 6264586"/>
                <a:gd name="connsiteY35" fmla="*/ 3049158 h 6858001"/>
                <a:gd name="connsiteX36" fmla="*/ 426090 w 6264586"/>
                <a:gd name="connsiteY36" fmla="*/ 3049867 h 6858001"/>
                <a:gd name="connsiteX37" fmla="*/ 318124 w 6264586"/>
                <a:gd name="connsiteY37" fmla="*/ 3414202 h 6858001"/>
                <a:gd name="connsiteX38" fmla="*/ 230729 w 6264586"/>
                <a:gd name="connsiteY38" fmla="*/ 4169260 h 6858001"/>
                <a:gd name="connsiteX39" fmla="*/ 268893 w 6264586"/>
                <a:gd name="connsiteY39" fmla="*/ 4544236 h 6858001"/>
                <a:gd name="connsiteX40" fmla="*/ 379840 w 6264586"/>
                <a:gd name="connsiteY40" fmla="*/ 4900056 h 6858001"/>
                <a:gd name="connsiteX41" fmla="*/ 406512 w 6264586"/>
                <a:gd name="connsiteY41" fmla="*/ 4960211 h 6858001"/>
                <a:gd name="connsiteX42" fmla="*/ 417862 w 6264586"/>
                <a:gd name="connsiteY42" fmla="*/ 4984613 h 6858001"/>
                <a:gd name="connsiteX43" fmla="*/ 428077 w 6264586"/>
                <a:gd name="connsiteY43" fmla="*/ 5005043 h 6858001"/>
                <a:gd name="connsiteX44" fmla="*/ 460140 w 6264586"/>
                <a:gd name="connsiteY44" fmla="*/ 5067327 h 6858001"/>
                <a:gd name="connsiteX45" fmla="*/ 555197 w 6264586"/>
                <a:gd name="connsiteY45" fmla="*/ 5229773 h 6858001"/>
                <a:gd name="connsiteX46" fmla="*/ 660611 w 6264586"/>
                <a:gd name="connsiteY46" fmla="*/ 5387396 h 6858001"/>
                <a:gd name="connsiteX47" fmla="*/ 774110 w 6264586"/>
                <a:gd name="connsiteY47" fmla="*/ 5542182 h 6858001"/>
                <a:gd name="connsiteX48" fmla="*/ 917829 w 6264586"/>
                <a:gd name="connsiteY48" fmla="*/ 5727896 h 6858001"/>
                <a:gd name="connsiteX49" fmla="*/ 1012885 w 6264586"/>
                <a:gd name="connsiteY49" fmla="*/ 5849767 h 6858001"/>
                <a:gd name="connsiteX50" fmla="*/ 1133053 w 6264586"/>
                <a:gd name="connsiteY50" fmla="*/ 6006822 h 6858001"/>
                <a:gd name="connsiteX51" fmla="*/ 1194343 w 6264586"/>
                <a:gd name="connsiteY51" fmla="*/ 6090245 h 6858001"/>
                <a:gd name="connsiteX52" fmla="*/ 1249390 w 6264586"/>
                <a:gd name="connsiteY52" fmla="*/ 6165155 h 6858001"/>
                <a:gd name="connsiteX53" fmla="*/ 1345724 w 6264586"/>
                <a:gd name="connsiteY53" fmla="*/ 6292132 h 6858001"/>
                <a:gd name="connsiteX54" fmla="*/ 1364310 w 6264586"/>
                <a:gd name="connsiteY54" fmla="*/ 6316251 h 6858001"/>
                <a:gd name="connsiteX55" fmla="*/ 1373673 w 6264586"/>
                <a:gd name="connsiteY55" fmla="*/ 6327885 h 6858001"/>
                <a:gd name="connsiteX56" fmla="*/ 1484619 w 6264586"/>
                <a:gd name="connsiteY56" fmla="*/ 6462240 h 6858001"/>
                <a:gd name="connsiteX57" fmla="*/ 1739000 w 6264586"/>
                <a:gd name="connsiteY57" fmla="*/ 6737335 h 6858001"/>
                <a:gd name="connsiteX58" fmla="*/ 1866801 w 6264586"/>
                <a:gd name="connsiteY58" fmla="*/ 6858001 h 6858001"/>
                <a:gd name="connsiteX59" fmla="*/ 1144149 w 6264586"/>
                <a:gd name="connsiteY59" fmla="*/ 6858001 h 6858001"/>
                <a:gd name="connsiteX60" fmla="*/ 1058349 w 6264586"/>
                <a:gd name="connsiteY60" fmla="*/ 6766452 h 6858001"/>
                <a:gd name="connsiteX61" fmla="*/ 580309 w 6264586"/>
                <a:gd name="connsiteY61" fmla="*/ 6105000 h 6858001"/>
                <a:gd name="connsiteX62" fmla="*/ 1 w 6264586"/>
                <a:gd name="connsiteY62" fmla="*/ 3960094 h 6858001"/>
                <a:gd name="connsiteX63" fmla="*/ 2599292 w 6264586"/>
                <a:gd name="connsiteY63" fmla="*/ 3705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264586" h="6858001">
                  <a:moveTo>
                    <a:pt x="6264586" y="6646464"/>
                  </a:moveTo>
                  <a:lnTo>
                    <a:pt x="6264586" y="6858001"/>
                  </a:lnTo>
                  <a:lnTo>
                    <a:pt x="5997170" y="6858001"/>
                  </a:lnTo>
                  <a:lnTo>
                    <a:pt x="6121512" y="6761029"/>
                  </a:lnTo>
                  <a:close/>
                  <a:moveTo>
                    <a:pt x="2693206" y="0"/>
                  </a:moveTo>
                  <a:lnTo>
                    <a:pt x="5872285" y="0"/>
                  </a:lnTo>
                  <a:lnTo>
                    <a:pt x="6024875" y="68385"/>
                  </a:lnTo>
                  <a:cubicBezTo>
                    <a:pt x="6086250" y="97989"/>
                    <a:pt x="6146793" y="129318"/>
                    <a:pt x="6206432" y="162336"/>
                  </a:cubicBezTo>
                  <a:lnTo>
                    <a:pt x="6264586" y="196704"/>
                  </a:lnTo>
                  <a:lnTo>
                    <a:pt x="6264586" y="537242"/>
                  </a:lnTo>
                  <a:lnTo>
                    <a:pt x="6230189" y="517260"/>
                  </a:lnTo>
                  <a:cubicBezTo>
                    <a:pt x="6012226" y="399931"/>
                    <a:pt x="5780573" y="310008"/>
                    <a:pt x="5540536" y="249543"/>
                  </a:cubicBezTo>
                  <a:cubicBezTo>
                    <a:pt x="5421375" y="219324"/>
                    <a:pt x="5300641" y="195644"/>
                    <a:pt x="5178896" y="178606"/>
                  </a:cubicBezTo>
                  <a:cubicBezTo>
                    <a:pt x="5057977" y="161840"/>
                    <a:pt x="4936276" y="151186"/>
                    <a:pt x="4814279" y="146683"/>
                  </a:cubicBezTo>
                  <a:cubicBezTo>
                    <a:pt x="4761501" y="144556"/>
                    <a:pt x="4708015" y="143421"/>
                    <a:pt x="4655095" y="143421"/>
                  </a:cubicBezTo>
                  <a:cubicBezTo>
                    <a:pt x="4462968" y="143573"/>
                    <a:pt x="4271111" y="157799"/>
                    <a:pt x="4081069" y="185983"/>
                  </a:cubicBezTo>
                  <a:cubicBezTo>
                    <a:pt x="3956361" y="205703"/>
                    <a:pt x="3835058" y="229396"/>
                    <a:pt x="3720566" y="256921"/>
                  </a:cubicBezTo>
                  <a:cubicBezTo>
                    <a:pt x="3596708" y="286714"/>
                    <a:pt x="3477677" y="320905"/>
                    <a:pt x="3365879" y="357651"/>
                  </a:cubicBezTo>
                  <a:cubicBezTo>
                    <a:pt x="3249257" y="395958"/>
                    <a:pt x="3133487" y="438945"/>
                    <a:pt x="3020555" y="486190"/>
                  </a:cubicBezTo>
                  <a:cubicBezTo>
                    <a:pt x="2907623" y="533434"/>
                    <a:pt x="2794832" y="585786"/>
                    <a:pt x="2685163" y="641542"/>
                  </a:cubicBezTo>
                  <a:cubicBezTo>
                    <a:pt x="2463995" y="754348"/>
                    <a:pt x="2250998" y="882488"/>
                    <a:pt x="2047720" y="1025030"/>
                  </a:cubicBezTo>
                  <a:cubicBezTo>
                    <a:pt x="2006151" y="1054399"/>
                    <a:pt x="1951528" y="1093415"/>
                    <a:pt x="1897333" y="1134983"/>
                  </a:cubicBezTo>
                  <a:cubicBezTo>
                    <a:pt x="1876761" y="1150164"/>
                    <a:pt x="1855905" y="1166479"/>
                    <a:pt x="1835758" y="1182227"/>
                  </a:cubicBezTo>
                  <a:lnTo>
                    <a:pt x="1823273" y="1192016"/>
                  </a:lnTo>
                  <a:cubicBezTo>
                    <a:pt x="1797027" y="1211879"/>
                    <a:pt x="1772057" y="1232309"/>
                    <a:pt x="1750918" y="1249760"/>
                  </a:cubicBezTo>
                  <a:cubicBezTo>
                    <a:pt x="1645931" y="1335737"/>
                    <a:pt x="1554422" y="1416605"/>
                    <a:pt x="1469297" y="1496906"/>
                  </a:cubicBezTo>
                  <a:cubicBezTo>
                    <a:pt x="1286595" y="1668957"/>
                    <a:pt x="1118818" y="1856190"/>
                    <a:pt x="967769" y="2056602"/>
                  </a:cubicBezTo>
                  <a:cubicBezTo>
                    <a:pt x="890731" y="2159603"/>
                    <a:pt x="818800" y="2264590"/>
                    <a:pt x="754105" y="2368727"/>
                  </a:cubicBezTo>
                  <a:cubicBezTo>
                    <a:pt x="681749" y="2488328"/>
                    <a:pt x="622304" y="2596720"/>
                    <a:pt x="572364" y="2701140"/>
                  </a:cubicBezTo>
                  <a:cubicBezTo>
                    <a:pt x="557609" y="2730507"/>
                    <a:pt x="543989" y="2760443"/>
                    <a:pt x="532497" y="2786265"/>
                  </a:cubicBezTo>
                  <a:lnTo>
                    <a:pt x="512918" y="2828827"/>
                  </a:lnTo>
                  <a:lnTo>
                    <a:pt x="494475" y="2872240"/>
                  </a:lnTo>
                  <a:lnTo>
                    <a:pt x="491637" y="2878908"/>
                  </a:lnTo>
                  <a:cubicBezTo>
                    <a:pt x="480146" y="2906575"/>
                    <a:pt x="469220" y="2932821"/>
                    <a:pt x="459290" y="2959635"/>
                  </a:cubicBezTo>
                  <a:cubicBezTo>
                    <a:pt x="455176" y="2970559"/>
                    <a:pt x="451060" y="2981484"/>
                    <a:pt x="446805" y="2992408"/>
                  </a:cubicBezTo>
                  <a:cubicBezTo>
                    <a:pt x="439427" y="3012412"/>
                    <a:pt x="432333" y="3030572"/>
                    <a:pt x="426090" y="3049158"/>
                  </a:cubicBezTo>
                  <a:lnTo>
                    <a:pt x="426090" y="3049867"/>
                  </a:lnTo>
                  <a:cubicBezTo>
                    <a:pt x="383010" y="3169099"/>
                    <a:pt x="346959" y="3290756"/>
                    <a:pt x="318124" y="3414202"/>
                  </a:cubicBezTo>
                  <a:cubicBezTo>
                    <a:pt x="260107" y="3661703"/>
                    <a:pt x="230780" y="3915049"/>
                    <a:pt x="230729" y="4169260"/>
                  </a:cubicBezTo>
                  <a:cubicBezTo>
                    <a:pt x="231621" y="4295173"/>
                    <a:pt x="244398" y="4420719"/>
                    <a:pt x="268893" y="4544236"/>
                  </a:cubicBezTo>
                  <a:cubicBezTo>
                    <a:pt x="293708" y="4666304"/>
                    <a:pt x="330882" y="4785521"/>
                    <a:pt x="379840" y="4900056"/>
                  </a:cubicBezTo>
                  <a:cubicBezTo>
                    <a:pt x="387926" y="4919919"/>
                    <a:pt x="397006" y="4939498"/>
                    <a:pt x="406512" y="4960211"/>
                  </a:cubicBezTo>
                  <a:cubicBezTo>
                    <a:pt x="410343" y="4968299"/>
                    <a:pt x="414173" y="4976385"/>
                    <a:pt x="417862" y="4984613"/>
                  </a:cubicBezTo>
                  <a:lnTo>
                    <a:pt x="428077" y="5005043"/>
                  </a:lnTo>
                  <a:cubicBezTo>
                    <a:pt x="438860" y="5026751"/>
                    <a:pt x="449075" y="5047181"/>
                    <a:pt x="460140" y="5067327"/>
                  </a:cubicBezTo>
                  <a:cubicBezTo>
                    <a:pt x="485536" y="5116273"/>
                    <a:pt x="514763" y="5165789"/>
                    <a:pt x="555197" y="5229773"/>
                  </a:cubicBezTo>
                  <a:cubicBezTo>
                    <a:pt x="586836" y="5280282"/>
                    <a:pt x="620318" y="5329511"/>
                    <a:pt x="660611" y="5387396"/>
                  </a:cubicBezTo>
                  <a:cubicBezTo>
                    <a:pt x="698065" y="5440741"/>
                    <a:pt x="737223" y="5493094"/>
                    <a:pt x="774110" y="5542182"/>
                  </a:cubicBezTo>
                  <a:cubicBezTo>
                    <a:pt x="821070" y="5604324"/>
                    <a:pt x="870301" y="5667173"/>
                    <a:pt x="917829" y="5727896"/>
                  </a:cubicBezTo>
                  <a:cubicBezTo>
                    <a:pt x="949042" y="5767762"/>
                    <a:pt x="979828" y="5807063"/>
                    <a:pt x="1012885" y="5849767"/>
                  </a:cubicBezTo>
                  <a:cubicBezTo>
                    <a:pt x="1045942" y="5892471"/>
                    <a:pt x="1089497" y="5948796"/>
                    <a:pt x="1133053" y="6006822"/>
                  </a:cubicBezTo>
                  <a:cubicBezTo>
                    <a:pt x="1153624" y="6034345"/>
                    <a:pt x="1175332" y="6063998"/>
                    <a:pt x="1194343" y="6090245"/>
                  </a:cubicBezTo>
                  <a:cubicBezTo>
                    <a:pt x="1213355" y="6116491"/>
                    <a:pt x="1231372" y="6141178"/>
                    <a:pt x="1249390" y="6165155"/>
                  </a:cubicBezTo>
                  <a:cubicBezTo>
                    <a:pt x="1280461" y="6208000"/>
                    <a:pt x="1313659" y="6250847"/>
                    <a:pt x="1345724" y="6292132"/>
                  </a:cubicBezTo>
                  <a:lnTo>
                    <a:pt x="1364310" y="6316251"/>
                  </a:lnTo>
                  <a:lnTo>
                    <a:pt x="1373673" y="6327885"/>
                  </a:lnTo>
                  <a:cubicBezTo>
                    <a:pt x="1409566" y="6372433"/>
                    <a:pt x="1446738" y="6418542"/>
                    <a:pt x="1484619" y="6462240"/>
                  </a:cubicBezTo>
                  <a:cubicBezTo>
                    <a:pt x="1567899" y="6559850"/>
                    <a:pt x="1653876" y="6652211"/>
                    <a:pt x="1739000" y="6737335"/>
                  </a:cubicBezTo>
                  <a:lnTo>
                    <a:pt x="1866801" y="6858001"/>
                  </a:lnTo>
                  <a:lnTo>
                    <a:pt x="1144149" y="6858001"/>
                  </a:lnTo>
                  <a:lnTo>
                    <a:pt x="1058349" y="6766452"/>
                  </a:lnTo>
                  <a:cubicBezTo>
                    <a:pt x="878978" y="6562465"/>
                    <a:pt x="718756" y="6341104"/>
                    <a:pt x="580309" y="6105000"/>
                  </a:cubicBezTo>
                  <a:cubicBezTo>
                    <a:pt x="200401" y="5454007"/>
                    <a:pt x="146" y="4713831"/>
                    <a:pt x="1" y="3960094"/>
                  </a:cubicBezTo>
                  <a:cubicBezTo>
                    <a:pt x="-335" y="2196754"/>
                    <a:pt x="1071479" y="683605"/>
                    <a:pt x="2599292" y="3705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0821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Worked Example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C5CE89F-DD6A-52EF-EE8B-B0C38E3F8C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240379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3EFF7B1-6CB7-47D1-AD37-B870CA2B2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A2962B-21B6-4689-A95D-A8FF6ADE4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6858000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745280D-ED36-41FE-8EB1-CE597C99C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9911" y="828635"/>
            <a:ext cx="304800" cy="322326"/>
            <a:chOff x="215328" y="-46937"/>
            <a:chExt cx="304800" cy="2773841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D26CEB3-5AE4-4088-AD63-396DB50F28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AA9279A-AD34-474C-834E-6BF658144A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3589559-7D9A-4ECD-90BB-A5565E2DAE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01B1A71-DCEA-4EB2-8133-98A2CD6F0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0E95A5C-1E97-41C3-9DEC-245FF6DE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075420"/>
            <a:ext cx="9036544" cy="4093306"/>
            <a:chOff x="1" y="2075420"/>
            <a:chExt cx="12048729" cy="4093306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D3C3374-C720-4FCD-B6CD-AEF1D1A61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639E2EF-4D23-4EA3-B29E-D6362FF722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30820A4-6CEA-4BF7-8DE4-F5B2D2EB23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F320E002-8AED-4D4F-A104-0585FFFB9A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A0BF3F3-3A09-42CE-9483-114BD01DD9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B233BD5C-DFC7-4EB7-B348-7C9B5B8D0A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A00D2CE1-35C1-46E6-BD59-CEE668BD9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479052" y="1131512"/>
            <a:ext cx="2796461" cy="53343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58DCE86-9AE1-46D1-96D6-04B8B3EDF6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44654" y="317578"/>
            <a:ext cx="411480" cy="549007"/>
            <a:chOff x="7029447" y="3514725"/>
            <a:chExt cx="1285875" cy="549007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9B74739-D423-4F25-A976-0A6CD86D1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018E700-FF08-42AA-9237-24E7A74AD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6B3488A-8A55-403E-B9C9-75AFA0CF5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5089B9D-BA8D-4A64-B95F-33940D9D68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E18403B7-F2C7-4C07-8522-21C31910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6140785"/>
            <a:ext cx="4571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3B58CC6-A99E-43AF-A467-256F19287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645785" y="5940560"/>
            <a:ext cx="1285875" cy="549007"/>
            <a:chOff x="7029447" y="3514725"/>
            <a:chExt cx="1285875" cy="549007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8FE97852-3A18-4317-B17E-8C45174F96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D0BC6E-6D0B-4589-B1BF-372BAA3839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30B892E-E062-4B0A-B79E-E55D36EC9A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D1A4DF9-C28A-4C0A-B273-702F0C4880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202" y="495992"/>
            <a:ext cx="3146355" cy="5638831"/>
          </a:xfrm>
          <a:noFill/>
        </p:spPr>
        <p:txBody>
          <a:bodyPr anchor="ctr">
            <a:normAutofit/>
          </a:bodyPr>
          <a:lstStyle/>
          <a:p>
            <a:pPr algn="l"/>
            <a:r>
              <a:rPr lang="en-GB" sz="4200"/>
              <a:t>The Recipe – WHO / WHAT / WHY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459B991-B4B0-F8C6-CD68-D83D0D7609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0998694"/>
              </p:ext>
            </p:extLst>
          </p:nvPr>
        </p:nvGraphicFramePr>
        <p:xfrm>
          <a:off x="3686960" y="866585"/>
          <a:ext cx="4690291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262B20-11C2-270B-567E-2D1DF14669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AI Prompt 3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2723BE8-3E8B-BE04-F9B5-837DB9EB72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8951469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34497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Where AI Fits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C0ABEFA-0193-6539-F3CF-DE57AAAB16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603953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" name="Picture 36" descr="A person shaping a dough">
            <a:extLst>
              <a:ext uri="{FF2B5EF4-FFF2-40B4-BE49-F238E27FC236}">
                <a16:creationId xmlns:a16="http://schemas.microsoft.com/office/drawing/2014/main" id="{69F506E9-24A6-4482-24A7-12EFAF5401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20" r="52986" b="-2"/>
          <a:stretch>
            <a:fillRect/>
          </a:stretch>
        </p:blipFill>
        <p:spPr>
          <a:xfrm>
            <a:off x="20" y="-2"/>
            <a:ext cx="4057627" cy="6858002"/>
          </a:xfrm>
          <a:prstGeom prst="rect">
            <a:avLst/>
          </a:prstGeom>
        </p:spPr>
      </p:pic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57647" y="-1"/>
            <a:ext cx="508635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6487" y="405685"/>
            <a:ext cx="4098726" cy="1559301"/>
          </a:xfrm>
        </p:spPr>
        <p:txBody>
          <a:bodyPr>
            <a:normAutofit/>
          </a:bodyPr>
          <a:lstStyle/>
          <a:p>
            <a:r>
              <a:rPr lang="en-GB" sz="3500"/>
              <a:t>Test Before You Bake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86487" y="2743200"/>
            <a:ext cx="3935505" cy="3496878"/>
          </a:xfrm>
        </p:spPr>
        <p:txBody>
          <a:bodyPr anchor="ctr">
            <a:normAutofit/>
          </a:bodyPr>
          <a:lstStyle/>
          <a:p>
            <a:r>
              <a:rPr lang="en-GB" sz="1700"/>
              <a:t>What are three cheap ways to test the idea?</a:t>
            </a:r>
          </a:p>
          <a:p>
            <a:endParaRPr lang="en-GB" sz="1700"/>
          </a:p>
          <a:p>
            <a:r>
              <a:rPr lang="en-GB" sz="1700"/>
              <a:t>Talk to potential customers</a:t>
            </a:r>
          </a:p>
          <a:p>
            <a:r>
              <a:rPr lang="en-GB" sz="1700"/>
              <a:t>Offer a trial service</a:t>
            </a:r>
          </a:p>
          <a:p>
            <a:r>
              <a:rPr lang="en-GB" sz="1700"/>
              <a:t>Run a small pilot</a:t>
            </a:r>
          </a:p>
          <a:p>
            <a:endParaRPr lang="en-GB" sz="1700"/>
          </a:p>
          <a:p>
            <a:r>
              <a:rPr lang="en-GB" sz="1700"/>
              <a:t>Small tests reduce risk.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EC6829-1ECD-877E-ADB6-F392C7893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AI Prompt 4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7941DA1-7718-AB53-9AD8-B6502D1AC0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7028151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5323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355208-7178-C9E5-6A2F-FA860E73F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en-GB" sz="3500">
                <a:solidFill>
                  <a:srgbClr val="FFFFFF"/>
                </a:solidFill>
              </a:rPr>
              <a:t>AI Prompt 5, 6, 7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6CEBD81-F224-32F9-B07D-8411799049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501015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5697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3273011-6ADD-0C51-664C-782D986127A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2324" r="8675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1AB8AF-63FF-5BA6-DDB0-54515E0A0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GB" dirty="0"/>
              <a:t>My Favourite AI Prompt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0AC4608-016C-E2ED-92E1-525E3E2BAB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841544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5458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7CE92-F890-BE05-B56F-2E0822BD6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AI Warning </a:t>
            </a:r>
            <a:r>
              <a:rPr lang="en-GB" b="1" dirty="0"/>
              <a:t>⚠️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10F3697-1AD4-E629-FB72-A64059F58AA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5388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en-GB" sz="4700"/>
              <a:t>Final Thought</a:t>
            </a:r>
          </a:p>
        </p:txBody>
      </p:sp>
      <p:sp>
        <p:nvSpPr>
          <p:cNvPr id="2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sX0" fmla="*/ 0 w 2606040"/>
              <a:gd name="csY0" fmla="*/ 0 h 18288"/>
              <a:gd name="csX1" fmla="*/ 625450 w 2606040"/>
              <a:gd name="csY1" fmla="*/ 0 h 18288"/>
              <a:gd name="csX2" fmla="*/ 1224839 w 2606040"/>
              <a:gd name="csY2" fmla="*/ 0 h 18288"/>
              <a:gd name="csX3" fmla="*/ 1824228 w 2606040"/>
              <a:gd name="csY3" fmla="*/ 0 h 18288"/>
              <a:gd name="csX4" fmla="*/ 2606040 w 2606040"/>
              <a:gd name="csY4" fmla="*/ 0 h 18288"/>
              <a:gd name="csX5" fmla="*/ 2606040 w 2606040"/>
              <a:gd name="csY5" fmla="*/ 18288 h 18288"/>
              <a:gd name="csX6" fmla="*/ 1902409 w 2606040"/>
              <a:gd name="csY6" fmla="*/ 18288 h 18288"/>
              <a:gd name="csX7" fmla="*/ 1276960 w 2606040"/>
              <a:gd name="csY7" fmla="*/ 18288 h 18288"/>
              <a:gd name="csX8" fmla="*/ 677570 w 2606040"/>
              <a:gd name="csY8" fmla="*/ 18288 h 18288"/>
              <a:gd name="csX9" fmla="*/ 0 w 2606040"/>
              <a:gd name="csY9" fmla="*/ 18288 h 18288"/>
              <a:gd name="csX10" fmla="*/ 0 w 2606040"/>
              <a:gd name="csY10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66776" y="-600"/>
                  <a:pt x="322756" y="3201"/>
                  <a:pt x="625450" y="0"/>
                </a:cubicBezTo>
                <a:cubicBezTo>
                  <a:pt x="928144" y="-3201"/>
                  <a:pt x="968141" y="9269"/>
                  <a:pt x="1224839" y="0"/>
                </a:cubicBezTo>
                <a:cubicBezTo>
                  <a:pt x="1481537" y="-9269"/>
                  <a:pt x="1569059" y="21947"/>
                  <a:pt x="1824228" y="0"/>
                </a:cubicBezTo>
                <a:cubicBezTo>
                  <a:pt x="2079397" y="-21947"/>
                  <a:pt x="2326053" y="-10194"/>
                  <a:pt x="2606040" y="0"/>
                </a:cubicBezTo>
                <a:cubicBezTo>
                  <a:pt x="2605462" y="4771"/>
                  <a:pt x="2606793" y="12323"/>
                  <a:pt x="2606040" y="18288"/>
                </a:cubicBezTo>
                <a:cubicBezTo>
                  <a:pt x="2256758" y="31410"/>
                  <a:pt x="2173673" y="-12878"/>
                  <a:pt x="1902409" y="18288"/>
                </a:cubicBezTo>
                <a:cubicBezTo>
                  <a:pt x="1631145" y="49454"/>
                  <a:pt x="1461378" y="5466"/>
                  <a:pt x="1276960" y="18288"/>
                </a:cubicBezTo>
                <a:cubicBezTo>
                  <a:pt x="1092542" y="31110"/>
                  <a:pt x="890442" y="13213"/>
                  <a:pt x="677570" y="18288"/>
                </a:cubicBezTo>
                <a:cubicBezTo>
                  <a:pt x="464698" y="23364"/>
                  <a:pt x="187648" y="35837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97231" y="3803"/>
                  <a:pt x="358914" y="-9291"/>
                  <a:pt x="599389" y="0"/>
                </a:cubicBezTo>
                <a:cubicBezTo>
                  <a:pt x="839864" y="9291"/>
                  <a:pt x="979371" y="8509"/>
                  <a:pt x="1303020" y="0"/>
                </a:cubicBezTo>
                <a:cubicBezTo>
                  <a:pt x="1626669" y="-8509"/>
                  <a:pt x="1726300" y="7440"/>
                  <a:pt x="1876349" y="0"/>
                </a:cubicBezTo>
                <a:cubicBezTo>
                  <a:pt x="2026398" y="-7440"/>
                  <a:pt x="2430712" y="17957"/>
                  <a:pt x="2606040" y="0"/>
                </a:cubicBezTo>
                <a:cubicBezTo>
                  <a:pt x="2605426" y="8857"/>
                  <a:pt x="2606544" y="13619"/>
                  <a:pt x="2606040" y="18288"/>
                </a:cubicBezTo>
                <a:cubicBezTo>
                  <a:pt x="2393024" y="2241"/>
                  <a:pt x="2191161" y="39259"/>
                  <a:pt x="1980590" y="18288"/>
                </a:cubicBezTo>
                <a:cubicBezTo>
                  <a:pt x="1770019" y="-2683"/>
                  <a:pt x="1476440" y="36114"/>
                  <a:pt x="1276960" y="18288"/>
                </a:cubicBezTo>
                <a:cubicBezTo>
                  <a:pt x="1077480" y="463"/>
                  <a:pt x="880988" y="42125"/>
                  <a:pt x="651510" y="18288"/>
                </a:cubicBezTo>
                <a:cubicBezTo>
                  <a:pt x="422032" y="-5549"/>
                  <a:pt x="130744" y="-1947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r>
              <a:rPr lang="en-GB" sz="1900"/>
              <a:t>You don’t need the perfect cake.</a:t>
            </a:r>
          </a:p>
          <a:p>
            <a:endParaRPr lang="en-GB" sz="1900"/>
          </a:p>
          <a:p>
            <a:r>
              <a:rPr lang="en-GB" sz="1900"/>
              <a:t>You just need a recipe worth testing.</a:t>
            </a:r>
          </a:p>
        </p:txBody>
      </p:sp>
      <p:pic>
        <p:nvPicPr>
          <p:cNvPr id="5" name="Picture 4" descr="Person preparing a cake">
            <a:extLst>
              <a:ext uri="{FF2B5EF4-FFF2-40B4-BE49-F238E27FC236}">
                <a16:creationId xmlns:a16="http://schemas.microsoft.com/office/drawing/2014/main" id="{A927341F-029D-9758-4933-8E5612E141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19" r="28766" b="-1"/>
          <a:stretch>
            <a:fillRect/>
          </a:stretch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</Words>
  <Application>Microsoft Office PowerPoint</Application>
  <PresentationFormat>On-screen Show (4:3)</PresentationFormat>
  <Paragraphs>125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Using AI </vt:lpstr>
      <vt:lpstr>From Ingredients to Ideas</vt:lpstr>
      <vt:lpstr>How Business Ideas Form</vt:lpstr>
      <vt:lpstr>Ingredient 1 – What You Enjoy</vt:lpstr>
      <vt:lpstr>Ingredient 2 – What You're Good At</vt:lpstr>
      <vt:lpstr>Ingredient 3 – Businesses You Admire</vt:lpstr>
      <vt:lpstr>Ingredient 4 – Real Problems</vt:lpstr>
      <vt:lpstr>Ingredient 5 – Creative Constraints</vt:lpstr>
      <vt:lpstr>AI Prompt 1</vt:lpstr>
      <vt:lpstr>Mix the Ingredients</vt:lpstr>
      <vt:lpstr>AI Prompt 2 – Simple Service Ideas</vt:lpstr>
      <vt:lpstr> Nursem Skin Care</vt:lpstr>
      <vt:lpstr>Worked Example</vt:lpstr>
      <vt:lpstr>The Recipe – WHO / WHAT / WHY</vt:lpstr>
      <vt:lpstr>AI Prompt 3</vt:lpstr>
      <vt:lpstr>Where AI Fits</vt:lpstr>
      <vt:lpstr>Test Before You Bake</vt:lpstr>
      <vt:lpstr>AI Prompt 4</vt:lpstr>
      <vt:lpstr>AI Prompt 5, 6, 7</vt:lpstr>
      <vt:lpstr>My Favourite AI Prompt</vt:lpstr>
      <vt:lpstr>AI Warning ⚠️ </vt:lpstr>
      <vt:lpstr>Final Thought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LeeAnne Gillie</dc:creator>
  <cp:keywords/>
  <dc:description>generated using python-pptx</dc:description>
  <cp:lastModifiedBy>LeeAnne Gillie</cp:lastModifiedBy>
  <cp:revision>2</cp:revision>
  <dcterms:created xsi:type="dcterms:W3CDTF">2013-01-27T09:14:16Z</dcterms:created>
  <dcterms:modified xsi:type="dcterms:W3CDTF">2026-03-17T21:05:53Z</dcterms:modified>
  <cp:category/>
</cp:coreProperties>
</file>